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0.svg" ContentType="image/svg+xml"/>
  <Override PartName="/ppt/media/image131.svg" ContentType="image/svg+xml"/>
  <Override PartName="/ppt/media/image84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.xml" ContentType="application/vnd.openxmlformats-officedocument.presentationml.tags+xml"/>
  <Override PartName="/ppt/tags/tag2560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7"/>
  </p:notesMasterIdLst>
  <p:sldIdLst>
    <p:sldId id="256" r:id="rId5"/>
    <p:sldId id="281" r:id="rId6"/>
    <p:sldId id="257" r:id="rId8"/>
    <p:sldId id="271" r:id="rId9"/>
    <p:sldId id="258" r:id="rId10"/>
    <p:sldId id="259" r:id="rId11"/>
    <p:sldId id="301" r:id="rId12"/>
    <p:sldId id="380" r:id="rId13"/>
    <p:sldId id="277" r:id="rId14"/>
    <p:sldId id="445" r:id="rId15"/>
    <p:sldId id="278" r:id="rId16"/>
    <p:sldId id="279" r:id="rId17"/>
    <p:sldId id="353" r:id="rId18"/>
    <p:sldId id="352" r:id="rId19"/>
    <p:sldId id="446" r:id="rId20"/>
    <p:sldId id="280" r:id="rId21"/>
    <p:sldId id="264" r:id="rId22"/>
    <p:sldId id="260" r:id="rId23"/>
    <p:sldId id="311" r:id="rId24"/>
    <p:sldId id="312" r:id="rId25"/>
    <p:sldId id="313" r:id="rId26"/>
    <p:sldId id="424" r:id="rId27"/>
    <p:sldId id="505" r:id="rId28"/>
    <p:sldId id="318" r:id="rId29"/>
    <p:sldId id="314" r:id="rId30"/>
    <p:sldId id="315" r:id="rId31"/>
    <p:sldId id="316" r:id="rId32"/>
    <p:sldId id="317" r:id="rId33"/>
    <p:sldId id="351" r:id="rId34"/>
    <p:sldId id="450" r:id="rId35"/>
    <p:sldId id="451" r:id="rId36"/>
    <p:sldId id="449" r:id="rId37"/>
    <p:sldId id="447" r:id="rId38"/>
    <p:sldId id="490" r:id="rId39"/>
    <p:sldId id="322" r:id="rId40"/>
    <p:sldId id="323" r:id="rId41"/>
    <p:sldId id="411" r:id="rId42"/>
    <p:sldId id="412" r:id="rId43"/>
    <p:sldId id="320" r:id="rId44"/>
    <p:sldId id="326" r:id="rId45"/>
    <p:sldId id="327" r:id="rId46"/>
    <p:sldId id="319" r:id="rId47"/>
    <p:sldId id="334" r:id="rId48"/>
    <p:sldId id="333" r:id="rId49"/>
    <p:sldId id="346" r:id="rId50"/>
    <p:sldId id="328" r:id="rId51"/>
    <p:sldId id="300" r:id="rId52"/>
    <p:sldId id="340" r:id="rId53"/>
  </p:sldIdLst>
  <p:sldSz cx="9144000" cy="6858000" type="screen4x3"/>
  <p:notesSz cx="6858000" cy="9144000"/>
  <p:custDataLst>
    <p:tags r:id="rId57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66" userDrawn="1">
          <p15:clr>
            <a:srgbClr val="A4A3A4"/>
          </p15:clr>
        </p15:guide>
        <p15:guide id="2" pos="29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1E0"/>
    <a:srgbClr val="C7E8AC"/>
    <a:srgbClr val="FFECA9"/>
    <a:srgbClr val="C1E4F7"/>
    <a:srgbClr val="2A5798"/>
    <a:srgbClr val="5E5E5E"/>
    <a:srgbClr val="D4BED5"/>
    <a:srgbClr val="E5E5E5"/>
    <a:srgbClr val="FFD2A4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666"/>
        <p:guide pos="292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7" Type="http://schemas.openxmlformats.org/officeDocument/2006/relationships/tags" Target="tags/tag2560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.wmf"/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0" Type="http://schemas.openxmlformats.org/officeDocument/2006/relationships/image" Target="../media/image13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wmf"/><Relationship Id="rId8" Type="http://schemas.openxmlformats.org/officeDocument/2006/relationships/image" Target="../media/image154.wmf"/><Relationship Id="rId7" Type="http://schemas.openxmlformats.org/officeDocument/2006/relationships/image" Target="../media/image153.wmf"/><Relationship Id="rId6" Type="http://schemas.openxmlformats.org/officeDocument/2006/relationships/image" Target="../media/image152.wmf"/><Relationship Id="rId5" Type="http://schemas.openxmlformats.org/officeDocument/2006/relationships/image" Target="../media/image151.wmf"/><Relationship Id="rId4" Type="http://schemas.openxmlformats.org/officeDocument/2006/relationships/image" Target="../media/image150.wmf"/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2" Type="http://schemas.openxmlformats.org/officeDocument/2006/relationships/image" Target="../media/image158.wmf"/><Relationship Id="rId11" Type="http://schemas.openxmlformats.org/officeDocument/2006/relationships/image" Target="../media/image157.wmf"/><Relationship Id="rId10" Type="http://schemas.openxmlformats.org/officeDocument/2006/relationships/image" Target="../media/image156.wmf"/><Relationship Id="rId1" Type="http://schemas.openxmlformats.org/officeDocument/2006/relationships/image" Target="../media/image147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9.wmf"/><Relationship Id="rId8" Type="http://schemas.openxmlformats.org/officeDocument/2006/relationships/image" Target="../media/image168.wmf"/><Relationship Id="rId7" Type="http://schemas.openxmlformats.org/officeDocument/2006/relationships/image" Target="../media/image167.wmf"/><Relationship Id="rId6" Type="http://schemas.openxmlformats.org/officeDocument/2006/relationships/image" Target="../media/image166.wmf"/><Relationship Id="rId5" Type="http://schemas.openxmlformats.org/officeDocument/2006/relationships/image" Target="../media/image165.wmf"/><Relationship Id="rId4" Type="http://schemas.openxmlformats.org/officeDocument/2006/relationships/image" Target="../media/image164.wmf"/><Relationship Id="rId3" Type="http://schemas.openxmlformats.org/officeDocument/2006/relationships/image" Target="../media/image163.wmf"/><Relationship Id="rId2" Type="http://schemas.openxmlformats.org/officeDocument/2006/relationships/image" Target="../media/image162.wmf"/><Relationship Id="rId10" Type="http://schemas.openxmlformats.org/officeDocument/2006/relationships/image" Target="../media/image170.wmf"/><Relationship Id="rId1" Type="http://schemas.openxmlformats.org/officeDocument/2006/relationships/image" Target="../media/image16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3.wmf"/><Relationship Id="rId8" Type="http://schemas.openxmlformats.org/officeDocument/2006/relationships/image" Target="../media/image182.wmf"/><Relationship Id="rId7" Type="http://schemas.openxmlformats.org/officeDocument/2006/relationships/image" Target="../media/image181.wmf"/><Relationship Id="rId6" Type="http://schemas.openxmlformats.org/officeDocument/2006/relationships/image" Target="../media/image180.wmf"/><Relationship Id="rId5" Type="http://schemas.openxmlformats.org/officeDocument/2006/relationships/image" Target="../media/image179.wmf"/><Relationship Id="rId4" Type="http://schemas.openxmlformats.org/officeDocument/2006/relationships/image" Target="../media/image178.wmf"/><Relationship Id="rId3" Type="http://schemas.openxmlformats.org/officeDocument/2006/relationships/image" Target="../media/image177.wmf"/><Relationship Id="rId2" Type="http://schemas.openxmlformats.org/officeDocument/2006/relationships/image" Target="../media/image176.wmf"/><Relationship Id="rId17" Type="http://schemas.openxmlformats.org/officeDocument/2006/relationships/image" Target="../media/image190.wmf"/><Relationship Id="rId16" Type="http://schemas.openxmlformats.org/officeDocument/2006/relationships/image" Target="../media/image14.wmf"/><Relationship Id="rId15" Type="http://schemas.openxmlformats.org/officeDocument/2006/relationships/image" Target="../media/image189.wmf"/><Relationship Id="rId14" Type="http://schemas.openxmlformats.org/officeDocument/2006/relationships/image" Target="../media/image188.wmf"/><Relationship Id="rId13" Type="http://schemas.openxmlformats.org/officeDocument/2006/relationships/image" Target="../media/image187.wmf"/><Relationship Id="rId12" Type="http://schemas.openxmlformats.org/officeDocument/2006/relationships/image" Target="../media/image186.wmf"/><Relationship Id="rId11" Type="http://schemas.openxmlformats.org/officeDocument/2006/relationships/image" Target="../media/image185.wmf"/><Relationship Id="rId10" Type="http://schemas.openxmlformats.org/officeDocument/2006/relationships/image" Target="../media/image184.wmf"/><Relationship Id="rId1" Type="http://schemas.openxmlformats.org/officeDocument/2006/relationships/image" Target="../media/image175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1.wmf"/><Relationship Id="rId8" Type="http://schemas.openxmlformats.org/officeDocument/2006/relationships/image" Target="../media/image200.wmf"/><Relationship Id="rId7" Type="http://schemas.openxmlformats.org/officeDocument/2006/relationships/image" Target="../media/image199.wmf"/><Relationship Id="rId6" Type="http://schemas.openxmlformats.org/officeDocument/2006/relationships/image" Target="../media/image198.wmf"/><Relationship Id="rId5" Type="http://schemas.openxmlformats.org/officeDocument/2006/relationships/image" Target="../media/image197.wmf"/><Relationship Id="rId4" Type="http://schemas.openxmlformats.org/officeDocument/2006/relationships/image" Target="../media/image196.wmf"/><Relationship Id="rId3" Type="http://schemas.openxmlformats.org/officeDocument/2006/relationships/image" Target="../media/image195.wmf"/><Relationship Id="rId2" Type="http://schemas.openxmlformats.org/officeDocument/2006/relationships/image" Target="../media/image194.wmf"/><Relationship Id="rId10" Type="http://schemas.openxmlformats.org/officeDocument/2006/relationships/image" Target="../media/image202.wmf"/><Relationship Id="rId1" Type="http://schemas.openxmlformats.org/officeDocument/2006/relationships/image" Target="../media/image193.w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wmf"/><Relationship Id="rId8" Type="http://schemas.openxmlformats.org/officeDocument/2006/relationships/image" Target="../media/image213.wmf"/><Relationship Id="rId7" Type="http://schemas.openxmlformats.org/officeDocument/2006/relationships/image" Target="../media/image212.wmf"/><Relationship Id="rId6" Type="http://schemas.openxmlformats.org/officeDocument/2006/relationships/image" Target="../media/image211.wmf"/><Relationship Id="rId5" Type="http://schemas.openxmlformats.org/officeDocument/2006/relationships/image" Target="../media/image210.wmf"/><Relationship Id="rId4" Type="http://schemas.openxmlformats.org/officeDocument/2006/relationships/image" Target="../media/image209.wmf"/><Relationship Id="rId3" Type="http://schemas.openxmlformats.org/officeDocument/2006/relationships/image" Target="../media/image208.wmf"/><Relationship Id="rId2" Type="http://schemas.openxmlformats.org/officeDocument/2006/relationships/image" Target="../media/image207.wmf"/><Relationship Id="rId1" Type="http://schemas.openxmlformats.org/officeDocument/2006/relationships/image" Target="../media/image206.wmf"/></Relationships>
</file>

<file path=ppt/drawings/_rels/vmlDrawing16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1.wmf"/><Relationship Id="rId4" Type="http://schemas.openxmlformats.org/officeDocument/2006/relationships/image" Target="../media/image220.wmf"/><Relationship Id="rId3" Type="http://schemas.openxmlformats.org/officeDocument/2006/relationships/image" Target="../media/image219.wmf"/><Relationship Id="rId2" Type="http://schemas.openxmlformats.org/officeDocument/2006/relationships/image" Target="../media/image218.wmf"/><Relationship Id="rId1" Type="http://schemas.openxmlformats.org/officeDocument/2006/relationships/image" Target="../media/image217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9.wmf"/><Relationship Id="rId4" Type="http://schemas.openxmlformats.org/officeDocument/2006/relationships/image" Target="../media/image228.wmf"/><Relationship Id="rId3" Type="http://schemas.openxmlformats.org/officeDocument/2006/relationships/image" Target="../media/image227.wmf"/><Relationship Id="rId2" Type="http://schemas.openxmlformats.org/officeDocument/2006/relationships/image" Target="../media/image226.wmf"/><Relationship Id="rId1" Type="http://schemas.openxmlformats.org/officeDocument/2006/relationships/image" Target="../media/image225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wmf"/><Relationship Id="rId8" Type="http://schemas.openxmlformats.org/officeDocument/2006/relationships/image" Target="../media/image237.wmf"/><Relationship Id="rId7" Type="http://schemas.openxmlformats.org/officeDocument/2006/relationships/image" Target="../media/image236.wmf"/><Relationship Id="rId6" Type="http://schemas.openxmlformats.org/officeDocument/2006/relationships/image" Target="../media/image235.wmf"/><Relationship Id="rId5" Type="http://schemas.openxmlformats.org/officeDocument/2006/relationships/image" Target="../media/image234.wmf"/><Relationship Id="rId4" Type="http://schemas.openxmlformats.org/officeDocument/2006/relationships/image" Target="../media/image233.wmf"/><Relationship Id="rId3" Type="http://schemas.openxmlformats.org/officeDocument/2006/relationships/image" Target="../media/image232.wmf"/><Relationship Id="rId20" Type="http://schemas.openxmlformats.org/officeDocument/2006/relationships/image" Target="../media/image249.wmf"/><Relationship Id="rId2" Type="http://schemas.openxmlformats.org/officeDocument/2006/relationships/image" Target="../media/image231.wmf"/><Relationship Id="rId19" Type="http://schemas.openxmlformats.org/officeDocument/2006/relationships/image" Target="../media/image248.wmf"/><Relationship Id="rId18" Type="http://schemas.openxmlformats.org/officeDocument/2006/relationships/image" Target="../media/image247.wmf"/><Relationship Id="rId17" Type="http://schemas.openxmlformats.org/officeDocument/2006/relationships/image" Target="../media/image246.wmf"/><Relationship Id="rId16" Type="http://schemas.openxmlformats.org/officeDocument/2006/relationships/image" Target="../media/image245.wmf"/><Relationship Id="rId15" Type="http://schemas.openxmlformats.org/officeDocument/2006/relationships/image" Target="../media/image244.wmf"/><Relationship Id="rId14" Type="http://schemas.openxmlformats.org/officeDocument/2006/relationships/image" Target="../media/image243.wmf"/><Relationship Id="rId13" Type="http://schemas.openxmlformats.org/officeDocument/2006/relationships/image" Target="../media/image242.wmf"/><Relationship Id="rId12" Type="http://schemas.openxmlformats.org/officeDocument/2006/relationships/image" Target="../media/image241.wmf"/><Relationship Id="rId11" Type="http://schemas.openxmlformats.org/officeDocument/2006/relationships/image" Target="../media/image240.wmf"/><Relationship Id="rId10" Type="http://schemas.openxmlformats.org/officeDocument/2006/relationships/image" Target="../media/image239.wmf"/><Relationship Id="rId1" Type="http://schemas.openxmlformats.org/officeDocument/2006/relationships/image" Target="../media/image230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9.wmf"/><Relationship Id="rId8" Type="http://schemas.openxmlformats.org/officeDocument/2006/relationships/image" Target="../media/image258.wmf"/><Relationship Id="rId7" Type="http://schemas.openxmlformats.org/officeDocument/2006/relationships/image" Target="../media/image257.wmf"/><Relationship Id="rId6" Type="http://schemas.openxmlformats.org/officeDocument/2006/relationships/image" Target="../media/image256.wmf"/><Relationship Id="rId5" Type="http://schemas.openxmlformats.org/officeDocument/2006/relationships/image" Target="../media/image255.wmf"/><Relationship Id="rId4" Type="http://schemas.openxmlformats.org/officeDocument/2006/relationships/image" Target="../media/image254.wmf"/><Relationship Id="rId3" Type="http://schemas.openxmlformats.org/officeDocument/2006/relationships/image" Target="../media/image253.wmf"/><Relationship Id="rId2" Type="http://schemas.openxmlformats.org/officeDocument/2006/relationships/image" Target="../media/image252.wmf"/><Relationship Id="rId14" Type="http://schemas.openxmlformats.org/officeDocument/2006/relationships/image" Target="../media/image264.wmf"/><Relationship Id="rId13" Type="http://schemas.openxmlformats.org/officeDocument/2006/relationships/image" Target="../media/image263.wmf"/><Relationship Id="rId12" Type="http://schemas.openxmlformats.org/officeDocument/2006/relationships/image" Target="../media/image262.wmf"/><Relationship Id="rId11" Type="http://schemas.openxmlformats.org/officeDocument/2006/relationships/image" Target="../media/image261.wmf"/><Relationship Id="rId10" Type="http://schemas.openxmlformats.org/officeDocument/2006/relationships/image" Target="../media/image260.wmf"/><Relationship Id="rId1" Type="http://schemas.openxmlformats.org/officeDocument/2006/relationships/image" Target="../media/image2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wmf"/><Relationship Id="rId1" Type="http://schemas.openxmlformats.org/officeDocument/2006/relationships/image" Target="../media/image266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wmf"/><Relationship Id="rId1" Type="http://schemas.openxmlformats.org/officeDocument/2006/relationships/image" Target="../media/image270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88.wmf"/><Relationship Id="rId8" Type="http://schemas.openxmlformats.org/officeDocument/2006/relationships/image" Target="../media/image287.wmf"/><Relationship Id="rId7" Type="http://schemas.openxmlformats.org/officeDocument/2006/relationships/image" Target="../media/image286.wmf"/><Relationship Id="rId6" Type="http://schemas.openxmlformats.org/officeDocument/2006/relationships/image" Target="../media/image285.wmf"/><Relationship Id="rId5" Type="http://schemas.openxmlformats.org/officeDocument/2006/relationships/image" Target="../media/image284.wmf"/><Relationship Id="rId4" Type="http://schemas.openxmlformats.org/officeDocument/2006/relationships/image" Target="../media/image283.wmf"/><Relationship Id="rId3" Type="http://schemas.openxmlformats.org/officeDocument/2006/relationships/image" Target="../media/image282.wmf"/><Relationship Id="rId2" Type="http://schemas.openxmlformats.org/officeDocument/2006/relationships/image" Target="../media/image281.wmf"/><Relationship Id="rId12" Type="http://schemas.openxmlformats.org/officeDocument/2006/relationships/image" Target="../media/image291.wmf"/><Relationship Id="rId11" Type="http://schemas.openxmlformats.org/officeDocument/2006/relationships/image" Target="../media/image290.wmf"/><Relationship Id="rId10" Type="http://schemas.openxmlformats.org/officeDocument/2006/relationships/image" Target="../media/image289.wmf"/><Relationship Id="rId1" Type="http://schemas.openxmlformats.org/officeDocument/2006/relationships/image" Target="../media/image280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.wmf"/><Relationship Id="rId8" Type="http://schemas.openxmlformats.org/officeDocument/2006/relationships/image" Target="../media/image22.wmf"/><Relationship Id="rId7" Type="http://schemas.openxmlformats.org/officeDocument/2006/relationships/image" Target="../media/image21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2" Type="http://schemas.openxmlformats.org/officeDocument/2006/relationships/image" Target="../media/image26.wmf"/><Relationship Id="rId11" Type="http://schemas.openxmlformats.org/officeDocument/2006/relationships/image" Target="../media/image25.wmf"/><Relationship Id="rId10" Type="http://schemas.openxmlformats.org/officeDocument/2006/relationships/image" Target="../media/image24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wmf"/><Relationship Id="rId8" Type="http://schemas.openxmlformats.org/officeDocument/2006/relationships/image" Target="../media/image34.wmf"/><Relationship Id="rId7" Type="http://schemas.openxmlformats.org/officeDocument/2006/relationships/image" Target="../media/image33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9" Type="http://schemas.openxmlformats.org/officeDocument/2006/relationships/image" Target="../media/image45.wmf"/><Relationship Id="rId18" Type="http://schemas.openxmlformats.org/officeDocument/2006/relationships/image" Target="../media/image44.wmf"/><Relationship Id="rId17" Type="http://schemas.openxmlformats.org/officeDocument/2006/relationships/image" Target="../media/image43.wmf"/><Relationship Id="rId16" Type="http://schemas.openxmlformats.org/officeDocument/2006/relationships/image" Target="../media/image42.wmf"/><Relationship Id="rId15" Type="http://schemas.openxmlformats.org/officeDocument/2006/relationships/image" Target="../media/image41.wmf"/><Relationship Id="rId14" Type="http://schemas.openxmlformats.org/officeDocument/2006/relationships/image" Target="../media/image40.wmf"/><Relationship Id="rId13" Type="http://schemas.openxmlformats.org/officeDocument/2006/relationships/image" Target="../media/image39.wmf"/><Relationship Id="rId12" Type="http://schemas.openxmlformats.org/officeDocument/2006/relationships/image" Target="../media/image38.wmf"/><Relationship Id="rId11" Type="http://schemas.openxmlformats.org/officeDocument/2006/relationships/image" Target="../media/image37.wmf"/><Relationship Id="rId10" Type="http://schemas.openxmlformats.org/officeDocument/2006/relationships/image" Target="../media/image36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4.wmf"/><Relationship Id="rId8" Type="http://schemas.openxmlformats.org/officeDocument/2006/relationships/image" Target="../media/image53.wmf"/><Relationship Id="rId7" Type="http://schemas.openxmlformats.org/officeDocument/2006/relationships/image" Target="../media/image52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3" Type="http://schemas.openxmlformats.org/officeDocument/2006/relationships/image" Target="../media/image48.wmf"/><Relationship Id="rId22" Type="http://schemas.openxmlformats.org/officeDocument/2006/relationships/image" Target="../media/image67.wmf"/><Relationship Id="rId21" Type="http://schemas.openxmlformats.org/officeDocument/2006/relationships/image" Target="../media/image66.wmf"/><Relationship Id="rId20" Type="http://schemas.openxmlformats.org/officeDocument/2006/relationships/image" Target="../media/image65.wmf"/><Relationship Id="rId2" Type="http://schemas.openxmlformats.org/officeDocument/2006/relationships/image" Target="../media/image47.wmf"/><Relationship Id="rId19" Type="http://schemas.openxmlformats.org/officeDocument/2006/relationships/image" Target="../media/image64.wmf"/><Relationship Id="rId18" Type="http://schemas.openxmlformats.org/officeDocument/2006/relationships/image" Target="../media/image63.wmf"/><Relationship Id="rId17" Type="http://schemas.openxmlformats.org/officeDocument/2006/relationships/image" Target="../media/image62.wmf"/><Relationship Id="rId16" Type="http://schemas.openxmlformats.org/officeDocument/2006/relationships/image" Target="../media/image61.wmf"/><Relationship Id="rId15" Type="http://schemas.openxmlformats.org/officeDocument/2006/relationships/image" Target="../media/image60.wmf"/><Relationship Id="rId14" Type="http://schemas.openxmlformats.org/officeDocument/2006/relationships/image" Target="../media/image59.wmf"/><Relationship Id="rId13" Type="http://schemas.openxmlformats.org/officeDocument/2006/relationships/image" Target="../media/image58.wmf"/><Relationship Id="rId12" Type="http://schemas.openxmlformats.org/officeDocument/2006/relationships/image" Target="../media/image57.wmf"/><Relationship Id="rId11" Type="http://schemas.openxmlformats.org/officeDocument/2006/relationships/image" Target="../media/image56.wmf"/><Relationship Id="rId10" Type="http://schemas.openxmlformats.org/officeDocument/2006/relationships/image" Target="../media/image55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77.wmf"/><Relationship Id="rId8" Type="http://schemas.openxmlformats.org/officeDocument/2006/relationships/image" Target="../media/image76.wmf"/><Relationship Id="rId7" Type="http://schemas.openxmlformats.org/officeDocument/2006/relationships/image" Target="../media/image75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5" Type="http://schemas.openxmlformats.org/officeDocument/2006/relationships/image" Target="../media/image83.wmf"/><Relationship Id="rId14" Type="http://schemas.openxmlformats.org/officeDocument/2006/relationships/image" Target="../media/image82.wmf"/><Relationship Id="rId13" Type="http://schemas.openxmlformats.org/officeDocument/2006/relationships/image" Target="../media/image81.wmf"/><Relationship Id="rId12" Type="http://schemas.openxmlformats.org/officeDocument/2006/relationships/image" Target="../media/image80.wmf"/><Relationship Id="rId11" Type="http://schemas.openxmlformats.org/officeDocument/2006/relationships/image" Target="../media/image79.wmf"/><Relationship Id="rId10" Type="http://schemas.openxmlformats.org/officeDocument/2006/relationships/image" Target="../media/image78.wmf"/><Relationship Id="rId1" Type="http://schemas.openxmlformats.org/officeDocument/2006/relationships/image" Target="../media/image6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8" Type="http://schemas.openxmlformats.org/officeDocument/2006/relationships/image" Target="../media/image97.wmf"/><Relationship Id="rId7" Type="http://schemas.openxmlformats.org/officeDocument/2006/relationships/image" Target="../media/image96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38" Type="http://schemas.openxmlformats.org/officeDocument/2006/relationships/image" Target="../media/image127.wmf"/><Relationship Id="rId37" Type="http://schemas.openxmlformats.org/officeDocument/2006/relationships/image" Target="../media/image126.wmf"/><Relationship Id="rId36" Type="http://schemas.openxmlformats.org/officeDocument/2006/relationships/image" Target="../media/image125.wmf"/><Relationship Id="rId35" Type="http://schemas.openxmlformats.org/officeDocument/2006/relationships/image" Target="../media/image124.wmf"/><Relationship Id="rId34" Type="http://schemas.openxmlformats.org/officeDocument/2006/relationships/image" Target="../media/image123.wmf"/><Relationship Id="rId33" Type="http://schemas.openxmlformats.org/officeDocument/2006/relationships/image" Target="../media/image122.wmf"/><Relationship Id="rId32" Type="http://schemas.openxmlformats.org/officeDocument/2006/relationships/image" Target="../media/image121.wmf"/><Relationship Id="rId31" Type="http://schemas.openxmlformats.org/officeDocument/2006/relationships/image" Target="../media/image120.wmf"/><Relationship Id="rId30" Type="http://schemas.openxmlformats.org/officeDocument/2006/relationships/image" Target="../media/image119.wmf"/><Relationship Id="rId3" Type="http://schemas.openxmlformats.org/officeDocument/2006/relationships/image" Target="../media/image92.wmf"/><Relationship Id="rId29" Type="http://schemas.openxmlformats.org/officeDocument/2006/relationships/image" Target="../media/image118.wmf"/><Relationship Id="rId28" Type="http://schemas.openxmlformats.org/officeDocument/2006/relationships/image" Target="../media/image117.wmf"/><Relationship Id="rId27" Type="http://schemas.openxmlformats.org/officeDocument/2006/relationships/image" Target="../media/image116.wmf"/><Relationship Id="rId26" Type="http://schemas.openxmlformats.org/officeDocument/2006/relationships/image" Target="../media/image115.wmf"/><Relationship Id="rId25" Type="http://schemas.openxmlformats.org/officeDocument/2006/relationships/image" Target="../media/image114.wmf"/><Relationship Id="rId24" Type="http://schemas.openxmlformats.org/officeDocument/2006/relationships/image" Target="../media/image113.wmf"/><Relationship Id="rId23" Type="http://schemas.openxmlformats.org/officeDocument/2006/relationships/image" Target="../media/image112.wmf"/><Relationship Id="rId22" Type="http://schemas.openxmlformats.org/officeDocument/2006/relationships/image" Target="../media/image111.wmf"/><Relationship Id="rId21" Type="http://schemas.openxmlformats.org/officeDocument/2006/relationships/image" Target="../media/image110.wmf"/><Relationship Id="rId20" Type="http://schemas.openxmlformats.org/officeDocument/2006/relationships/image" Target="../media/image109.wmf"/><Relationship Id="rId2" Type="http://schemas.openxmlformats.org/officeDocument/2006/relationships/image" Target="../media/image91.wmf"/><Relationship Id="rId19" Type="http://schemas.openxmlformats.org/officeDocument/2006/relationships/image" Target="../media/image108.wmf"/><Relationship Id="rId18" Type="http://schemas.openxmlformats.org/officeDocument/2006/relationships/image" Target="../media/image107.wmf"/><Relationship Id="rId17" Type="http://schemas.openxmlformats.org/officeDocument/2006/relationships/image" Target="../media/image106.wmf"/><Relationship Id="rId16" Type="http://schemas.openxmlformats.org/officeDocument/2006/relationships/image" Target="../media/image105.wmf"/><Relationship Id="rId15" Type="http://schemas.openxmlformats.org/officeDocument/2006/relationships/image" Target="../media/image104.wmf"/><Relationship Id="rId14" Type="http://schemas.openxmlformats.org/officeDocument/2006/relationships/image" Target="../media/image103.wmf"/><Relationship Id="rId13" Type="http://schemas.openxmlformats.org/officeDocument/2006/relationships/image" Target="../media/image102.wmf"/><Relationship Id="rId12" Type="http://schemas.openxmlformats.org/officeDocument/2006/relationships/image" Target="../media/image101.wmf"/><Relationship Id="rId11" Type="http://schemas.openxmlformats.org/officeDocument/2006/relationships/image" Target="../media/image100.wmf"/><Relationship Id="rId10" Type="http://schemas.openxmlformats.org/officeDocument/2006/relationships/image" Target="../media/image99.wmf"/><Relationship Id="rId1" Type="http://schemas.openxmlformats.org/officeDocument/2006/relationships/image" Target="../media/image90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43.wmf"/><Relationship Id="rId8" Type="http://schemas.openxmlformats.org/officeDocument/2006/relationships/image" Target="../media/image142.wmf"/><Relationship Id="rId7" Type="http://schemas.openxmlformats.org/officeDocument/2006/relationships/image" Target="../media/image141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0" Type="http://schemas.openxmlformats.org/officeDocument/2006/relationships/image" Target="../media/image144.wmf"/><Relationship Id="rId1" Type="http://schemas.openxmlformats.org/officeDocument/2006/relationships/image" Target="../media/image1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07976" y="959644"/>
            <a:ext cx="8528050" cy="2470556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307976" y="3815098"/>
            <a:ext cx="8528049" cy="1707020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3341" y="1470024"/>
            <a:ext cx="2160000" cy="3867150"/>
          </a:xfrm>
        </p:spPr>
        <p:txBody>
          <a:bodyPr wrap="square" anchor="ctr">
            <a:normAutofit/>
          </a:bodyPr>
          <a:lstStyle>
            <a:lvl1pPr algn="ctr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15975" y="3627833"/>
            <a:ext cx="7512050" cy="1839517"/>
          </a:xfrm>
        </p:spPr>
        <p:txBody>
          <a:bodyPr wrap="square" anchor="t">
            <a:normAutofit/>
          </a:bodyPr>
          <a:lstStyle>
            <a:lvl1pPr algn="ctr">
              <a:defRPr sz="42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815975" y="1092201"/>
            <a:ext cx="7512050" cy="2196305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8650" y="1880550"/>
            <a:ext cx="3886200" cy="36099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1880550"/>
            <a:ext cx="3886200" cy="36099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29841" y="1880550"/>
            <a:ext cx="3868340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9841" y="2403206"/>
            <a:ext cx="3868340" cy="3096291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29150" y="1880550"/>
            <a:ext cx="3887391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29150" y="2403206"/>
            <a:ext cx="3887391" cy="3096291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8650" y="1127250"/>
            <a:ext cx="7886700" cy="436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9841" y="1127250"/>
            <a:ext cx="7886700" cy="648000"/>
          </a:xfr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28650" y="1829250"/>
            <a:ext cx="7885509" cy="432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55601" y="1225550"/>
            <a:ext cx="8432800" cy="22237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355601" y="3810049"/>
            <a:ext cx="8432799" cy="173985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07976" y="959644"/>
            <a:ext cx="8528050" cy="2470556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307976" y="3815098"/>
            <a:ext cx="8528049" cy="1707020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3341" y="1470024"/>
            <a:ext cx="2160000" cy="3867150"/>
          </a:xfrm>
        </p:spPr>
        <p:txBody>
          <a:bodyPr wrap="square" anchor="ctr">
            <a:normAutofit/>
          </a:bodyPr>
          <a:lstStyle>
            <a:lvl1pPr algn="ctr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15975" y="3627833"/>
            <a:ext cx="7512050" cy="1839517"/>
          </a:xfrm>
        </p:spPr>
        <p:txBody>
          <a:bodyPr wrap="square" anchor="t">
            <a:normAutofit/>
          </a:bodyPr>
          <a:lstStyle>
            <a:lvl1pPr algn="ctr">
              <a:defRPr sz="42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815975" y="1092201"/>
            <a:ext cx="7512050" cy="2196305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1018" y="1880550"/>
            <a:ext cx="3886200" cy="36099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734878" y="1880550"/>
            <a:ext cx="3886200" cy="36099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20780" y="1884360"/>
            <a:ext cx="3868340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20780" y="2407016"/>
            <a:ext cx="3868340" cy="3096291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733449" y="1873406"/>
            <a:ext cx="3887391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733449" y="2396063"/>
            <a:ext cx="3887391" cy="3096291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8650" y="1127250"/>
            <a:ext cx="7886700" cy="436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494" y="1829276"/>
            <a:ext cx="8100060" cy="431959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55601" y="1225550"/>
            <a:ext cx="8432800" cy="2223700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355601" y="3810049"/>
            <a:ext cx="8432799" cy="173985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28650" y="959644"/>
            <a:ext cx="7886700" cy="81560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28650" y="1880550"/>
            <a:ext cx="7886700" cy="36099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2865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2110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21018" y="1880711"/>
            <a:ext cx="8099584" cy="36099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21018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565583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5" Type="http://schemas.openxmlformats.org/officeDocument/2006/relationships/slideLayout" Target="../slideLayouts/slideLayout1.xml"/><Relationship Id="rId64" Type="http://schemas.openxmlformats.org/officeDocument/2006/relationships/image" Target="../media/image2.png"/><Relationship Id="rId63" Type="http://schemas.openxmlformats.org/officeDocument/2006/relationships/tags" Target="../tags/tag182.xml"/><Relationship Id="rId62" Type="http://schemas.openxmlformats.org/officeDocument/2006/relationships/tags" Target="../tags/tag181.xml"/><Relationship Id="rId61" Type="http://schemas.openxmlformats.org/officeDocument/2006/relationships/tags" Target="../tags/tag180.xml"/><Relationship Id="rId60" Type="http://schemas.openxmlformats.org/officeDocument/2006/relationships/tags" Target="../tags/tag179.xml"/><Relationship Id="rId6" Type="http://schemas.openxmlformats.org/officeDocument/2006/relationships/tags" Target="../tags/tag125.xml"/><Relationship Id="rId59" Type="http://schemas.openxmlformats.org/officeDocument/2006/relationships/tags" Target="../tags/tag178.xml"/><Relationship Id="rId58" Type="http://schemas.openxmlformats.org/officeDocument/2006/relationships/tags" Target="../tags/tag177.xml"/><Relationship Id="rId57" Type="http://schemas.openxmlformats.org/officeDocument/2006/relationships/tags" Target="../tags/tag176.xml"/><Relationship Id="rId56" Type="http://schemas.openxmlformats.org/officeDocument/2006/relationships/tags" Target="../tags/tag175.xml"/><Relationship Id="rId55" Type="http://schemas.openxmlformats.org/officeDocument/2006/relationships/tags" Target="../tags/tag174.xml"/><Relationship Id="rId54" Type="http://schemas.openxmlformats.org/officeDocument/2006/relationships/tags" Target="../tags/tag173.xml"/><Relationship Id="rId53" Type="http://schemas.openxmlformats.org/officeDocument/2006/relationships/tags" Target="../tags/tag172.xml"/><Relationship Id="rId52" Type="http://schemas.openxmlformats.org/officeDocument/2006/relationships/tags" Target="../tags/tag171.xml"/><Relationship Id="rId51" Type="http://schemas.openxmlformats.org/officeDocument/2006/relationships/tags" Target="../tags/tag170.xml"/><Relationship Id="rId50" Type="http://schemas.openxmlformats.org/officeDocument/2006/relationships/tags" Target="../tags/tag169.xml"/><Relationship Id="rId5" Type="http://schemas.openxmlformats.org/officeDocument/2006/relationships/tags" Target="../tags/tag124.xml"/><Relationship Id="rId49" Type="http://schemas.openxmlformats.org/officeDocument/2006/relationships/tags" Target="../tags/tag168.xml"/><Relationship Id="rId48" Type="http://schemas.openxmlformats.org/officeDocument/2006/relationships/tags" Target="../tags/tag167.xml"/><Relationship Id="rId47" Type="http://schemas.openxmlformats.org/officeDocument/2006/relationships/tags" Target="../tags/tag166.xml"/><Relationship Id="rId46" Type="http://schemas.openxmlformats.org/officeDocument/2006/relationships/tags" Target="../tags/tag165.xml"/><Relationship Id="rId45" Type="http://schemas.openxmlformats.org/officeDocument/2006/relationships/tags" Target="../tags/tag164.xml"/><Relationship Id="rId44" Type="http://schemas.openxmlformats.org/officeDocument/2006/relationships/tags" Target="../tags/tag163.xml"/><Relationship Id="rId43" Type="http://schemas.openxmlformats.org/officeDocument/2006/relationships/tags" Target="../tags/tag162.xml"/><Relationship Id="rId42" Type="http://schemas.openxmlformats.org/officeDocument/2006/relationships/tags" Target="../tags/tag161.xml"/><Relationship Id="rId41" Type="http://schemas.openxmlformats.org/officeDocument/2006/relationships/tags" Target="../tags/tag160.xml"/><Relationship Id="rId40" Type="http://schemas.openxmlformats.org/officeDocument/2006/relationships/tags" Target="../tags/tag159.xml"/><Relationship Id="rId4" Type="http://schemas.openxmlformats.org/officeDocument/2006/relationships/tags" Target="../tags/tag123.xml"/><Relationship Id="rId39" Type="http://schemas.openxmlformats.org/officeDocument/2006/relationships/tags" Target="../tags/tag158.xml"/><Relationship Id="rId38" Type="http://schemas.openxmlformats.org/officeDocument/2006/relationships/tags" Target="../tags/tag157.xml"/><Relationship Id="rId37" Type="http://schemas.openxmlformats.org/officeDocument/2006/relationships/tags" Target="../tags/tag156.xml"/><Relationship Id="rId36" Type="http://schemas.openxmlformats.org/officeDocument/2006/relationships/tags" Target="../tags/tag155.xml"/><Relationship Id="rId35" Type="http://schemas.openxmlformats.org/officeDocument/2006/relationships/tags" Target="../tags/tag154.xml"/><Relationship Id="rId34" Type="http://schemas.openxmlformats.org/officeDocument/2006/relationships/tags" Target="../tags/tag153.xml"/><Relationship Id="rId33" Type="http://schemas.openxmlformats.org/officeDocument/2006/relationships/tags" Target="../tags/tag152.xml"/><Relationship Id="rId32" Type="http://schemas.openxmlformats.org/officeDocument/2006/relationships/tags" Target="../tags/tag151.xml"/><Relationship Id="rId31" Type="http://schemas.openxmlformats.org/officeDocument/2006/relationships/tags" Target="../tags/tag150.xml"/><Relationship Id="rId30" Type="http://schemas.openxmlformats.org/officeDocument/2006/relationships/tags" Target="../tags/tag149.xml"/><Relationship Id="rId3" Type="http://schemas.openxmlformats.org/officeDocument/2006/relationships/tags" Target="../tags/tag122.xml"/><Relationship Id="rId29" Type="http://schemas.openxmlformats.org/officeDocument/2006/relationships/tags" Target="../tags/tag148.xml"/><Relationship Id="rId28" Type="http://schemas.openxmlformats.org/officeDocument/2006/relationships/tags" Target="../tags/tag147.xml"/><Relationship Id="rId27" Type="http://schemas.openxmlformats.org/officeDocument/2006/relationships/tags" Target="../tags/tag146.xml"/><Relationship Id="rId26" Type="http://schemas.openxmlformats.org/officeDocument/2006/relationships/tags" Target="../tags/tag145.xml"/><Relationship Id="rId25" Type="http://schemas.openxmlformats.org/officeDocument/2006/relationships/tags" Target="../tags/tag144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tags" Target="../tags/tag121.xml"/><Relationship Id="rId19" Type="http://schemas.openxmlformats.org/officeDocument/2006/relationships/tags" Target="../tags/tag138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wmf"/><Relationship Id="rId8" Type="http://schemas.openxmlformats.org/officeDocument/2006/relationships/oleObject" Target="../embeddings/oleObject83.bin"/><Relationship Id="rId7" Type="http://schemas.openxmlformats.org/officeDocument/2006/relationships/oleObject" Target="../embeddings/oleObject82.bin"/><Relationship Id="rId6" Type="http://schemas.openxmlformats.org/officeDocument/2006/relationships/oleObject" Target="../embeddings/oleObject81.bin"/><Relationship Id="rId5" Type="http://schemas.openxmlformats.org/officeDocument/2006/relationships/oleObject" Target="../embeddings/oleObject80.bin"/><Relationship Id="rId43" Type="http://schemas.openxmlformats.org/officeDocument/2006/relationships/notesSlide" Target="../notesSlides/notesSlide8.xml"/><Relationship Id="rId42" Type="http://schemas.openxmlformats.org/officeDocument/2006/relationships/vmlDrawing" Target="../drawings/vmlDrawing6.vml"/><Relationship Id="rId41" Type="http://schemas.openxmlformats.org/officeDocument/2006/relationships/slideLayout" Target="../slideLayouts/slideLayout23.xml"/><Relationship Id="rId40" Type="http://schemas.openxmlformats.org/officeDocument/2006/relationships/tags" Target="../tags/tag889.xml"/><Relationship Id="rId4" Type="http://schemas.openxmlformats.org/officeDocument/2006/relationships/image" Target="../media/image70.wmf"/><Relationship Id="rId39" Type="http://schemas.openxmlformats.org/officeDocument/2006/relationships/oleObject" Target="../embeddings/oleObject101.bin"/><Relationship Id="rId38" Type="http://schemas.openxmlformats.org/officeDocument/2006/relationships/oleObject" Target="../embeddings/oleObject100.bin"/><Relationship Id="rId37" Type="http://schemas.openxmlformats.org/officeDocument/2006/relationships/image" Target="../media/image83.wmf"/><Relationship Id="rId36" Type="http://schemas.openxmlformats.org/officeDocument/2006/relationships/oleObject" Target="../embeddings/oleObject99.bin"/><Relationship Id="rId35" Type="http://schemas.openxmlformats.org/officeDocument/2006/relationships/image" Target="../media/image82.wmf"/><Relationship Id="rId34" Type="http://schemas.openxmlformats.org/officeDocument/2006/relationships/oleObject" Target="../embeddings/oleObject98.bin"/><Relationship Id="rId33" Type="http://schemas.openxmlformats.org/officeDocument/2006/relationships/image" Target="../media/image81.wmf"/><Relationship Id="rId32" Type="http://schemas.openxmlformats.org/officeDocument/2006/relationships/oleObject" Target="../embeddings/oleObject97.bin"/><Relationship Id="rId31" Type="http://schemas.openxmlformats.org/officeDocument/2006/relationships/image" Target="../media/image80.wmf"/><Relationship Id="rId30" Type="http://schemas.openxmlformats.org/officeDocument/2006/relationships/oleObject" Target="../embeddings/oleObject96.bin"/><Relationship Id="rId3" Type="http://schemas.openxmlformats.org/officeDocument/2006/relationships/oleObject" Target="../embeddings/oleObject79.bin"/><Relationship Id="rId29" Type="http://schemas.openxmlformats.org/officeDocument/2006/relationships/image" Target="../media/image79.wmf"/><Relationship Id="rId28" Type="http://schemas.openxmlformats.org/officeDocument/2006/relationships/oleObject" Target="../embeddings/oleObject95.bin"/><Relationship Id="rId27" Type="http://schemas.openxmlformats.org/officeDocument/2006/relationships/image" Target="../media/image78.wmf"/><Relationship Id="rId26" Type="http://schemas.openxmlformats.org/officeDocument/2006/relationships/oleObject" Target="../embeddings/oleObject94.bin"/><Relationship Id="rId25" Type="http://schemas.openxmlformats.org/officeDocument/2006/relationships/image" Target="../media/image77.wmf"/><Relationship Id="rId24" Type="http://schemas.openxmlformats.org/officeDocument/2006/relationships/oleObject" Target="../embeddings/oleObject93.bin"/><Relationship Id="rId23" Type="http://schemas.openxmlformats.org/officeDocument/2006/relationships/image" Target="../media/image76.wmf"/><Relationship Id="rId22" Type="http://schemas.openxmlformats.org/officeDocument/2006/relationships/oleObject" Target="../embeddings/oleObject92.bin"/><Relationship Id="rId21" Type="http://schemas.openxmlformats.org/officeDocument/2006/relationships/image" Target="../media/image75.wmf"/><Relationship Id="rId20" Type="http://schemas.openxmlformats.org/officeDocument/2006/relationships/oleObject" Target="../embeddings/oleObject91.bin"/><Relationship Id="rId2" Type="http://schemas.openxmlformats.org/officeDocument/2006/relationships/image" Target="../media/image69.wmf"/><Relationship Id="rId19" Type="http://schemas.openxmlformats.org/officeDocument/2006/relationships/image" Target="../media/image74.wmf"/><Relationship Id="rId18" Type="http://schemas.openxmlformats.org/officeDocument/2006/relationships/oleObject" Target="../embeddings/oleObject90.bin"/><Relationship Id="rId17" Type="http://schemas.openxmlformats.org/officeDocument/2006/relationships/image" Target="../media/image73.wmf"/><Relationship Id="rId16" Type="http://schemas.openxmlformats.org/officeDocument/2006/relationships/oleObject" Target="../embeddings/oleObject89.bin"/><Relationship Id="rId15" Type="http://schemas.openxmlformats.org/officeDocument/2006/relationships/image" Target="../media/image72.wmf"/><Relationship Id="rId14" Type="http://schemas.openxmlformats.org/officeDocument/2006/relationships/oleObject" Target="../embeddings/oleObject88.bin"/><Relationship Id="rId13" Type="http://schemas.openxmlformats.org/officeDocument/2006/relationships/oleObject" Target="../embeddings/oleObject87.bin"/><Relationship Id="rId12" Type="http://schemas.openxmlformats.org/officeDocument/2006/relationships/oleObject" Target="../embeddings/oleObject86.bin"/><Relationship Id="rId11" Type="http://schemas.openxmlformats.org/officeDocument/2006/relationships/oleObject" Target="../embeddings/oleObject85.bin"/><Relationship Id="rId10" Type="http://schemas.openxmlformats.org/officeDocument/2006/relationships/oleObject" Target="../embeddings/oleObject84.bin"/><Relationship Id="rId1" Type="http://schemas.openxmlformats.org/officeDocument/2006/relationships/oleObject" Target="../embeddings/oleObject78.bin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tags" Target="../tags/tag987.xml"/><Relationship Id="rId98" Type="http://schemas.openxmlformats.org/officeDocument/2006/relationships/tags" Target="../tags/tag986.xml"/><Relationship Id="rId97" Type="http://schemas.openxmlformats.org/officeDocument/2006/relationships/tags" Target="../tags/tag985.xml"/><Relationship Id="rId96" Type="http://schemas.openxmlformats.org/officeDocument/2006/relationships/tags" Target="../tags/tag984.xml"/><Relationship Id="rId95" Type="http://schemas.openxmlformats.org/officeDocument/2006/relationships/tags" Target="../tags/tag983.xml"/><Relationship Id="rId94" Type="http://schemas.openxmlformats.org/officeDocument/2006/relationships/tags" Target="../tags/tag982.xml"/><Relationship Id="rId93" Type="http://schemas.openxmlformats.org/officeDocument/2006/relationships/tags" Target="../tags/tag981.xml"/><Relationship Id="rId92" Type="http://schemas.openxmlformats.org/officeDocument/2006/relationships/tags" Target="../tags/tag980.xml"/><Relationship Id="rId91" Type="http://schemas.openxmlformats.org/officeDocument/2006/relationships/tags" Target="../tags/tag979.xml"/><Relationship Id="rId90" Type="http://schemas.openxmlformats.org/officeDocument/2006/relationships/tags" Target="../tags/tag978.xml"/><Relationship Id="rId9" Type="http://schemas.openxmlformats.org/officeDocument/2006/relationships/tags" Target="../tags/tag897.xml"/><Relationship Id="rId897" Type="http://schemas.openxmlformats.org/officeDocument/2006/relationships/notesSlide" Target="../notesSlides/notesSlide9.xml"/><Relationship Id="rId896" Type="http://schemas.openxmlformats.org/officeDocument/2006/relationships/slideLayout" Target="../slideLayouts/slideLayout23.xml"/><Relationship Id="rId895" Type="http://schemas.openxmlformats.org/officeDocument/2006/relationships/tags" Target="../tags/tag1783.xml"/><Relationship Id="rId894" Type="http://schemas.openxmlformats.org/officeDocument/2006/relationships/tags" Target="../tags/tag1782.xml"/><Relationship Id="rId893" Type="http://schemas.openxmlformats.org/officeDocument/2006/relationships/tags" Target="../tags/tag1781.xml"/><Relationship Id="rId892" Type="http://schemas.openxmlformats.org/officeDocument/2006/relationships/tags" Target="../tags/tag1780.xml"/><Relationship Id="rId891" Type="http://schemas.openxmlformats.org/officeDocument/2006/relationships/tags" Target="../tags/tag1779.xml"/><Relationship Id="rId890" Type="http://schemas.openxmlformats.org/officeDocument/2006/relationships/tags" Target="../tags/tag1778.xml"/><Relationship Id="rId89" Type="http://schemas.openxmlformats.org/officeDocument/2006/relationships/tags" Target="../tags/tag977.xml"/><Relationship Id="rId889" Type="http://schemas.openxmlformats.org/officeDocument/2006/relationships/tags" Target="../tags/tag1777.xml"/><Relationship Id="rId888" Type="http://schemas.openxmlformats.org/officeDocument/2006/relationships/tags" Target="../tags/tag1776.xml"/><Relationship Id="rId887" Type="http://schemas.openxmlformats.org/officeDocument/2006/relationships/tags" Target="../tags/tag1775.xml"/><Relationship Id="rId886" Type="http://schemas.openxmlformats.org/officeDocument/2006/relationships/tags" Target="../tags/tag1774.xml"/><Relationship Id="rId885" Type="http://schemas.openxmlformats.org/officeDocument/2006/relationships/tags" Target="../tags/tag1773.xml"/><Relationship Id="rId884" Type="http://schemas.openxmlformats.org/officeDocument/2006/relationships/tags" Target="../tags/tag1772.xml"/><Relationship Id="rId883" Type="http://schemas.openxmlformats.org/officeDocument/2006/relationships/tags" Target="../tags/tag1771.xml"/><Relationship Id="rId882" Type="http://schemas.openxmlformats.org/officeDocument/2006/relationships/tags" Target="../tags/tag1770.xml"/><Relationship Id="rId881" Type="http://schemas.openxmlformats.org/officeDocument/2006/relationships/tags" Target="../tags/tag1769.xml"/><Relationship Id="rId880" Type="http://schemas.openxmlformats.org/officeDocument/2006/relationships/tags" Target="../tags/tag1768.xml"/><Relationship Id="rId88" Type="http://schemas.openxmlformats.org/officeDocument/2006/relationships/tags" Target="../tags/tag976.xml"/><Relationship Id="rId879" Type="http://schemas.openxmlformats.org/officeDocument/2006/relationships/tags" Target="../tags/tag1767.xml"/><Relationship Id="rId878" Type="http://schemas.openxmlformats.org/officeDocument/2006/relationships/tags" Target="../tags/tag1766.xml"/><Relationship Id="rId877" Type="http://schemas.openxmlformats.org/officeDocument/2006/relationships/tags" Target="../tags/tag1765.xml"/><Relationship Id="rId876" Type="http://schemas.openxmlformats.org/officeDocument/2006/relationships/tags" Target="../tags/tag1764.xml"/><Relationship Id="rId875" Type="http://schemas.openxmlformats.org/officeDocument/2006/relationships/tags" Target="../tags/tag1763.xml"/><Relationship Id="rId874" Type="http://schemas.openxmlformats.org/officeDocument/2006/relationships/tags" Target="../tags/tag1762.xml"/><Relationship Id="rId873" Type="http://schemas.openxmlformats.org/officeDocument/2006/relationships/tags" Target="../tags/tag1761.xml"/><Relationship Id="rId872" Type="http://schemas.openxmlformats.org/officeDocument/2006/relationships/tags" Target="../tags/tag1760.xml"/><Relationship Id="rId871" Type="http://schemas.openxmlformats.org/officeDocument/2006/relationships/tags" Target="../tags/tag1759.xml"/><Relationship Id="rId870" Type="http://schemas.openxmlformats.org/officeDocument/2006/relationships/tags" Target="../tags/tag1758.xml"/><Relationship Id="rId87" Type="http://schemas.openxmlformats.org/officeDocument/2006/relationships/tags" Target="../tags/tag975.xml"/><Relationship Id="rId869" Type="http://schemas.openxmlformats.org/officeDocument/2006/relationships/tags" Target="../tags/tag1757.xml"/><Relationship Id="rId868" Type="http://schemas.openxmlformats.org/officeDocument/2006/relationships/tags" Target="../tags/tag1756.xml"/><Relationship Id="rId867" Type="http://schemas.openxmlformats.org/officeDocument/2006/relationships/tags" Target="../tags/tag1755.xml"/><Relationship Id="rId866" Type="http://schemas.openxmlformats.org/officeDocument/2006/relationships/tags" Target="../tags/tag1754.xml"/><Relationship Id="rId865" Type="http://schemas.openxmlformats.org/officeDocument/2006/relationships/tags" Target="../tags/tag1753.xml"/><Relationship Id="rId864" Type="http://schemas.openxmlformats.org/officeDocument/2006/relationships/tags" Target="../tags/tag1752.xml"/><Relationship Id="rId863" Type="http://schemas.openxmlformats.org/officeDocument/2006/relationships/tags" Target="../tags/tag1751.xml"/><Relationship Id="rId862" Type="http://schemas.openxmlformats.org/officeDocument/2006/relationships/tags" Target="../tags/tag1750.xml"/><Relationship Id="rId861" Type="http://schemas.openxmlformats.org/officeDocument/2006/relationships/tags" Target="../tags/tag1749.xml"/><Relationship Id="rId860" Type="http://schemas.openxmlformats.org/officeDocument/2006/relationships/tags" Target="../tags/tag1748.xml"/><Relationship Id="rId86" Type="http://schemas.openxmlformats.org/officeDocument/2006/relationships/tags" Target="../tags/tag974.xml"/><Relationship Id="rId859" Type="http://schemas.openxmlformats.org/officeDocument/2006/relationships/tags" Target="../tags/tag1747.xml"/><Relationship Id="rId858" Type="http://schemas.openxmlformats.org/officeDocument/2006/relationships/tags" Target="../tags/tag1746.xml"/><Relationship Id="rId857" Type="http://schemas.openxmlformats.org/officeDocument/2006/relationships/tags" Target="../tags/tag1745.xml"/><Relationship Id="rId856" Type="http://schemas.openxmlformats.org/officeDocument/2006/relationships/tags" Target="../tags/tag1744.xml"/><Relationship Id="rId855" Type="http://schemas.openxmlformats.org/officeDocument/2006/relationships/tags" Target="../tags/tag1743.xml"/><Relationship Id="rId854" Type="http://schemas.openxmlformats.org/officeDocument/2006/relationships/tags" Target="../tags/tag1742.xml"/><Relationship Id="rId853" Type="http://schemas.openxmlformats.org/officeDocument/2006/relationships/tags" Target="../tags/tag1741.xml"/><Relationship Id="rId852" Type="http://schemas.openxmlformats.org/officeDocument/2006/relationships/tags" Target="../tags/tag1740.xml"/><Relationship Id="rId851" Type="http://schemas.openxmlformats.org/officeDocument/2006/relationships/tags" Target="../tags/tag1739.xml"/><Relationship Id="rId850" Type="http://schemas.openxmlformats.org/officeDocument/2006/relationships/tags" Target="../tags/tag1738.xml"/><Relationship Id="rId85" Type="http://schemas.openxmlformats.org/officeDocument/2006/relationships/tags" Target="../tags/tag973.xml"/><Relationship Id="rId849" Type="http://schemas.openxmlformats.org/officeDocument/2006/relationships/tags" Target="../tags/tag1737.xml"/><Relationship Id="rId848" Type="http://schemas.openxmlformats.org/officeDocument/2006/relationships/tags" Target="../tags/tag1736.xml"/><Relationship Id="rId847" Type="http://schemas.openxmlformats.org/officeDocument/2006/relationships/tags" Target="../tags/tag1735.xml"/><Relationship Id="rId846" Type="http://schemas.openxmlformats.org/officeDocument/2006/relationships/tags" Target="../tags/tag1734.xml"/><Relationship Id="rId845" Type="http://schemas.openxmlformats.org/officeDocument/2006/relationships/tags" Target="../tags/tag1733.xml"/><Relationship Id="rId844" Type="http://schemas.openxmlformats.org/officeDocument/2006/relationships/tags" Target="../tags/tag1732.xml"/><Relationship Id="rId843" Type="http://schemas.openxmlformats.org/officeDocument/2006/relationships/tags" Target="../tags/tag1731.xml"/><Relationship Id="rId842" Type="http://schemas.openxmlformats.org/officeDocument/2006/relationships/tags" Target="../tags/tag1730.xml"/><Relationship Id="rId841" Type="http://schemas.openxmlformats.org/officeDocument/2006/relationships/tags" Target="../tags/tag1729.xml"/><Relationship Id="rId840" Type="http://schemas.openxmlformats.org/officeDocument/2006/relationships/tags" Target="../tags/tag1728.xml"/><Relationship Id="rId84" Type="http://schemas.openxmlformats.org/officeDocument/2006/relationships/tags" Target="../tags/tag972.xml"/><Relationship Id="rId839" Type="http://schemas.openxmlformats.org/officeDocument/2006/relationships/tags" Target="../tags/tag1727.xml"/><Relationship Id="rId838" Type="http://schemas.openxmlformats.org/officeDocument/2006/relationships/tags" Target="../tags/tag1726.xml"/><Relationship Id="rId837" Type="http://schemas.openxmlformats.org/officeDocument/2006/relationships/tags" Target="../tags/tag1725.xml"/><Relationship Id="rId836" Type="http://schemas.openxmlformats.org/officeDocument/2006/relationships/tags" Target="../tags/tag1724.xml"/><Relationship Id="rId835" Type="http://schemas.openxmlformats.org/officeDocument/2006/relationships/tags" Target="../tags/tag1723.xml"/><Relationship Id="rId834" Type="http://schemas.openxmlformats.org/officeDocument/2006/relationships/tags" Target="../tags/tag1722.xml"/><Relationship Id="rId833" Type="http://schemas.openxmlformats.org/officeDocument/2006/relationships/tags" Target="../tags/tag1721.xml"/><Relationship Id="rId832" Type="http://schemas.openxmlformats.org/officeDocument/2006/relationships/tags" Target="../tags/tag1720.xml"/><Relationship Id="rId831" Type="http://schemas.openxmlformats.org/officeDocument/2006/relationships/tags" Target="../tags/tag1719.xml"/><Relationship Id="rId830" Type="http://schemas.openxmlformats.org/officeDocument/2006/relationships/tags" Target="../tags/tag1718.xml"/><Relationship Id="rId83" Type="http://schemas.openxmlformats.org/officeDocument/2006/relationships/tags" Target="../tags/tag971.xml"/><Relationship Id="rId829" Type="http://schemas.openxmlformats.org/officeDocument/2006/relationships/tags" Target="../tags/tag1717.xml"/><Relationship Id="rId828" Type="http://schemas.openxmlformats.org/officeDocument/2006/relationships/tags" Target="../tags/tag1716.xml"/><Relationship Id="rId827" Type="http://schemas.openxmlformats.org/officeDocument/2006/relationships/tags" Target="../tags/tag1715.xml"/><Relationship Id="rId826" Type="http://schemas.openxmlformats.org/officeDocument/2006/relationships/tags" Target="../tags/tag1714.xml"/><Relationship Id="rId825" Type="http://schemas.openxmlformats.org/officeDocument/2006/relationships/tags" Target="../tags/tag1713.xml"/><Relationship Id="rId824" Type="http://schemas.openxmlformats.org/officeDocument/2006/relationships/tags" Target="../tags/tag1712.xml"/><Relationship Id="rId823" Type="http://schemas.openxmlformats.org/officeDocument/2006/relationships/tags" Target="../tags/tag1711.xml"/><Relationship Id="rId822" Type="http://schemas.openxmlformats.org/officeDocument/2006/relationships/tags" Target="../tags/tag1710.xml"/><Relationship Id="rId821" Type="http://schemas.openxmlformats.org/officeDocument/2006/relationships/tags" Target="../tags/tag1709.xml"/><Relationship Id="rId820" Type="http://schemas.openxmlformats.org/officeDocument/2006/relationships/tags" Target="../tags/tag1708.xml"/><Relationship Id="rId82" Type="http://schemas.openxmlformats.org/officeDocument/2006/relationships/tags" Target="../tags/tag970.xml"/><Relationship Id="rId819" Type="http://schemas.openxmlformats.org/officeDocument/2006/relationships/tags" Target="../tags/tag1707.xml"/><Relationship Id="rId818" Type="http://schemas.openxmlformats.org/officeDocument/2006/relationships/tags" Target="../tags/tag1706.xml"/><Relationship Id="rId817" Type="http://schemas.openxmlformats.org/officeDocument/2006/relationships/tags" Target="../tags/tag1705.xml"/><Relationship Id="rId816" Type="http://schemas.openxmlformats.org/officeDocument/2006/relationships/tags" Target="../tags/tag1704.xml"/><Relationship Id="rId815" Type="http://schemas.openxmlformats.org/officeDocument/2006/relationships/tags" Target="../tags/tag1703.xml"/><Relationship Id="rId814" Type="http://schemas.openxmlformats.org/officeDocument/2006/relationships/tags" Target="../tags/tag1702.xml"/><Relationship Id="rId813" Type="http://schemas.openxmlformats.org/officeDocument/2006/relationships/tags" Target="../tags/tag1701.xml"/><Relationship Id="rId812" Type="http://schemas.openxmlformats.org/officeDocument/2006/relationships/tags" Target="../tags/tag1700.xml"/><Relationship Id="rId811" Type="http://schemas.openxmlformats.org/officeDocument/2006/relationships/tags" Target="../tags/tag1699.xml"/><Relationship Id="rId810" Type="http://schemas.openxmlformats.org/officeDocument/2006/relationships/tags" Target="../tags/tag1698.xml"/><Relationship Id="rId81" Type="http://schemas.openxmlformats.org/officeDocument/2006/relationships/tags" Target="../tags/tag969.xml"/><Relationship Id="rId809" Type="http://schemas.openxmlformats.org/officeDocument/2006/relationships/tags" Target="../tags/tag1697.xml"/><Relationship Id="rId808" Type="http://schemas.openxmlformats.org/officeDocument/2006/relationships/tags" Target="../tags/tag1696.xml"/><Relationship Id="rId807" Type="http://schemas.openxmlformats.org/officeDocument/2006/relationships/tags" Target="../tags/tag1695.xml"/><Relationship Id="rId806" Type="http://schemas.openxmlformats.org/officeDocument/2006/relationships/tags" Target="../tags/tag1694.xml"/><Relationship Id="rId805" Type="http://schemas.openxmlformats.org/officeDocument/2006/relationships/tags" Target="../tags/tag1693.xml"/><Relationship Id="rId804" Type="http://schemas.openxmlformats.org/officeDocument/2006/relationships/tags" Target="../tags/tag1692.xml"/><Relationship Id="rId803" Type="http://schemas.openxmlformats.org/officeDocument/2006/relationships/tags" Target="../tags/tag1691.xml"/><Relationship Id="rId802" Type="http://schemas.openxmlformats.org/officeDocument/2006/relationships/tags" Target="../tags/tag1690.xml"/><Relationship Id="rId801" Type="http://schemas.openxmlformats.org/officeDocument/2006/relationships/tags" Target="../tags/tag1689.xml"/><Relationship Id="rId800" Type="http://schemas.openxmlformats.org/officeDocument/2006/relationships/tags" Target="../tags/tag1688.xml"/><Relationship Id="rId80" Type="http://schemas.openxmlformats.org/officeDocument/2006/relationships/tags" Target="../tags/tag968.xml"/><Relationship Id="rId8" Type="http://schemas.openxmlformats.org/officeDocument/2006/relationships/tags" Target="../tags/tag896.xml"/><Relationship Id="rId799" Type="http://schemas.openxmlformats.org/officeDocument/2006/relationships/tags" Target="../tags/tag1687.xml"/><Relationship Id="rId798" Type="http://schemas.openxmlformats.org/officeDocument/2006/relationships/tags" Target="../tags/tag1686.xml"/><Relationship Id="rId797" Type="http://schemas.openxmlformats.org/officeDocument/2006/relationships/tags" Target="../tags/tag1685.xml"/><Relationship Id="rId796" Type="http://schemas.openxmlformats.org/officeDocument/2006/relationships/tags" Target="../tags/tag1684.xml"/><Relationship Id="rId795" Type="http://schemas.openxmlformats.org/officeDocument/2006/relationships/tags" Target="../tags/tag1683.xml"/><Relationship Id="rId794" Type="http://schemas.openxmlformats.org/officeDocument/2006/relationships/tags" Target="../tags/tag1682.xml"/><Relationship Id="rId793" Type="http://schemas.openxmlformats.org/officeDocument/2006/relationships/tags" Target="../tags/tag1681.xml"/><Relationship Id="rId792" Type="http://schemas.openxmlformats.org/officeDocument/2006/relationships/tags" Target="../tags/tag1680.xml"/><Relationship Id="rId791" Type="http://schemas.openxmlformats.org/officeDocument/2006/relationships/tags" Target="../tags/tag1679.xml"/><Relationship Id="rId790" Type="http://schemas.openxmlformats.org/officeDocument/2006/relationships/tags" Target="../tags/tag1678.xml"/><Relationship Id="rId79" Type="http://schemas.openxmlformats.org/officeDocument/2006/relationships/tags" Target="../tags/tag967.xml"/><Relationship Id="rId789" Type="http://schemas.openxmlformats.org/officeDocument/2006/relationships/tags" Target="../tags/tag1677.xml"/><Relationship Id="rId788" Type="http://schemas.openxmlformats.org/officeDocument/2006/relationships/tags" Target="../tags/tag1676.xml"/><Relationship Id="rId787" Type="http://schemas.openxmlformats.org/officeDocument/2006/relationships/tags" Target="../tags/tag1675.xml"/><Relationship Id="rId786" Type="http://schemas.openxmlformats.org/officeDocument/2006/relationships/tags" Target="../tags/tag1674.xml"/><Relationship Id="rId785" Type="http://schemas.openxmlformats.org/officeDocument/2006/relationships/tags" Target="../tags/tag1673.xml"/><Relationship Id="rId784" Type="http://schemas.openxmlformats.org/officeDocument/2006/relationships/tags" Target="../tags/tag1672.xml"/><Relationship Id="rId783" Type="http://schemas.openxmlformats.org/officeDocument/2006/relationships/tags" Target="../tags/tag1671.xml"/><Relationship Id="rId782" Type="http://schemas.openxmlformats.org/officeDocument/2006/relationships/tags" Target="../tags/tag1670.xml"/><Relationship Id="rId781" Type="http://schemas.openxmlformats.org/officeDocument/2006/relationships/tags" Target="../tags/tag1669.xml"/><Relationship Id="rId780" Type="http://schemas.openxmlformats.org/officeDocument/2006/relationships/tags" Target="../tags/tag1668.xml"/><Relationship Id="rId78" Type="http://schemas.openxmlformats.org/officeDocument/2006/relationships/tags" Target="../tags/tag966.xml"/><Relationship Id="rId779" Type="http://schemas.openxmlformats.org/officeDocument/2006/relationships/tags" Target="../tags/tag1667.xml"/><Relationship Id="rId778" Type="http://schemas.openxmlformats.org/officeDocument/2006/relationships/tags" Target="../tags/tag1666.xml"/><Relationship Id="rId777" Type="http://schemas.openxmlformats.org/officeDocument/2006/relationships/tags" Target="../tags/tag1665.xml"/><Relationship Id="rId776" Type="http://schemas.openxmlformats.org/officeDocument/2006/relationships/tags" Target="../tags/tag1664.xml"/><Relationship Id="rId775" Type="http://schemas.openxmlformats.org/officeDocument/2006/relationships/tags" Target="../tags/tag1663.xml"/><Relationship Id="rId774" Type="http://schemas.openxmlformats.org/officeDocument/2006/relationships/tags" Target="../tags/tag1662.xml"/><Relationship Id="rId773" Type="http://schemas.openxmlformats.org/officeDocument/2006/relationships/tags" Target="../tags/tag1661.xml"/><Relationship Id="rId772" Type="http://schemas.openxmlformats.org/officeDocument/2006/relationships/tags" Target="../tags/tag1660.xml"/><Relationship Id="rId771" Type="http://schemas.openxmlformats.org/officeDocument/2006/relationships/tags" Target="../tags/tag1659.xml"/><Relationship Id="rId770" Type="http://schemas.openxmlformats.org/officeDocument/2006/relationships/tags" Target="../tags/tag1658.xml"/><Relationship Id="rId77" Type="http://schemas.openxmlformats.org/officeDocument/2006/relationships/tags" Target="../tags/tag965.xml"/><Relationship Id="rId769" Type="http://schemas.openxmlformats.org/officeDocument/2006/relationships/tags" Target="../tags/tag1657.xml"/><Relationship Id="rId768" Type="http://schemas.openxmlformats.org/officeDocument/2006/relationships/tags" Target="../tags/tag1656.xml"/><Relationship Id="rId767" Type="http://schemas.openxmlformats.org/officeDocument/2006/relationships/tags" Target="../tags/tag1655.xml"/><Relationship Id="rId766" Type="http://schemas.openxmlformats.org/officeDocument/2006/relationships/tags" Target="../tags/tag1654.xml"/><Relationship Id="rId765" Type="http://schemas.openxmlformats.org/officeDocument/2006/relationships/tags" Target="../tags/tag1653.xml"/><Relationship Id="rId764" Type="http://schemas.openxmlformats.org/officeDocument/2006/relationships/tags" Target="../tags/tag1652.xml"/><Relationship Id="rId763" Type="http://schemas.openxmlformats.org/officeDocument/2006/relationships/tags" Target="../tags/tag1651.xml"/><Relationship Id="rId762" Type="http://schemas.openxmlformats.org/officeDocument/2006/relationships/tags" Target="../tags/tag1650.xml"/><Relationship Id="rId761" Type="http://schemas.openxmlformats.org/officeDocument/2006/relationships/tags" Target="../tags/tag1649.xml"/><Relationship Id="rId760" Type="http://schemas.openxmlformats.org/officeDocument/2006/relationships/tags" Target="../tags/tag1648.xml"/><Relationship Id="rId76" Type="http://schemas.openxmlformats.org/officeDocument/2006/relationships/tags" Target="../tags/tag964.xml"/><Relationship Id="rId759" Type="http://schemas.openxmlformats.org/officeDocument/2006/relationships/tags" Target="../tags/tag1647.xml"/><Relationship Id="rId758" Type="http://schemas.openxmlformats.org/officeDocument/2006/relationships/tags" Target="../tags/tag1646.xml"/><Relationship Id="rId757" Type="http://schemas.openxmlformats.org/officeDocument/2006/relationships/tags" Target="../tags/tag1645.xml"/><Relationship Id="rId756" Type="http://schemas.openxmlformats.org/officeDocument/2006/relationships/tags" Target="../tags/tag1644.xml"/><Relationship Id="rId755" Type="http://schemas.openxmlformats.org/officeDocument/2006/relationships/tags" Target="../tags/tag1643.xml"/><Relationship Id="rId754" Type="http://schemas.openxmlformats.org/officeDocument/2006/relationships/tags" Target="../tags/tag1642.xml"/><Relationship Id="rId753" Type="http://schemas.openxmlformats.org/officeDocument/2006/relationships/tags" Target="../tags/tag1641.xml"/><Relationship Id="rId752" Type="http://schemas.openxmlformats.org/officeDocument/2006/relationships/tags" Target="../tags/tag1640.xml"/><Relationship Id="rId751" Type="http://schemas.openxmlformats.org/officeDocument/2006/relationships/tags" Target="../tags/tag1639.xml"/><Relationship Id="rId750" Type="http://schemas.openxmlformats.org/officeDocument/2006/relationships/tags" Target="../tags/tag1638.xml"/><Relationship Id="rId75" Type="http://schemas.openxmlformats.org/officeDocument/2006/relationships/tags" Target="../tags/tag963.xml"/><Relationship Id="rId749" Type="http://schemas.openxmlformats.org/officeDocument/2006/relationships/tags" Target="../tags/tag1637.xml"/><Relationship Id="rId748" Type="http://schemas.openxmlformats.org/officeDocument/2006/relationships/tags" Target="../tags/tag1636.xml"/><Relationship Id="rId747" Type="http://schemas.openxmlformats.org/officeDocument/2006/relationships/tags" Target="../tags/tag1635.xml"/><Relationship Id="rId746" Type="http://schemas.openxmlformats.org/officeDocument/2006/relationships/tags" Target="../tags/tag1634.xml"/><Relationship Id="rId745" Type="http://schemas.openxmlformats.org/officeDocument/2006/relationships/tags" Target="../tags/tag1633.xml"/><Relationship Id="rId744" Type="http://schemas.openxmlformats.org/officeDocument/2006/relationships/tags" Target="../tags/tag1632.xml"/><Relationship Id="rId743" Type="http://schemas.openxmlformats.org/officeDocument/2006/relationships/tags" Target="../tags/tag1631.xml"/><Relationship Id="rId742" Type="http://schemas.openxmlformats.org/officeDocument/2006/relationships/tags" Target="../tags/tag1630.xml"/><Relationship Id="rId741" Type="http://schemas.openxmlformats.org/officeDocument/2006/relationships/tags" Target="../tags/tag1629.xml"/><Relationship Id="rId740" Type="http://schemas.openxmlformats.org/officeDocument/2006/relationships/tags" Target="../tags/tag1628.xml"/><Relationship Id="rId74" Type="http://schemas.openxmlformats.org/officeDocument/2006/relationships/tags" Target="../tags/tag962.xml"/><Relationship Id="rId739" Type="http://schemas.openxmlformats.org/officeDocument/2006/relationships/tags" Target="../tags/tag1627.xml"/><Relationship Id="rId738" Type="http://schemas.openxmlformats.org/officeDocument/2006/relationships/tags" Target="../tags/tag1626.xml"/><Relationship Id="rId737" Type="http://schemas.openxmlformats.org/officeDocument/2006/relationships/tags" Target="../tags/tag1625.xml"/><Relationship Id="rId736" Type="http://schemas.openxmlformats.org/officeDocument/2006/relationships/tags" Target="../tags/tag1624.xml"/><Relationship Id="rId735" Type="http://schemas.openxmlformats.org/officeDocument/2006/relationships/tags" Target="../tags/tag1623.xml"/><Relationship Id="rId734" Type="http://schemas.openxmlformats.org/officeDocument/2006/relationships/tags" Target="../tags/tag1622.xml"/><Relationship Id="rId733" Type="http://schemas.openxmlformats.org/officeDocument/2006/relationships/tags" Target="../tags/tag1621.xml"/><Relationship Id="rId732" Type="http://schemas.openxmlformats.org/officeDocument/2006/relationships/tags" Target="../tags/tag1620.xml"/><Relationship Id="rId731" Type="http://schemas.openxmlformats.org/officeDocument/2006/relationships/tags" Target="../tags/tag1619.xml"/><Relationship Id="rId730" Type="http://schemas.openxmlformats.org/officeDocument/2006/relationships/tags" Target="../tags/tag1618.xml"/><Relationship Id="rId73" Type="http://schemas.openxmlformats.org/officeDocument/2006/relationships/tags" Target="../tags/tag961.xml"/><Relationship Id="rId729" Type="http://schemas.openxmlformats.org/officeDocument/2006/relationships/tags" Target="../tags/tag1617.xml"/><Relationship Id="rId728" Type="http://schemas.openxmlformats.org/officeDocument/2006/relationships/tags" Target="../tags/tag1616.xml"/><Relationship Id="rId727" Type="http://schemas.openxmlformats.org/officeDocument/2006/relationships/tags" Target="../tags/tag1615.xml"/><Relationship Id="rId726" Type="http://schemas.openxmlformats.org/officeDocument/2006/relationships/tags" Target="../tags/tag1614.xml"/><Relationship Id="rId725" Type="http://schemas.openxmlformats.org/officeDocument/2006/relationships/tags" Target="../tags/tag1613.xml"/><Relationship Id="rId724" Type="http://schemas.openxmlformats.org/officeDocument/2006/relationships/tags" Target="../tags/tag1612.xml"/><Relationship Id="rId723" Type="http://schemas.openxmlformats.org/officeDocument/2006/relationships/tags" Target="../tags/tag1611.xml"/><Relationship Id="rId722" Type="http://schemas.openxmlformats.org/officeDocument/2006/relationships/tags" Target="../tags/tag1610.xml"/><Relationship Id="rId721" Type="http://schemas.openxmlformats.org/officeDocument/2006/relationships/tags" Target="../tags/tag1609.xml"/><Relationship Id="rId720" Type="http://schemas.openxmlformats.org/officeDocument/2006/relationships/tags" Target="../tags/tag1608.xml"/><Relationship Id="rId72" Type="http://schemas.openxmlformats.org/officeDocument/2006/relationships/tags" Target="../tags/tag960.xml"/><Relationship Id="rId719" Type="http://schemas.openxmlformats.org/officeDocument/2006/relationships/tags" Target="../tags/tag1607.xml"/><Relationship Id="rId718" Type="http://schemas.openxmlformats.org/officeDocument/2006/relationships/tags" Target="../tags/tag1606.xml"/><Relationship Id="rId717" Type="http://schemas.openxmlformats.org/officeDocument/2006/relationships/tags" Target="../tags/tag1605.xml"/><Relationship Id="rId716" Type="http://schemas.openxmlformats.org/officeDocument/2006/relationships/tags" Target="../tags/tag1604.xml"/><Relationship Id="rId715" Type="http://schemas.openxmlformats.org/officeDocument/2006/relationships/tags" Target="../tags/tag1603.xml"/><Relationship Id="rId714" Type="http://schemas.openxmlformats.org/officeDocument/2006/relationships/tags" Target="../tags/tag1602.xml"/><Relationship Id="rId713" Type="http://schemas.openxmlformats.org/officeDocument/2006/relationships/tags" Target="../tags/tag1601.xml"/><Relationship Id="rId712" Type="http://schemas.openxmlformats.org/officeDocument/2006/relationships/tags" Target="../tags/tag1600.xml"/><Relationship Id="rId711" Type="http://schemas.openxmlformats.org/officeDocument/2006/relationships/tags" Target="../tags/tag1599.xml"/><Relationship Id="rId710" Type="http://schemas.openxmlformats.org/officeDocument/2006/relationships/tags" Target="../tags/tag1598.xml"/><Relationship Id="rId71" Type="http://schemas.openxmlformats.org/officeDocument/2006/relationships/tags" Target="../tags/tag959.xml"/><Relationship Id="rId709" Type="http://schemas.openxmlformats.org/officeDocument/2006/relationships/tags" Target="../tags/tag1597.xml"/><Relationship Id="rId708" Type="http://schemas.openxmlformats.org/officeDocument/2006/relationships/tags" Target="../tags/tag1596.xml"/><Relationship Id="rId707" Type="http://schemas.openxmlformats.org/officeDocument/2006/relationships/tags" Target="../tags/tag1595.xml"/><Relationship Id="rId706" Type="http://schemas.openxmlformats.org/officeDocument/2006/relationships/tags" Target="../tags/tag1594.xml"/><Relationship Id="rId705" Type="http://schemas.openxmlformats.org/officeDocument/2006/relationships/tags" Target="../tags/tag1593.xml"/><Relationship Id="rId704" Type="http://schemas.openxmlformats.org/officeDocument/2006/relationships/tags" Target="../tags/tag1592.xml"/><Relationship Id="rId703" Type="http://schemas.openxmlformats.org/officeDocument/2006/relationships/tags" Target="../tags/tag1591.xml"/><Relationship Id="rId702" Type="http://schemas.openxmlformats.org/officeDocument/2006/relationships/tags" Target="../tags/tag1590.xml"/><Relationship Id="rId701" Type="http://schemas.openxmlformats.org/officeDocument/2006/relationships/tags" Target="../tags/tag1589.xml"/><Relationship Id="rId700" Type="http://schemas.openxmlformats.org/officeDocument/2006/relationships/tags" Target="../tags/tag1588.xml"/><Relationship Id="rId70" Type="http://schemas.openxmlformats.org/officeDocument/2006/relationships/tags" Target="../tags/tag958.xml"/><Relationship Id="rId7" Type="http://schemas.openxmlformats.org/officeDocument/2006/relationships/tags" Target="../tags/tag895.xml"/><Relationship Id="rId699" Type="http://schemas.openxmlformats.org/officeDocument/2006/relationships/tags" Target="../tags/tag1587.xml"/><Relationship Id="rId698" Type="http://schemas.openxmlformats.org/officeDocument/2006/relationships/tags" Target="../tags/tag1586.xml"/><Relationship Id="rId697" Type="http://schemas.openxmlformats.org/officeDocument/2006/relationships/tags" Target="../tags/tag1585.xml"/><Relationship Id="rId696" Type="http://schemas.openxmlformats.org/officeDocument/2006/relationships/tags" Target="../tags/tag1584.xml"/><Relationship Id="rId695" Type="http://schemas.openxmlformats.org/officeDocument/2006/relationships/tags" Target="../tags/tag1583.xml"/><Relationship Id="rId694" Type="http://schemas.openxmlformats.org/officeDocument/2006/relationships/tags" Target="../tags/tag1582.xml"/><Relationship Id="rId693" Type="http://schemas.openxmlformats.org/officeDocument/2006/relationships/tags" Target="../tags/tag1581.xml"/><Relationship Id="rId692" Type="http://schemas.openxmlformats.org/officeDocument/2006/relationships/tags" Target="../tags/tag1580.xml"/><Relationship Id="rId691" Type="http://schemas.openxmlformats.org/officeDocument/2006/relationships/tags" Target="../tags/tag1579.xml"/><Relationship Id="rId690" Type="http://schemas.openxmlformats.org/officeDocument/2006/relationships/tags" Target="../tags/tag1578.xml"/><Relationship Id="rId69" Type="http://schemas.openxmlformats.org/officeDocument/2006/relationships/tags" Target="../tags/tag957.xml"/><Relationship Id="rId689" Type="http://schemas.openxmlformats.org/officeDocument/2006/relationships/tags" Target="../tags/tag1577.xml"/><Relationship Id="rId688" Type="http://schemas.openxmlformats.org/officeDocument/2006/relationships/tags" Target="../tags/tag1576.xml"/><Relationship Id="rId687" Type="http://schemas.openxmlformats.org/officeDocument/2006/relationships/tags" Target="../tags/tag1575.xml"/><Relationship Id="rId686" Type="http://schemas.openxmlformats.org/officeDocument/2006/relationships/tags" Target="../tags/tag1574.xml"/><Relationship Id="rId685" Type="http://schemas.openxmlformats.org/officeDocument/2006/relationships/tags" Target="../tags/tag1573.xml"/><Relationship Id="rId684" Type="http://schemas.openxmlformats.org/officeDocument/2006/relationships/tags" Target="../tags/tag1572.xml"/><Relationship Id="rId683" Type="http://schemas.openxmlformats.org/officeDocument/2006/relationships/tags" Target="../tags/tag1571.xml"/><Relationship Id="rId682" Type="http://schemas.openxmlformats.org/officeDocument/2006/relationships/tags" Target="../tags/tag1570.xml"/><Relationship Id="rId681" Type="http://schemas.openxmlformats.org/officeDocument/2006/relationships/tags" Target="../tags/tag1569.xml"/><Relationship Id="rId680" Type="http://schemas.openxmlformats.org/officeDocument/2006/relationships/tags" Target="../tags/tag1568.xml"/><Relationship Id="rId68" Type="http://schemas.openxmlformats.org/officeDocument/2006/relationships/tags" Target="../tags/tag956.xml"/><Relationship Id="rId679" Type="http://schemas.openxmlformats.org/officeDocument/2006/relationships/tags" Target="../tags/tag1567.xml"/><Relationship Id="rId678" Type="http://schemas.openxmlformats.org/officeDocument/2006/relationships/tags" Target="../tags/tag1566.xml"/><Relationship Id="rId677" Type="http://schemas.openxmlformats.org/officeDocument/2006/relationships/tags" Target="../tags/tag1565.xml"/><Relationship Id="rId676" Type="http://schemas.openxmlformats.org/officeDocument/2006/relationships/tags" Target="../tags/tag1564.xml"/><Relationship Id="rId675" Type="http://schemas.openxmlformats.org/officeDocument/2006/relationships/tags" Target="../tags/tag1563.xml"/><Relationship Id="rId674" Type="http://schemas.openxmlformats.org/officeDocument/2006/relationships/tags" Target="../tags/tag1562.xml"/><Relationship Id="rId673" Type="http://schemas.openxmlformats.org/officeDocument/2006/relationships/tags" Target="../tags/tag1561.xml"/><Relationship Id="rId672" Type="http://schemas.openxmlformats.org/officeDocument/2006/relationships/tags" Target="../tags/tag1560.xml"/><Relationship Id="rId671" Type="http://schemas.openxmlformats.org/officeDocument/2006/relationships/tags" Target="../tags/tag1559.xml"/><Relationship Id="rId670" Type="http://schemas.openxmlformats.org/officeDocument/2006/relationships/tags" Target="../tags/tag1558.xml"/><Relationship Id="rId67" Type="http://schemas.openxmlformats.org/officeDocument/2006/relationships/tags" Target="../tags/tag955.xml"/><Relationship Id="rId669" Type="http://schemas.openxmlformats.org/officeDocument/2006/relationships/tags" Target="../tags/tag1557.xml"/><Relationship Id="rId668" Type="http://schemas.openxmlformats.org/officeDocument/2006/relationships/tags" Target="../tags/tag1556.xml"/><Relationship Id="rId667" Type="http://schemas.openxmlformats.org/officeDocument/2006/relationships/tags" Target="../tags/tag1555.xml"/><Relationship Id="rId666" Type="http://schemas.openxmlformats.org/officeDocument/2006/relationships/tags" Target="../tags/tag1554.xml"/><Relationship Id="rId665" Type="http://schemas.openxmlformats.org/officeDocument/2006/relationships/tags" Target="../tags/tag1553.xml"/><Relationship Id="rId664" Type="http://schemas.openxmlformats.org/officeDocument/2006/relationships/tags" Target="../tags/tag1552.xml"/><Relationship Id="rId663" Type="http://schemas.openxmlformats.org/officeDocument/2006/relationships/tags" Target="../tags/tag1551.xml"/><Relationship Id="rId662" Type="http://schemas.openxmlformats.org/officeDocument/2006/relationships/tags" Target="../tags/tag1550.xml"/><Relationship Id="rId661" Type="http://schemas.openxmlformats.org/officeDocument/2006/relationships/tags" Target="../tags/tag1549.xml"/><Relationship Id="rId660" Type="http://schemas.openxmlformats.org/officeDocument/2006/relationships/tags" Target="../tags/tag1548.xml"/><Relationship Id="rId66" Type="http://schemas.openxmlformats.org/officeDocument/2006/relationships/tags" Target="../tags/tag954.xml"/><Relationship Id="rId659" Type="http://schemas.openxmlformats.org/officeDocument/2006/relationships/tags" Target="../tags/tag1547.xml"/><Relationship Id="rId658" Type="http://schemas.openxmlformats.org/officeDocument/2006/relationships/tags" Target="../tags/tag1546.xml"/><Relationship Id="rId657" Type="http://schemas.openxmlformats.org/officeDocument/2006/relationships/tags" Target="../tags/tag1545.xml"/><Relationship Id="rId656" Type="http://schemas.openxmlformats.org/officeDocument/2006/relationships/tags" Target="../tags/tag1544.xml"/><Relationship Id="rId655" Type="http://schemas.openxmlformats.org/officeDocument/2006/relationships/tags" Target="../tags/tag1543.xml"/><Relationship Id="rId654" Type="http://schemas.openxmlformats.org/officeDocument/2006/relationships/tags" Target="../tags/tag1542.xml"/><Relationship Id="rId653" Type="http://schemas.openxmlformats.org/officeDocument/2006/relationships/tags" Target="../tags/tag1541.xml"/><Relationship Id="rId652" Type="http://schemas.openxmlformats.org/officeDocument/2006/relationships/tags" Target="../tags/tag1540.xml"/><Relationship Id="rId651" Type="http://schemas.openxmlformats.org/officeDocument/2006/relationships/tags" Target="../tags/tag1539.xml"/><Relationship Id="rId650" Type="http://schemas.openxmlformats.org/officeDocument/2006/relationships/tags" Target="../tags/tag1538.xml"/><Relationship Id="rId65" Type="http://schemas.openxmlformats.org/officeDocument/2006/relationships/tags" Target="../tags/tag953.xml"/><Relationship Id="rId649" Type="http://schemas.openxmlformats.org/officeDocument/2006/relationships/tags" Target="../tags/tag1537.xml"/><Relationship Id="rId648" Type="http://schemas.openxmlformats.org/officeDocument/2006/relationships/tags" Target="../tags/tag1536.xml"/><Relationship Id="rId647" Type="http://schemas.openxmlformats.org/officeDocument/2006/relationships/tags" Target="../tags/tag1535.xml"/><Relationship Id="rId646" Type="http://schemas.openxmlformats.org/officeDocument/2006/relationships/tags" Target="../tags/tag1534.xml"/><Relationship Id="rId645" Type="http://schemas.openxmlformats.org/officeDocument/2006/relationships/tags" Target="../tags/tag1533.xml"/><Relationship Id="rId644" Type="http://schemas.openxmlformats.org/officeDocument/2006/relationships/tags" Target="../tags/tag1532.xml"/><Relationship Id="rId643" Type="http://schemas.openxmlformats.org/officeDocument/2006/relationships/tags" Target="../tags/tag1531.xml"/><Relationship Id="rId642" Type="http://schemas.openxmlformats.org/officeDocument/2006/relationships/tags" Target="../tags/tag1530.xml"/><Relationship Id="rId641" Type="http://schemas.openxmlformats.org/officeDocument/2006/relationships/tags" Target="../tags/tag1529.xml"/><Relationship Id="rId640" Type="http://schemas.openxmlformats.org/officeDocument/2006/relationships/tags" Target="../tags/tag1528.xml"/><Relationship Id="rId64" Type="http://schemas.openxmlformats.org/officeDocument/2006/relationships/tags" Target="../tags/tag952.xml"/><Relationship Id="rId639" Type="http://schemas.openxmlformats.org/officeDocument/2006/relationships/tags" Target="../tags/tag1527.xml"/><Relationship Id="rId638" Type="http://schemas.openxmlformats.org/officeDocument/2006/relationships/tags" Target="../tags/tag1526.xml"/><Relationship Id="rId637" Type="http://schemas.openxmlformats.org/officeDocument/2006/relationships/tags" Target="../tags/tag1525.xml"/><Relationship Id="rId636" Type="http://schemas.openxmlformats.org/officeDocument/2006/relationships/tags" Target="../tags/tag1524.xml"/><Relationship Id="rId635" Type="http://schemas.openxmlformats.org/officeDocument/2006/relationships/tags" Target="../tags/tag1523.xml"/><Relationship Id="rId634" Type="http://schemas.openxmlformats.org/officeDocument/2006/relationships/tags" Target="../tags/tag1522.xml"/><Relationship Id="rId633" Type="http://schemas.openxmlformats.org/officeDocument/2006/relationships/tags" Target="../tags/tag1521.xml"/><Relationship Id="rId632" Type="http://schemas.openxmlformats.org/officeDocument/2006/relationships/tags" Target="../tags/tag1520.xml"/><Relationship Id="rId631" Type="http://schemas.openxmlformats.org/officeDocument/2006/relationships/tags" Target="../tags/tag1519.xml"/><Relationship Id="rId630" Type="http://schemas.openxmlformats.org/officeDocument/2006/relationships/tags" Target="../tags/tag1518.xml"/><Relationship Id="rId63" Type="http://schemas.openxmlformats.org/officeDocument/2006/relationships/tags" Target="../tags/tag951.xml"/><Relationship Id="rId629" Type="http://schemas.openxmlformats.org/officeDocument/2006/relationships/tags" Target="../tags/tag1517.xml"/><Relationship Id="rId628" Type="http://schemas.openxmlformats.org/officeDocument/2006/relationships/tags" Target="../tags/tag1516.xml"/><Relationship Id="rId627" Type="http://schemas.openxmlformats.org/officeDocument/2006/relationships/tags" Target="../tags/tag1515.xml"/><Relationship Id="rId626" Type="http://schemas.openxmlformats.org/officeDocument/2006/relationships/tags" Target="../tags/tag1514.xml"/><Relationship Id="rId625" Type="http://schemas.openxmlformats.org/officeDocument/2006/relationships/tags" Target="../tags/tag1513.xml"/><Relationship Id="rId624" Type="http://schemas.openxmlformats.org/officeDocument/2006/relationships/tags" Target="../tags/tag1512.xml"/><Relationship Id="rId623" Type="http://schemas.openxmlformats.org/officeDocument/2006/relationships/tags" Target="../tags/tag1511.xml"/><Relationship Id="rId622" Type="http://schemas.openxmlformats.org/officeDocument/2006/relationships/tags" Target="../tags/tag1510.xml"/><Relationship Id="rId621" Type="http://schemas.openxmlformats.org/officeDocument/2006/relationships/tags" Target="../tags/tag1509.xml"/><Relationship Id="rId620" Type="http://schemas.openxmlformats.org/officeDocument/2006/relationships/tags" Target="../tags/tag1508.xml"/><Relationship Id="rId62" Type="http://schemas.openxmlformats.org/officeDocument/2006/relationships/tags" Target="../tags/tag950.xml"/><Relationship Id="rId619" Type="http://schemas.openxmlformats.org/officeDocument/2006/relationships/tags" Target="../tags/tag1507.xml"/><Relationship Id="rId618" Type="http://schemas.openxmlformats.org/officeDocument/2006/relationships/tags" Target="../tags/tag1506.xml"/><Relationship Id="rId617" Type="http://schemas.openxmlformats.org/officeDocument/2006/relationships/tags" Target="../tags/tag1505.xml"/><Relationship Id="rId616" Type="http://schemas.openxmlformats.org/officeDocument/2006/relationships/tags" Target="../tags/tag1504.xml"/><Relationship Id="rId615" Type="http://schemas.openxmlformats.org/officeDocument/2006/relationships/tags" Target="../tags/tag1503.xml"/><Relationship Id="rId614" Type="http://schemas.openxmlformats.org/officeDocument/2006/relationships/tags" Target="../tags/tag1502.xml"/><Relationship Id="rId613" Type="http://schemas.openxmlformats.org/officeDocument/2006/relationships/tags" Target="../tags/tag1501.xml"/><Relationship Id="rId612" Type="http://schemas.openxmlformats.org/officeDocument/2006/relationships/tags" Target="../tags/tag1500.xml"/><Relationship Id="rId611" Type="http://schemas.openxmlformats.org/officeDocument/2006/relationships/tags" Target="../tags/tag1499.xml"/><Relationship Id="rId610" Type="http://schemas.openxmlformats.org/officeDocument/2006/relationships/tags" Target="../tags/tag1498.xml"/><Relationship Id="rId61" Type="http://schemas.openxmlformats.org/officeDocument/2006/relationships/tags" Target="../tags/tag949.xml"/><Relationship Id="rId609" Type="http://schemas.openxmlformats.org/officeDocument/2006/relationships/tags" Target="../tags/tag1497.xml"/><Relationship Id="rId608" Type="http://schemas.openxmlformats.org/officeDocument/2006/relationships/tags" Target="../tags/tag1496.xml"/><Relationship Id="rId607" Type="http://schemas.openxmlformats.org/officeDocument/2006/relationships/tags" Target="../tags/tag1495.xml"/><Relationship Id="rId606" Type="http://schemas.openxmlformats.org/officeDocument/2006/relationships/tags" Target="../tags/tag1494.xml"/><Relationship Id="rId605" Type="http://schemas.openxmlformats.org/officeDocument/2006/relationships/tags" Target="../tags/tag1493.xml"/><Relationship Id="rId604" Type="http://schemas.openxmlformats.org/officeDocument/2006/relationships/tags" Target="../tags/tag1492.xml"/><Relationship Id="rId603" Type="http://schemas.openxmlformats.org/officeDocument/2006/relationships/tags" Target="../tags/tag1491.xml"/><Relationship Id="rId602" Type="http://schemas.openxmlformats.org/officeDocument/2006/relationships/tags" Target="../tags/tag1490.xml"/><Relationship Id="rId601" Type="http://schemas.openxmlformats.org/officeDocument/2006/relationships/tags" Target="../tags/tag1489.xml"/><Relationship Id="rId600" Type="http://schemas.openxmlformats.org/officeDocument/2006/relationships/tags" Target="../tags/tag1488.xml"/><Relationship Id="rId60" Type="http://schemas.openxmlformats.org/officeDocument/2006/relationships/tags" Target="../tags/tag948.xml"/><Relationship Id="rId6" Type="http://schemas.openxmlformats.org/officeDocument/2006/relationships/tags" Target="../tags/tag894.xml"/><Relationship Id="rId599" Type="http://schemas.openxmlformats.org/officeDocument/2006/relationships/tags" Target="../tags/tag1487.xml"/><Relationship Id="rId598" Type="http://schemas.openxmlformats.org/officeDocument/2006/relationships/tags" Target="../tags/tag1486.xml"/><Relationship Id="rId597" Type="http://schemas.openxmlformats.org/officeDocument/2006/relationships/tags" Target="../tags/tag1485.xml"/><Relationship Id="rId596" Type="http://schemas.openxmlformats.org/officeDocument/2006/relationships/tags" Target="../tags/tag1484.xml"/><Relationship Id="rId595" Type="http://schemas.openxmlformats.org/officeDocument/2006/relationships/tags" Target="../tags/tag1483.xml"/><Relationship Id="rId594" Type="http://schemas.openxmlformats.org/officeDocument/2006/relationships/tags" Target="../tags/tag1482.xml"/><Relationship Id="rId593" Type="http://schemas.openxmlformats.org/officeDocument/2006/relationships/tags" Target="../tags/tag1481.xml"/><Relationship Id="rId592" Type="http://schemas.openxmlformats.org/officeDocument/2006/relationships/tags" Target="../tags/tag1480.xml"/><Relationship Id="rId591" Type="http://schemas.openxmlformats.org/officeDocument/2006/relationships/tags" Target="../tags/tag1479.xml"/><Relationship Id="rId590" Type="http://schemas.openxmlformats.org/officeDocument/2006/relationships/tags" Target="../tags/tag1478.xml"/><Relationship Id="rId59" Type="http://schemas.openxmlformats.org/officeDocument/2006/relationships/tags" Target="../tags/tag947.xml"/><Relationship Id="rId589" Type="http://schemas.openxmlformats.org/officeDocument/2006/relationships/tags" Target="../tags/tag1477.xml"/><Relationship Id="rId588" Type="http://schemas.openxmlformats.org/officeDocument/2006/relationships/tags" Target="../tags/tag1476.xml"/><Relationship Id="rId587" Type="http://schemas.openxmlformats.org/officeDocument/2006/relationships/tags" Target="../tags/tag1475.xml"/><Relationship Id="rId586" Type="http://schemas.openxmlformats.org/officeDocument/2006/relationships/tags" Target="../tags/tag1474.xml"/><Relationship Id="rId585" Type="http://schemas.openxmlformats.org/officeDocument/2006/relationships/tags" Target="../tags/tag1473.xml"/><Relationship Id="rId584" Type="http://schemas.openxmlformats.org/officeDocument/2006/relationships/tags" Target="../tags/tag1472.xml"/><Relationship Id="rId583" Type="http://schemas.openxmlformats.org/officeDocument/2006/relationships/tags" Target="../tags/tag1471.xml"/><Relationship Id="rId582" Type="http://schemas.openxmlformats.org/officeDocument/2006/relationships/tags" Target="../tags/tag1470.xml"/><Relationship Id="rId581" Type="http://schemas.openxmlformats.org/officeDocument/2006/relationships/tags" Target="../tags/tag1469.xml"/><Relationship Id="rId580" Type="http://schemas.openxmlformats.org/officeDocument/2006/relationships/tags" Target="../tags/tag1468.xml"/><Relationship Id="rId58" Type="http://schemas.openxmlformats.org/officeDocument/2006/relationships/tags" Target="../tags/tag946.xml"/><Relationship Id="rId579" Type="http://schemas.openxmlformats.org/officeDocument/2006/relationships/tags" Target="../tags/tag1467.xml"/><Relationship Id="rId578" Type="http://schemas.openxmlformats.org/officeDocument/2006/relationships/tags" Target="../tags/tag1466.xml"/><Relationship Id="rId577" Type="http://schemas.openxmlformats.org/officeDocument/2006/relationships/tags" Target="../tags/tag1465.xml"/><Relationship Id="rId576" Type="http://schemas.openxmlformats.org/officeDocument/2006/relationships/tags" Target="../tags/tag1464.xml"/><Relationship Id="rId575" Type="http://schemas.openxmlformats.org/officeDocument/2006/relationships/tags" Target="../tags/tag1463.xml"/><Relationship Id="rId574" Type="http://schemas.openxmlformats.org/officeDocument/2006/relationships/tags" Target="../tags/tag1462.xml"/><Relationship Id="rId573" Type="http://schemas.openxmlformats.org/officeDocument/2006/relationships/tags" Target="../tags/tag1461.xml"/><Relationship Id="rId572" Type="http://schemas.openxmlformats.org/officeDocument/2006/relationships/tags" Target="../tags/tag1460.xml"/><Relationship Id="rId571" Type="http://schemas.openxmlformats.org/officeDocument/2006/relationships/tags" Target="../tags/tag1459.xml"/><Relationship Id="rId570" Type="http://schemas.openxmlformats.org/officeDocument/2006/relationships/tags" Target="../tags/tag1458.xml"/><Relationship Id="rId57" Type="http://schemas.openxmlformats.org/officeDocument/2006/relationships/tags" Target="../tags/tag945.xml"/><Relationship Id="rId569" Type="http://schemas.openxmlformats.org/officeDocument/2006/relationships/tags" Target="../tags/tag1457.xml"/><Relationship Id="rId568" Type="http://schemas.openxmlformats.org/officeDocument/2006/relationships/tags" Target="../tags/tag1456.xml"/><Relationship Id="rId567" Type="http://schemas.openxmlformats.org/officeDocument/2006/relationships/tags" Target="../tags/tag1455.xml"/><Relationship Id="rId566" Type="http://schemas.openxmlformats.org/officeDocument/2006/relationships/tags" Target="../tags/tag1454.xml"/><Relationship Id="rId565" Type="http://schemas.openxmlformats.org/officeDocument/2006/relationships/tags" Target="../tags/tag1453.xml"/><Relationship Id="rId564" Type="http://schemas.openxmlformats.org/officeDocument/2006/relationships/tags" Target="../tags/tag1452.xml"/><Relationship Id="rId563" Type="http://schemas.openxmlformats.org/officeDocument/2006/relationships/tags" Target="../tags/tag1451.xml"/><Relationship Id="rId562" Type="http://schemas.openxmlformats.org/officeDocument/2006/relationships/tags" Target="../tags/tag1450.xml"/><Relationship Id="rId561" Type="http://schemas.openxmlformats.org/officeDocument/2006/relationships/tags" Target="../tags/tag1449.xml"/><Relationship Id="rId560" Type="http://schemas.openxmlformats.org/officeDocument/2006/relationships/tags" Target="../tags/tag1448.xml"/><Relationship Id="rId56" Type="http://schemas.openxmlformats.org/officeDocument/2006/relationships/tags" Target="../tags/tag944.xml"/><Relationship Id="rId559" Type="http://schemas.openxmlformats.org/officeDocument/2006/relationships/tags" Target="../tags/tag1447.xml"/><Relationship Id="rId558" Type="http://schemas.openxmlformats.org/officeDocument/2006/relationships/tags" Target="../tags/tag1446.xml"/><Relationship Id="rId557" Type="http://schemas.openxmlformats.org/officeDocument/2006/relationships/tags" Target="../tags/tag1445.xml"/><Relationship Id="rId556" Type="http://schemas.openxmlformats.org/officeDocument/2006/relationships/tags" Target="../tags/tag1444.xml"/><Relationship Id="rId555" Type="http://schemas.openxmlformats.org/officeDocument/2006/relationships/tags" Target="../tags/tag1443.xml"/><Relationship Id="rId554" Type="http://schemas.openxmlformats.org/officeDocument/2006/relationships/tags" Target="../tags/tag1442.xml"/><Relationship Id="rId553" Type="http://schemas.openxmlformats.org/officeDocument/2006/relationships/tags" Target="../tags/tag1441.xml"/><Relationship Id="rId552" Type="http://schemas.openxmlformats.org/officeDocument/2006/relationships/tags" Target="../tags/tag1440.xml"/><Relationship Id="rId551" Type="http://schemas.openxmlformats.org/officeDocument/2006/relationships/tags" Target="../tags/tag1439.xml"/><Relationship Id="rId550" Type="http://schemas.openxmlformats.org/officeDocument/2006/relationships/tags" Target="../tags/tag1438.xml"/><Relationship Id="rId55" Type="http://schemas.openxmlformats.org/officeDocument/2006/relationships/tags" Target="../tags/tag943.xml"/><Relationship Id="rId549" Type="http://schemas.openxmlformats.org/officeDocument/2006/relationships/tags" Target="../tags/tag1437.xml"/><Relationship Id="rId548" Type="http://schemas.openxmlformats.org/officeDocument/2006/relationships/tags" Target="../tags/tag1436.xml"/><Relationship Id="rId547" Type="http://schemas.openxmlformats.org/officeDocument/2006/relationships/tags" Target="../tags/tag1435.xml"/><Relationship Id="rId546" Type="http://schemas.openxmlformats.org/officeDocument/2006/relationships/tags" Target="../tags/tag1434.xml"/><Relationship Id="rId545" Type="http://schemas.openxmlformats.org/officeDocument/2006/relationships/tags" Target="../tags/tag1433.xml"/><Relationship Id="rId544" Type="http://schemas.openxmlformats.org/officeDocument/2006/relationships/tags" Target="../tags/tag1432.xml"/><Relationship Id="rId543" Type="http://schemas.openxmlformats.org/officeDocument/2006/relationships/tags" Target="../tags/tag1431.xml"/><Relationship Id="rId542" Type="http://schemas.openxmlformats.org/officeDocument/2006/relationships/tags" Target="../tags/tag1430.xml"/><Relationship Id="rId541" Type="http://schemas.openxmlformats.org/officeDocument/2006/relationships/tags" Target="../tags/tag1429.xml"/><Relationship Id="rId540" Type="http://schemas.openxmlformats.org/officeDocument/2006/relationships/tags" Target="../tags/tag1428.xml"/><Relationship Id="rId54" Type="http://schemas.openxmlformats.org/officeDocument/2006/relationships/tags" Target="../tags/tag942.xml"/><Relationship Id="rId539" Type="http://schemas.openxmlformats.org/officeDocument/2006/relationships/tags" Target="../tags/tag1427.xml"/><Relationship Id="rId538" Type="http://schemas.openxmlformats.org/officeDocument/2006/relationships/tags" Target="../tags/tag1426.xml"/><Relationship Id="rId537" Type="http://schemas.openxmlformats.org/officeDocument/2006/relationships/tags" Target="../tags/tag1425.xml"/><Relationship Id="rId536" Type="http://schemas.openxmlformats.org/officeDocument/2006/relationships/tags" Target="../tags/tag1424.xml"/><Relationship Id="rId535" Type="http://schemas.openxmlformats.org/officeDocument/2006/relationships/tags" Target="../tags/tag1423.xml"/><Relationship Id="rId534" Type="http://schemas.openxmlformats.org/officeDocument/2006/relationships/tags" Target="../tags/tag1422.xml"/><Relationship Id="rId533" Type="http://schemas.openxmlformats.org/officeDocument/2006/relationships/tags" Target="../tags/tag1421.xml"/><Relationship Id="rId532" Type="http://schemas.openxmlformats.org/officeDocument/2006/relationships/tags" Target="../tags/tag1420.xml"/><Relationship Id="rId531" Type="http://schemas.openxmlformats.org/officeDocument/2006/relationships/tags" Target="../tags/tag1419.xml"/><Relationship Id="rId530" Type="http://schemas.openxmlformats.org/officeDocument/2006/relationships/tags" Target="../tags/tag1418.xml"/><Relationship Id="rId53" Type="http://schemas.openxmlformats.org/officeDocument/2006/relationships/tags" Target="../tags/tag941.xml"/><Relationship Id="rId529" Type="http://schemas.openxmlformats.org/officeDocument/2006/relationships/tags" Target="../tags/tag1417.xml"/><Relationship Id="rId528" Type="http://schemas.openxmlformats.org/officeDocument/2006/relationships/tags" Target="../tags/tag1416.xml"/><Relationship Id="rId527" Type="http://schemas.openxmlformats.org/officeDocument/2006/relationships/tags" Target="../tags/tag1415.xml"/><Relationship Id="rId526" Type="http://schemas.openxmlformats.org/officeDocument/2006/relationships/tags" Target="../tags/tag1414.xml"/><Relationship Id="rId525" Type="http://schemas.openxmlformats.org/officeDocument/2006/relationships/tags" Target="../tags/tag1413.xml"/><Relationship Id="rId524" Type="http://schemas.openxmlformats.org/officeDocument/2006/relationships/tags" Target="../tags/tag1412.xml"/><Relationship Id="rId523" Type="http://schemas.openxmlformats.org/officeDocument/2006/relationships/tags" Target="../tags/tag1411.xml"/><Relationship Id="rId522" Type="http://schemas.openxmlformats.org/officeDocument/2006/relationships/tags" Target="../tags/tag1410.xml"/><Relationship Id="rId521" Type="http://schemas.openxmlformats.org/officeDocument/2006/relationships/tags" Target="../tags/tag1409.xml"/><Relationship Id="rId520" Type="http://schemas.openxmlformats.org/officeDocument/2006/relationships/tags" Target="../tags/tag1408.xml"/><Relationship Id="rId52" Type="http://schemas.openxmlformats.org/officeDocument/2006/relationships/tags" Target="../tags/tag940.xml"/><Relationship Id="rId519" Type="http://schemas.openxmlformats.org/officeDocument/2006/relationships/tags" Target="../tags/tag1407.xml"/><Relationship Id="rId518" Type="http://schemas.openxmlformats.org/officeDocument/2006/relationships/tags" Target="../tags/tag1406.xml"/><Relationship Id="rId517" Type="http://schemas.openxmlformats.org/officeDocument/2006/relationships/tags" Target="../tags/tag1405.xml"/><Relationship Id="rId516" Type="http://schemas.openxmlformats.org/officeDocument/2006/relationships/tags" Target="../tags/tag1404.xml"/><Relationship Id="rId515" Type="http://schemas.openxmlformats.org/officeDocument/2006/relationships/tags" Target="../tags/tag1403.xml"/><Relationship Id="rId514" Type="http://schemas.openxmlformats.org/officeDocument/2006/relationships/tags" Target="../tags/tag1402.xml"/><Relationship Id="rId513" Type="http://schemas.openxmlformats.org/officeDocument/2006/relationships/tags" Target="../tags/tag1401.xml"/><Relationship Id="rId512" Type="http://schemas.openxmlformats.org/officeDocument/2006/relationships/tags" Target="../tags/tag1400.xml"/><Relationship Id="rId511" Type="http://schemas.openxmlformats.org/officeDocument/2006/relationships/tags" Target="../tags/tag1399.xml"/><Relationship Id="rId510" Type="http://schemas.openxmlformats.org/officeDocument/2006/relationships/tags" Target="../tags/tag1398.xml"/><Relationship Id="rId51" Type="http://schemas.openxmlformats.org/officeDocument/2006/relationships/tags" Target="../tags/tag939.xml"/><Relationship Id="rId509" Type="http://schemas.openxmlformats.org/officeDocument/2006/relationships/tags" Target="../tags/tag1397.xml"/><Relationship Id="rId508" Type="http://schemas.openxmlformats.org/officeDocument/2006/relationships/tags" Target="../tags/tag1396.xml"/><Relationship Id="rId507" Type="http://schemas.openxmlformats.org/officeDocument/2006/relationships/tags" Target="../tags/tag1395.xml"/><Relationship Id="rId506" Type="http://schemas.openxmlformats.org/officeDocument/2006/relationships/tags" Target="../tags/tag1394.xml"/><Relationship Id="rId505" Type="http://schemas.openxmlformats.org/officeDocument/2006/relationships/tags" Target="../tags/tag1393.xml"/><Relationship Id="rId504" Type="http://schemas.openxmlformats.org/officeDocument/2006/relationships/tags" Target="../tags/tag1392.xml"/><Relationship Id="rId503" Type="http://schemas.openxmlformats.org/officeDocument/2006/relationships/tags" Target="../tags/tag1391.xml"/><Relationship Id="rId502" Type="http://schemas.openxmlformats.org/officeDocument/2006/relationships/tags" Target="../tags/tag1390.xml"/><Relationship Id="rId501" Type="http://schemas.openxmlformats.org/officeDocument/2006/relationships/tags" Target="../tags/tag1389.xml"/><Relationship Id="rId500" Type="http://schemas.openxmlformats.org/officeDocument/2006/relationships/tags" Target="../tags/tag1388.xml"/><Relationship Id="rId50" Type="http://schemas.openxmlformats.org/officeDocument/2006/relationships/tags" Target="../tags/tag938.xml"/><Relationship Id="rId5" Type="http://schemas.openxmlformats.org/officeDocument/2006/relationships/tags" Target="../tags/tag893.xml"/><Relationship Id="rId499" Type="http://schemas.openxmlformats.org/officeDocument/2006/relationships/tags" Target="../tags/tag1387.xml"/><Relationship Id="rId498" Type="http://schemas.openxmlformats.org/officeDocument/2006/relationships/tags" Target="../tags/tag1386.xml"/><Relationship Id="rId497" Type="http://schemas.openxmlformats.org/officeDocument/2006/relationships/tags" Target="../tags/tag1385.xml"/><Relationship Id="rId496" Type="http://schemas.openxmlformats.org/officeDocument/2006/relationships/tags" Target="../tags/tag1384.xml"/><Relationship Id="rId495" Type="http://schemas.openxmlformats.org/officeDocument/2006/relationships/tags" Target="../tags/tag1383.xml"/><Relationship Id="rId494" Type="http://schemas.openxmlformats.org/officeDocument/2006/relationships/tags" Target="../tags/tag1382.xml"/><Relationship Id="rId493" Type="http://schemas.openxmlformats.org/officeDocument/2006/relationships/tags" Target="../tags/tag1381.xml"/><Relationship Id="rId492" Type="http://schemas.openxmlformats.org/officeDocument/2006/relationships/tags" Target="../tags/tag1380.xml"/><Relationship Id="rId491" Type="http://schemas.openxmlformats.org/officeDocument/2006/relationships/tags" Target="../tags/tag1379.xml"/><Relationship Id="rId490" Type="http://schemas.openxmlformats.org/officeDocument/2006/relationships/tags" Target="../tags/tag1378.xml"/><Relationship Id="rId49" Type="http://schemas.openxmlformats.org/officeDocument/2006/relationships/tags" Target="../tags/tag937.xml"/><Relationship Id="rId489" Type="http://schemas.openxmlformats.org/officeDocument/2006/relationships/tags" Target="../tags/tag1377.xml"/><Relationship Id="rId488" Type="http://schemas.openxmlformats.org/officeDocument/2006/relationships/tags" Target="../tags/tag1376.xml"/><Relationship Id="rId487" Type="http://schemas.openxmlformats.org/officeDocument/2006/relationships/tags" Target="../tags/tag1375.xml"/><Relationship Id="rId486" Type="http://schemas.openxmlformats.org/officeDocument/2006/relationships/tags" Target="../tags/tag1374.xml"/><Relationship Id="rId485" Type="http://schemas.openxmlformats.org/officeDocument/2006/relationships/tags" Target="../tags/tag1373.xml"/><Relationship Id="rId484" Type="http://schemas.openxmlformats.org/officeDocument/2006/relationships/tags" Target="../tags/tag1372.xml"/><Relationship Id="rId483" Type="http://schemas.openxmlformats.org/officeDocument/2006/relationships/tags" Target="../tags/tag1371.xml"/><Relationship Id="rId482" Type="http://schemas.openxmlformats.org/officeDocument/2006/relationships/tags" Target="../tags/tag1370.xml"/><Relationship Id="rId481" Type="http://schemas.openxmlformats.org/officeDocument/2006/relationships/tags" Target="../tags/tag1369.xml"/><Relationship Id="rId480" Type="http://schemas.openxmlformats.org/officeDocument/2006/relationships/tags" Target="../tags/tag1368.xml"/><Relationship Id="rId48" Type="http://schemas.openxmlformats.org/officeDocument/2006/relationships/tags" Target="../tags/tag936.xml"/><Relationship Id="rId479" Type="http://schemas.openxmlformats.org/officeDocument/2006/relationships/tags" Target="../tags/tag1367.xml"/><Relationship Id="rId478" Type="http://schemas.openxmlformats.org/officeDocument/2006/relationships/tags" Target="../tags/tag1366.xml"/><Relationship Id="rId477" Type="http://schemas.openxmlformats.org/officeDocument/2006/relationships/tags" Target="../tags/tag1365.xml"/><Relationship Id="rId476" Type="http://schemas.openxmlformats.org/officeDocument/2006/relationships/tags" Target="../tags/tag1364.xml"/><Relationship Id="rId475" Type="http://schemas.openxmlformats.org/officeDocument/2006/relationships/tags" Target="../tags/tag1363.xml"/><Relationship Id="rId474" Type="http://schemas.openxmlformats.org/officeDocument/2006/relationships/tags" Target="../tags/tag1362.xml"/><Relationship Id="rId473" Type="http://schemas.openxmlformats.org/officeDocument/2006/relationships/tags" Target="../tags/tag1361.xml"/><Relationship Id="rId472" Type="http://schemas.openxmlformats.org/officeDocument/2006/relationships/tags" Target="../tags/tag1360.xml"/><Relationship Id="rId471" Type="http://schemas.openxmlformats.org/officeDocument/2006/relationships/tags" Target="../tags/tag1359.xml"/><Relationship Id="rId470" Type="http://schemas.openxmlformats.org/officeDocument/2006/relationships/tags" Target="../tags/tag1358.xml"/><Relationship Id="rId47" Type="http://schemas.openxmlformats.org/officeDocument/2006/relationships/tags" Target="../tags/tag935.xml"/><Relationship Id="rId469" Type="http://schemas.openxmlformats.org/officeDocument/2006/relationships/tags" Target="../tags/tag1357.xml"/><Relationship Id="rId468" Type="http://schemas.openxmlformats.org/officeDocument/2006/relationships/tags" Target="../tags/tag1356.xml"/><Relationship Id="rId467" Type="http://schemas.openxmlformats.org/officeDocument/2006/relationships/tags" Target="../tags/tag1355.xml"/><Relationship Id="rId466" Type="http://schemas.openxmlformats.org/officeDocument/2006/relationships/tags" Target="../tags/tag1354.xml"/><Relationship Id="rId465" Type="http://schemas.openxmlformats.org/officeDocument/2006/relationships/tags" Target="../tags/tag1353.xml"/><Relationship Id="rId464" Type="http://schemas.openxmlformats.org/officeDocument/2006/relationships/tags" Target="../tags/tag1352.xml"/><Relationship Id="rId463" Type="http://schemas.openxmlformats.org/officeDocument/2006/relationships/tags" Target="../tags/tag1351.xml"/><Relationship Id="rId462" Type="http://schemas.openxmlformats.org/officeDocument/2006/relationships/tags" Target="../tags/tag1350.xml"/><Relationship Id="rId461" Type="http://schemas.openxmlformats.org/officeDocument/2006/relationships/tags" Target="../tags/tag1349.xml"/><Relationship Id="rId460" Type="http://schemas.openxmlformats.org/officeDocument/2006/relationships/tags" Target="../tags/tag1348.xml"/><Relationship Id="rId46" Type="http://schemas.openxmlformats.org/officeDocument/2006/relationships/tags" Target="../tags/tag934.xml"/><Relationship Id="rId459" Type="http://schemas.openxmlformats.org/officeDocument/2006/relationships/tags" Target="../tags/tag1347.xml"/><Relationship Id="rId458" Type="http://schemas.openxmlformats.org/officeDocument/2006/relationships/tags" Target="../tags/tag1346.xml"/><Relationship Id="rId457" Type="http://schemas.openxmlformats.org/officeDocument/2006/relationships/tags" Target="../tags/tag1345.xml"/><Relationship Id="rId456" Type="http://schemas.openxmlformats.org/officeDocument/2006/relationships/tags" Target="../tags/tag1344.xml"/><Relationship Id="rId455" Type="http://schemas.openxmlformats.org/officeDocument/2006/relationships/tags" Target="../tags/tag1343.xml"/><Relationship Id="rId454" Type="http://schemas.openxmlformats.org/officeDocument/2006/relationships/tags" Target="../tags/tag1342.xml"/><Relationship Id="rId453" Type="http://schemas.openxmlformats.org/officeDocument/2006/relationships/tags" Target="../tags/tag1341.xml"/><Relationship Id="rId452" Type="http://schemas.openxmlformats.org/officeDocument/2006/relationships/tags" Target="../tags/tag1340.xml"/><Relationship Id="rId451" Type="http://schemas.openxmlformats.org/officeDocument/2006/relationships/tags" Target="../tags/tag1339.xml"/><Relationship Id="rId450" Type="http://schemas.openxmlformats.org/officeDocument/2006/relationships/tags" Target="../tags/tag1338.xml"/><Relationship Id="rId45" Type="http://schemas.openxmlformats.org/officeDocument/2006/relationships/tags" Target="../tags/tag933.xml"/><Relationship Id="rId449" Type="http://schemas.openxmlformats.org/officeDocument/2006/relationships/tags" Target="../tags/tag1337.xml"/><Relationship Id="rId448" Type="http://schemas.openxmlformats.org/officeDocument/2006/relationships/tags" Target="../tags/tag1336.xml"/><Relationship Id="rId447" Type="http://schemas.openxmlformats.org/officeDocument/2006/relationships/tags" Target="../tags/tag1335.xml"/><Relationship Id="rId446" Type="http://schemas.openxmlformats.org/officeDocument/2006/relationships/tags" Target="../tags/tag1334.xml"/><Relationship Id="rId445" Type="http://schemas.openxmlformats.org/officeDocument/2006/relationships/tags" Target="../tags/tag1333.xml"/><Relationship Id="rId444" Type="http://schemas.openxmlformats.org/officeDocument/2006/relationships/tags" Target="../tags/tag1332.xml"/><Relationship Id="rId443" Type="http://schemas.openxmlformats.org/officeDocument/2006/relationships/tags" Target="../tags/tag1331.xml"/><Relationship Id="rId442" Type="http://schemas.openxmlformats.org/officeDocument/2006/relationships/tags" Target="../tags/tag1330.xml"/><Relationship Id="rId441" Type="http://schemas.openxmlformats.org/officeDocument/2006/relationships/tags" Target="../tags/tag1329.xml"/><Relationship Id="rId440" Type="http://schemas.openxmlformats.org/officeDocument/2006/relationships/tags" Target="../tags/tag1328.xml"/><Relationship Id="rId44" Type="http://schemas.openxmlformats.org/officeDocument/2006/relationships/tags" Target="../tags/tag932.xml"/><Relationship Id="rId439" Type="http://schemas.openxmlformats.org/officeDocument/2006/relationships/tags" Target="../tags/tag1327.xml"/><Relationship Id="rId438" Type="http://schemas.openxmlformats.org/officeDocument/2006/relationships/tags" Target="../tags/tag1326.xml"/><Relationship Id="rId437" Type="http://schemas.openxmlformats.org/officeDocument/2006/relationships/tags" Target="../tags/tag1325.xml"/><Relationship Id="rId436" Type="http://schemas.openxmlformats.org/officeDocument/2006/relationships/tags" Target="../tags/tag1324.xml"/><Relationship Id="rId435" Type="http://schemas.openxmlformats.org/officeDocument/2006/relationships/tags" Target="../tags/tag1323.xml"/><Relationship Id="rId434" Type="http://schemas.openxmlformats.org/officeDocument/2006/relationships/tags" Target="../tags/tag1322.xml"/><Relationship Id="rId433" Type="http://schemas.openxmlformats.org/officeDocument/2006/relationships/tags" Target="../tags/tag1321.xml"/><Relationship Id="rId432" Type="http://schemas.openxmlformats.org/officeDocument/2006/relationships/tags" Target="../tags/tag1320.xml"/><Relationship Id="rId431" Type="http://schemas.openxmlformats.org/officeDocument/2006/relationships/tags" Target="../tags/tag1319.xml"/><Relationship Id="rId430" Type="http://schemas.openxmlformats.org/officeDocument/2006/relationships/tags" Target="../tags/tag1318.xml"/><Relationship Id="rId43" Type="http://schemas.openxmlformats.org/officeDocument/2006/relationships/tags" Target="../tags/tag931.xml"/><Relationship Id="rId429" Type="http://schemas.openxmlformats.org/officeDocument/2006/relationships/tags" Target="../tags/tag1317.xml"/><Relationship Id="rId428" Type="http://schemas.openxmlformats.org/officeDocument/2006/relationships/tags" Target="../tags/tag1316.xml"/><Relationship Id="rId427" Type="http://schemas.openxmlformats.org/officeDocument/2006/relationships/tags" Target="../tags/tag1315.xml"/><Relationship Id="rId426" Type="http://schemas.openxmlformats.org/officeDocument/2006/relationships/tags" Target="../tags/tag1314.xml"/><Relationship Id="rId425" Type="http://schemas.openxmlformats.org/officeDocument/2006/relationships/tags" Target="../tags/tag1313.xml"/><Relationship Id="rId424" Type="http://schemas.openxmlformats.org/officeDocument/2006/relationships/tags" Target="../tags/tag1312.xml"/><Relationship Id="rId423" Type="http://schemas.openxmlformats.org/officeDocument/2006/relationships/tags" Target="../tags/tag1311.xml"/><Relationship Id="rId422" Type="http://schemas.openxmlformats.org/officeDocument/2006/relationships/tags" Target="../tags/tag1310.xml"/><Relationship Id="rId421" Type="http://schemas.openxmlformats.org/officeDocument/2006/relationships/tags" Target="../tags/tag1309.xml"/><Relationship Id="rId420" Type="http://schemas.openxmlformats.org/officeDocument/2006/relationships/tags" Target="../tags/tag1308.xml"/><Relationship Id="rId42" Type="http://schemas.openxmlformats.org/officeDocument/2006/relationships/tags" Target="../tags/tag930.xml"/><Relationship Id="rId419" Type="http://schemas.openxmlformats.org/officeDocument/2006/relationships/tags" Target="../tags/tag1307.xml"/><Relationship Id="rId418" Type="http://schemas.openxmlformats.org/officeDocument/2006/relationships/tags" Target="../tags/tag1306.xml"/><Relationship Id="rId417" Type="http://schemas.openxmlformats.org/officeDocument/2006/relationships/tags" Target="../tags/tag1305.xml"/><Relationship Id="rId416" Type="http://schemas.openxmlformats.org/officeDocument/2006/relationships/tags" Target="../tags/tag1304.xml"/><Relationship Id="rId415" Type="http://schemas.openxmlformats.org/officeDocument/2006/relationships/tags" Target="../tags/tag1303.xml"/><Relationship Id="rId414" Type="http://schemas.openxmlformats.org/officeDocument/2006/relationships/tags" Target="../tags/tag1302.xml"/><Relationship Id="rId413" Type="http://schemas.openxmlformats.org/officeDocument/2006/relationships/tags" Target="../tags/tag1301.xml"/><Relationship Id="rId412" Type="http://schemas.openxmlformats.org/officeDocument/2006/relationships/tags" Target="../tags/tag1300.xml"/><Relationship Id="rId411" Type="http://schemas.openxmlformats.org/officeDocument/2006/relationships/tags" Target="../tags/tag1299.xml"/><Relationship Id="rId410" Type="http://schemas.openxmlformats.org/officeDocument/2006/relationships/tags" Target="../tags/tag1298.xml"/><Relationship Id="rId41" Type="http://schemas.openxmlformats.org/officeDocument/2006/relationships/tags" Target="../tags/tag929.xml"/><Relationship Id="rId409" Type="http://schemas.openxmlformats.org/officeDocument/2006/relationships/tags" Target="../tags/tag1297.xml"/><Relationship Id="rId408" Type="http://schemas.openxmlformats.org/officeDocument/2006/relationships/tags" Target="../tags/tag1296.xml"/><Relationship Id="rId407" Type="http://schemas.openxmlformats.org/officeDocument/2006/relationships/tags" Target="../tags/tag1295.xml"/><Relationship Id="rId406" Type="http://schemas.openxmlformats.org/officeDocument/2006/relationships/tags" Target="../tags/tag1294.xml"/><Relationship Id="rId405" Type="http://schemas.openxmlformats.org/officeDocument/2006/relationships/tags" Target="../tags/tag1293.xml"/><Relationship Id="rId404" Type="http://schemas.openxmlformats.org/officeDocument/2006/relationships/tags" Target="../tags/tag1292.xml"/><Relationship Id="rId403" Type="http://schemas.openxmlformats.org/officeDocument/2006/relationships/tags" Target="../tags/tag1291.xml"/><Relationship Id="rId402" Type="http://schemas.openxmlformats.org/officeDocument/2006/relationships/tags" Target="../tags/tag1290.xml"/><Relationship Id="rId401" Type="http://schemas.openxmlformats.org/officeDocument/2006/relationships/tags" Target="../tags/tag1289.xml"/><Relationship Id="rId400" Type="http://schemas.openxmlformats.org/officeDocument/2006/relationships/tags" Target="../tags/tag1288.xml"/><Relationship Id="rId40" Type="http://schemas.openxmlformats.org/officeDocument/2006/relationships/tags" Target="../tags/tag928.xml"/><Relationship Id="rId4" Type="http://schemas.openxmlformats.org/officeDocument/2006/relationships/tags" Target="../tags/tag892.xml"/><Relationship Id="rId399" Type="http://schemas.openxmlformats.org/officeDocument/2006/relationships/tags" Target="../tags/tag1287.xml"/><Relationship Id="rId398" Type="http://schemas.openxmlformats.org/officeDocument/2006/relationships/tags" Target="../tags/tag1286.xml"/><Relationship Id="rId397" Type="http://schemas.openxmlformats.org/officeDocument/2006/relationships/tags" Target="../tags/tag1285.xml"/><Relationship Id="rId396" Type="http://schemas.openxmlformats.org/officeDocument/2006/relationships/tags" Target="../tags/tag1284.xml"/><Relationship Id="rId395" Type="http://schemas.openxmlformats.org/officeDocument/2006/relationships/tags" Target="../tags/tag1283.xml"/><Relationship Id="rId394" Type="http://schemas.openxmlformats.org/officeDocument/2006/relationships/tags" Target="../tags/tag1282.xml"/><Relationship Id="rId393" Type="http://schemas.openxmlformats.org/officeDocument/2006/relationships/tags" Target="../tags/tag1281.xml"/><Relationship Id="rId392" Type="http://schemas.openxmlformats.org/officeDocument/2006/relationships/tags" Target="../tags/tag1280.xml"/><Relationship Id="rId391" Type="http://schemas.openxmlformats.org/officeDocument/2006/relationships/tags" Target="../tags/tag1279.xml"/><Relationship Id="rId390" Type="http://schemas.openxmlformats.org/officeDocument/2006/relationships/tags" Target="../tags/tag1278.xml"/><Relationship Id="rId39" Type="http://schemas.openxmlformats.org/officeDocument/2006/relationships/tags" Target="../tags/tag927.xml"/><Relationship Id="rId389" Type="http://schemas.openxmlformats.org/officeDocument/2006/relationships/tags" Target="../tags/tag1277.xml"/><Relationship Id="rId388" Type="http://schemas.openxmlformats.org/officeDocument/2006/relationships/tags" Target="../tags/tag1276.xml"/><Relationship Id="rId387" Type="http://schemas.openxmlformats.org/officeDocument/2006/relationships/tags" Target="../tags/tag1275.xml"/><Relationship Id="rId386" Type="http://schemas.openxmlformats.org/officeDocument/2006/relationships/tags" Target="../tags/tag1274.xml"/><Relationship Id="rId385" Type="http://schemas.openxmlformats.org/officeDocument/2006/relationships/tags" Target="../tags/tag1273.xml"/><Relationship Id="rId384" Type="http://schemas.openxmlformats.org/officeDocument/2006/relationships/tags" Target="../tags/tag1272.xml"/><Relationship Id="rId383" Type="http://schemas.openxmlformats.org/officeDocument/2006/relationships/tags" Target="../tags/tag1271.xml"/><Relationship Id="rId382" Type="http://schemas.openxmlformats.org/officeDocument/2006/relationships/tags" Target="../tags/tag1270.xml"/><Relationship Id="rId381" Type="http://schemas.openxmlformats.org/officeDocument/2006/relationships/tags" Target="../tags/tag1269.xml"/><Relationship Id="rId380" Type="http://schemas.openxmlformats.org/officeDocument/2006/relationships/tags" Target="../tags/tag1268.xml"/><Relationship Id="rId38" Type="http://schemas.openxmlformats.org/officeDocument/2006/relationships/tags" Target="../tags/tag926.xml"/><Relationship Id="rId379" Type="http://schemas.openxmlformats.org/officeDocument/2006/relationships/tags" Target="../tags/tag1267.xml"/><Relationship Id="rId378" Type="http://schemas.openxmlformats.org/officeDocument/2006/relationships/tags" Target="../tags/tag1266.xml"/><Relationship Id="rId377" Type="http://schemas.openxmlformats.org/officeDocument/2006/relationships/tags" Target="../tags/tag1265.xml"/><Relationship Id="rId376" Type="http://schemas.openxmlformats.org/officeDocument/2006/relationships/tags" Target="../tags/tag1264.xml"/><Relationship Id="rId375" Type="http://schemas.openxmlformats.org/officeDocument/2006/relationships/tags" Target="../tags/tag1263.xml"/><Relationship Id="rId374" Type="http://schemas.openxmlformats.org/officeDocument/2006/relationships/tags" Target="../tags/tag1262.xml"/><Relationship Id="rId373" Type="http://schemas.openxmlformats.org/officeDocument/2006/relationships/tags" Target="../tags/tag1261.xml"/><Relationship Id="rId372" Type="http://schemas.openxmlformats.org/officeDocument/2006/relationships/tags" Target="../tags/tag1260.xml"/><Relationship Id="rId371" Type="http://schemas.openxmlformats.org/officeDocument/2006/relationships/tags" Target="../tags/tag1259.xml"/><Relationship Id="rId370" Type="http://schemas.openxmlformats.org/officeDocument/2006/relationships/tags" Target="../tags/tag1258.xml"/><Relationship Id="rId37" Type="http://schemas.openxmlformats.org/officeDocument/2006/relationships/tags" Target="../tags/tag925.xml"/><Relationship Id="rId369" Type="http://schemas.openxmlformats.org/officeDocument/2006/relationships/tags" Target="../tags/tag1257.xml"/><Relationship Id="rId368" Type="http://schemas.openxmlformats.org/officeDocument/2006/relationships/tags" Target="../tags/tag1256.xml"/><Relationship Id="rId367" Type="http://schemas.openxmlformats.org/officeDocument/2006/relationships/tags" Target="../tags/tag1255.xml"/><Relationship Id="rId366" Type="http://schemas.openxmlformats.org/officeDocument/2006/relationships/tags" Target="../tags/tag1254.xml"/><Relationship Id="rId365" Type="http://schemas.openxmlformats.org/officeDocument/2006/relationships/tags" Target="../tags/tag1253.xml"/><Relationship Id="rId364" Type="http://schemas.openxmlformats.org/officeDocument/2006/relationships/tags" Target="../tags/tag1252.xml"/><Relationship Id="rId363" Type="http://schemas.openxmlformats.org/officeDocument/2006/relationships/tags" Target="../tags/tag1251.xml"/><Relationship Id="rId362" Type="http://schemas.openxmlformats.org/officeDocument/2006/relationships/tags" Target="../tags/tag1250.xml"/><Relationship Id="rId361" Type="http://schemas.openxmlformats.org/officeDocument/2006/relationships/tags" Target="../tags/tag1249.xml"/><Relationship Id="rId360" Type="http://schemas.openxmlformats.org/officeDocument/2006/relationships/tags" Target="../tags/tag1248.xml"/><Relationship Id="rId36" Type="http://schemas.openxmlformats.org/officeDocument/2006/relationships/tags" Target="../tags/tag924.xml"/><Relationship Id="rId359" Type="http://schemas.openxmlformats.org/officeDocument/2006/relationships/tags" Target="../tags/tag1247.xml"/><Relationship Id="rId358" Type="http://schemas.openxmlformats.org/officeDocument/2006/relationships/tags" Target="../tags/tag1246.xml"/><Relationship Id="rId357" Type="http://schemas.openxmlformats.org/officeDocument/2006/relationships/tags" Target="../tags/tag1245.xml"/><Relationship Id="rId356" Type="http://schemas.openxmlformats.org/officeDocument/2006/relationships/tags" Target="../tags/tag1244.xml"/><Relationship Id="rId355" Type="http://schemas.openxmlformats.org/officeDocument/2006/relationships/tags" Target="../tags/tag1243.xml"/><Relationship Id="rId354" Type="http://schemas.openxmlformats.org/officeDocument/2006/relationships/tags" Target="../tags/tag1242.xml"/><Relationship Id="rId353" Type="http://schemas.openxmlformats.org/officeDocument/2006/relationships/tags" Target="../tags/tag1241.xml"/><Relationship Id="rId352" Type="http://schemas.openxmlformats.org/officeDocument/2006/relationships/tags" Target="../tags/tag1240.xml"/><Relationship Id="rId351" Type="http://schemas.openxmlformats.org/officeDocument/2006/relationships/tags" Target="../tags/tag1239.xml"/><Relationship Id="rId350" Type="http://schemas.openxmlformats.org/officeDocument/2006/relationships/tags" Target="../tags/tag1238.xml"/><Relationship Id="rId35" Type="http://schemas.openxmlformats.org/officeDocument/2006/relationships/tags" Target="../tags/tag923.xml"/><Relationship Id="rId349" Type="http://schemas.openxmlformats.org/officeDocument/2006/relationships/tags" Target="../tags/tag1237.xml"/><Relationship Id="rId348" Type="http://schemas.openxmlformats.org/officeDocument/2006/relationships/tags" Target="../tags/tag1236.xml"/><Relationship Id="rId347" Type="http://schemas.openxmlformats.org/officeDocument/2006/relationships/tags" Target="../tags/tag1235.xml"/><Relationship Id="rId346" Type="http://schemas.openxmlformats.org/officeDocument/2006/relationships/tags" Target="../tags/tag1234.xml"/><Relationship Id="rId345" Type="http://schemas.openxmlformats.org/officeDocument/2006/relationships/tags" Target="../tags/tag1233.xml"/><Relationship Id="rId344" Type="http://schemas.openxmlformats.org/officeDocument/2006/relationships/tags" Target="../tags/tag1232.xml"/><Relationship Id="rId343" Type="http://schemas.openxmlformats.org/officeDocument/2006/relationships/tags" Target="../tags/tag1231.xml"/><Relationship Id="rId342" Type="http://schemas.openxmlformats.org/officeDocument/2006/relationships/tags" Target="../tags/tag1230.xml"/><Relationship Id="rId341" Type="http://schemas.openxmlformats.org/officeDocument/2006/relationships/tags" Target="../tags/tag1229.xml"/><Relationship Id="rId340" Type="http://schemas.openxmlformats.org/officeDocument/2006/relationships/tags" Target="../tags/tag1228.xml"/><Relationship Id="rId34" Type="http://schemas.openxmlformats.org/officeDocument/2006/relationships/tags" Target="../tags/tag922.xml"/><Relationship Id="rId339" Type="http://schemas.openxmlformats.org/officeDocument/2006/relationships/tags" Target="../tags/tag1227.xml"/><Relationship Id="rId338" Type="http://schemas.openxmlformats.org/officeDocument/2006/relationships/tags" Target="../tags/tag1226.xml"/><Relationship Id="rId337" Type="http://schemas.openxmlformats.org/officeDocument/2006/relationships/tags" Target="../tags/tag1225.xml"/><Relationship Id="rId336" Type="http://schemas.openxmlformats.org/officeDocument/2006/relationships/tags" Target="../tags/tag1224.xml"/><Relationship Id="rId335" Type="http://schemas.openxmlformats.org/officeDocument/2006/relationships/tags" Target="../tags/tag1223.xml"/><Relationship Id="rId334" Type="http://schemas.openxmlformats.org/officeDocument/2006/relationships/tags" Target="../tags/tag1222.xml"/><Relationship Id="rId333" Type="http://schemas.openxmlformats.org/officeDocument/2006/relationships/tags" Target="../tags/tag1221.xml"/><Relationship Id="rId332" Type="http://schemas.openxmlformats.org/officeDocument/2006/relationships/tags" Target="../tags/tag1220.xml"/><Relationship Id="rId331" Type="http://schemas.openxmlformats.org/officeDocument/2006/relationships/tags" Target="../tags/tag1219.xml"/><Relationship Id="rId330" Type="http://schemas.openxmlformats.org/officeDocument/2006/relationships/tags" Target="../tags/tag1218.xml"/><Relationship Id="rId33" Type="http://schemas.openxmlformats.org/officeDocument/2006/relationships/tags" Target="../tags/tag921.xml"/><Relationship Id="rId329" Type="http://schemas.openxmlformats.org/officeDocument/2006/relationships/tags" Target="../tags/tag1217.xml"/><Relationship Id="rId328" Type="http://schemas.openxmlformats.org/officeDocument/2006/relationships/tags" Target="../tags/tag1216.xml"/><Relationship Id="rId327" Type="http://schemas.openxmlformats.org/officeDocument/2006/relationships/tags" Target="../tags/tag1215.xml"/><Relationship Id="rId326" Type="http://schemas.openxmlformats.org/officeDocument/2006/relationships/tags" Target="../tags/tag1214.xml"/><Relationship Id="rId325" Type="http://schemas.openxmlformats.org/officeDocument/2006/relationships/tags" Target="../tags/tag1213.xml"/><Relationship Id="rId324" Type="http://schemas.openxmlformats.org/officeDocument/2006/relationships/tags" Target="../tags/tag1212.xml"/><Relationship Id="rId323" Type="http://schemas.openxmlformats.org/officeDocument/2006/relationships/tags" Target="../tags/tag1211.xml"/><Relationship Id="rId322" Type="http://schemas.openxmlformats.org/officeDocument/2006/relationships/tags" Target="../tags/tag1210.xml"/><Relationship Id="rId321" Type="http://schemas.openxmlformats.org/officeDocument/2006/relationships/tags" Target="../tags/tag1209.xml"/><Relationship Id="rId320" Type="http://schemas.openxmlformats.org/officeDocument/2006/relationships/tags" Target="../tags/tag1208.xml"/><Relationship Id="rId32" Type="http://schemas.openxmlformats.org/officeDocument/2006/relationships/tags" Target="../tags/tag920.xml"/><Relationship Id="rId319" Type="http://schemas.openxmlformats.org/officeDocument/2006/relationships/tags" Target="../tags/tag1207.xml"/><Relationship Id="rId318" Type="http://schemas.openxmlformats.org/officeDocument/2006/relationships/tags" Target="../tags/tag1206.xml"/><Relationship Id="rId317" Type="http://schemas.openxmlformats.org/officeDocument/2006/relationships/tags" Target="../tags/tag1205.xml"/><Relationship Id="rId316" Type="http://schemas.openxmlformats.org/officeDocument/2006/relationships/tags" Target="../tags/tag1204.xml"/><Relationship Id="rId315" Type="http://schemas.openxmlformats.org/officeDocument/2006/relationships/tags" Target="../tags/tag1203.xml"/><Relationship Id="rId314" Type="http://schemas.openxmlformats.org/officeDocument/2006/relationships/tags" Target="../tags/tag1202.xml"/><Relationship Id="rId313" Type="http://schemas.openxmlformats.org/officeDocument/2006/relationships/tags" Target="../tags/tag1201.xml"/><Relationship Id="rId312" Type="http://schemas.openxmlformats.org/officeDocument/2006/relationships/tags" Target="../tags/tag1200.xml"/><Relationship Id="rId311" Type="http://schemas.openxmlformats.org/officeDocument/2006/relationships/tags" Target="../tags/tag1199.xml"/><Relationship Id="rId310" Type="http://schemas.openxmlformats.org/officeDocument/2006/relationships/tags" Target="../tags/tag1198.xml"/><Relationship Id="rId31" Type="http://schemas.openxmlformats.org/officeDocument/2006/relationships/tags" Target="../tags/tag919.xml"/><Relationship Id="rId309" Type="http://schemas.openxmlformats.org/officeDocument/2006/relationships/tags" Target="../tags/tag1197.xml"/><Relationship Id="rId308" Type="http://schemas.openxmlformats.org/officeDocument/2006/relationships/tags" Target="../tags/tag1196.xml"/><Relationship Id="rId307" Type="http://schemas.openxmlformats.org/officeDocument/2006/relationships/tags" Target="../tags/tag1195.xml"/><Relationship Id="rId306" Type="http://schemas.openxmlformats.org/officeDocument/2006/relationships/tags" Target="../tags/tag1194.xml"/><Relationship Id="rId305" Type="http://schemas.openxmlformats.org/officeDocument/2006/relationships/tags" Target="../tags/tag1193.xml"/><Relationship Id="rId304" Type="http://schemas.openxmlformats.org/officeDocument/2006/relationships/tags" Target="../tags/tag1192.xml"/><Relationship Id="rId303" Type="http://schemas.openxmlformats.org/officeDocument/2006/relationships/tags" Target="../tags/tag1191.xml"/><Relationship Id="rId302" Type="http://schemas.openxmlformats.org/officeDocument/2006/relationships/tags" Target="../tags/tag1190.xml"/><Relationship Id="rId301" Type="http://schemas.openxmlformats.org/officeDocument/2006/relationships/tags" Target="../tags/tag1189.xml"/><Relationship Id="rId300" Type="http://schemas.openxmlformats.org/officeDocument/2006/relationships/tags" Target="../tags/tag1188.xml"/><Relationship Id="rId30" Type="http://schemas.openxmlformats.org/officeDocument/2006/relationships/tags" Target="../tags/tag918.xml"/><Relationship Id="rId3" Type="http://schemas.openxmlformats.org/officeDocument/2006/relationships/tags" Target="../tags/tag891.xml"/><Relationship Id="rId299" Type="http://schemas.openxmlformats.org/officeDocument/2006/relationships/tags" Target="../tags/tag1187.xml"/><Relationship Id="rId298" Type="http://schemas.openxmlformats.org/officeDocument/2006/relationships/tags" Target="../tags/tag1186.xml"/><Relationship Id="rId297" Type="http://schemas.openxmlformats.org/officeDocument/2006/relationships/tags" Target="../tags/tag1185.xml"/><Relationship Id="rId296" Type="http://schemas.openxmlformats.org/officeDocument/2006/relationships/tags" Target="../tags/tag1184.xml"/><Relationship Id="rId295" Type="http://schemas.openxmlformats.org/officeDocument/2006/relationships/tags" Target="../tags/tag1183.xml"/><Relationship Id="rId294" Type="http://schemas.openxmlformats.org/officeDocument/2006/relationships/tags" Target="../tags/tag1182.xml"/><Relationship Id="rId293" Type="http://schemas.openxmlformats.org/officeDocument/2006/relationships/tags" Target="../tags/tag1181.xml"/><Relationship Id="rId292" Type="http://schemas.openxmlformats.org/officeDocument/2006/relationships/tags" Target="../tags/tag1180.xml"/><Relationship Id="rId291" Type="http://schemas.openxmlformats.org/officeDocument/2006/relationships/tags" Target="../tags/tag1179.xml"/><Relationship Id="rId290" Type="http://schemas.openxmlformats.org/officeDocument/2006/relationships/tags" Target="../tags/tag1178.xml"/><Relationship Id="rId29" Type="http://schemas.openxmlformats.org/officeDocument/2006/relationships/tags" Target="../tags/tag917.xml"/><Relationship Id="rId289" Type="http://schemas.openxmlformats.org/officeDocument/2006/relationships/tags" Target="../tags/tag1177.xml"/><Relationship Id="rId288" Type="http://schemas.openxmlformats.org/officeDocument/2006/relationships/tags" Target="../tags/tag1176.xml"/><Relationship Id="rId287" Type="http://schemas.openxmlformats.org/officeDocument/2006/relationships/tags" Target="../tags/tag1175.xml"/><Relationship Id="rId286" Type="http://schemas.openxmlformats.org/officeDocument/2006/relationships/tags" Target="../tags/tag1174.xml"/><Relationship Id="rId285" Type="http://schemas.openxmlformats.org/officeDocument/2006/relationships/tags" Target="../tags/tag1173.xml"/><Relationship Id="rId284" Type="http://schemas.openxmlformats.org/officeDocument/2006/relationships/tags" Target="../tags/tag1172.xml"/><Relationship Id="rId283" Type="http://schemas.openxmlformats.org/officeDocument/2006/relationships/tags" Target="../tags/tag1171.xml"/><Relationship Id="rId282" Type="http://schemas.openxmlformats.org/officeDocument/2006/relationships/tags" Target="../tags/tag1170.xml"/><Relationship Id="rId281" Type="http://schemas.openxmlformats.org/officeDocument/2006/relationships/tags" Target="../tags/tag1169.xml"/><Relationship Id="rId280" Type="http://schemas.openxmlformats.org/officeDocument/2006/relationships/tags" Target="../tags/tag1168.xml"/><Relationship Id="rId28" Type="http://schemas.openxmlformats.org/officeDocument/2006/relationships/tags" Target="../tags/tag916.xml"/><Relationship Id="rId279" Type="http://schemas.openxmlformats.org/officeDocument/2006/relationships/tags" Target="../tags/tag1167.xml"/><Relationship Id="rId278" Type="http://schemas.openxmlformats.org/officeDocument/2006/relationships/tags" Target="../tags/tag1166.xml"/><Relationship Id="rId277" Type="http://schemas.openxmlformats.org/officeDocument/2006/relationships/tags" Target="../tags/tag1165.xml"/><Relationship Id="rId276" Type="http://schemas.openxmlformats.org/officeDocument/2006/relationships/tags" Target="../tags/tag1164.xml"/><Relationship Id="rId275" Type="http://schemas.openxmlformats.org/officeDocument/2006/relationships/tags" Target="../tags/tag1163.xml"/><Relationship Id="rId274" Type="http://schemas.openxmlformats.org/officeDocument/2006/relationships/tags" Target="../tags/tag1162.xml"/><Relationship Id="rId273" Type="http://schemas.openxmlformats.org/officeDocument/2006/relationships/tags" Target="../tags/tag1161.xml"/><Relationship Id="rId272" Type="http://schemas.openxmlformats.org/officeDocument/2006/relationships/tags" Target="../tags/tag1160.xml"/><Relationship Id="rId271" Type="http://schemas.openxmlformats.org/officeDocument/2006/relationships/tags" Target="../tags/tag1159.xml"/><Relationship Id="rId270" Type="http://schemas.openxmlformats.org/officeDocument/2006/relationships/tags" Target="../tags/tag1158.xml"/><Relationship Id="rId27" Type="http://schemas.openxmlformats.org/officeDocument/2006/relationships/tags" Target="../tags/tag915.xml"/><Relationship Id="rId269" Type="http://schemas.openxmlformats.org/officeDocument/2006/relationships/tags" Target="../tags/tag1157.xml"/><Relationship Id="rId268" Type="http://schemas.openxmlformats.org/officeDocument/2006/relationships/tags" Target="../tags/tag1156.xml"/><Relationship Id="rId267" Type="http://schemas.openxmlformats.org/officeDocument/2006/relationships/tags" Target="../tags/tag1155.xml"/><Relationship Id="rId266" Type="http://schemas.openxmlformats.org/officeDocument/2006/relationships/tags" Target="../tags/tag1154.xml"/><Relationship Id="rId265" Type="http://schemas.openxmlformats.org/officeDocument/2006/relationships/tags" Target="../tags/tag1153.xml"/><Relationship Id="rId264" Type="http://schemas.openxmlformats.org/officeDocument/2006/relationships/tags" Target="../tags/tag1152.xml"/><Relationship Id="rId263" Type="http://schemas.openxmlformats.org/officeDocument/2006/relationships/tags" Target="../tags/tag1151.xml"/><Relationship Id="rId262" Type="http://schemas.openxmlformats.org/officeDocument/2006/relationships/tags" Target="../tags/tag1150.xml"/><Relationship Id="rId261" Type="http://schemas.openxmlformats.org/officeDocument/2006/relationships/tags" Target="../tags/tag1149.xml"/><Relationship Id="rId260" Type="http://schemas.openxmlformats.org/officeDocument/2006/relationships/tags" Target="../tags/tag1148.xml"/><Relationship Id="rId26" Type="http://schemas.openxmlformats.org/officeDocument/2006/relationships/tags" Target="../tags/tag914.xml"/><Relationship Id="rId259" Type="http://schemas.openxmlformats.org/officeDocument/2006/relationships/tags" Target="../tags/tag1147.xml"/><Relationship Id="rId258" Type="http://schemas.openxmlformats.org/officeDocument/2006/relationships/tags" Target="../tags/tag1146.xml"/><Relationship Id="rId257" Type="http://schemas.openxmlformats.org/officeDocument/2006/relationships/tags" Target="../tags/tag1145.xml"/><Relationship Id="rId256" Type="http://schemas.openxmlformats.org/officeDocument/2006/relationships/tags" Target="../tags/tag1144.xml"/><Relationship Id="rId255" Type="http://schemas.openxmlformats.org/officeDocument/2006/relationships/tags" Target="../tags/tag1143.xml"/><Relationship Id="rId254" Type="http://schemas.openxmlformats.org/officeDocument/2006/relationships/tags" Target="../tags/tag1142.xml"/><Relationship Id="rId253" Type="http://schemas.openxmlformats.org/officeDocument/2006/relationships/tags" Target="../tags/tag1141.xml"/><Relationship Id="rId252" Type="http://schemas.openxmlformats.org/officeDocument/2006/relationships/tags" Target="../tags/tag1140.xml"/><Relationship Id="rId251" Type="http://schemas.openxmlformats.org/officeDocument/2006/relationships/tags" Target="../tags/tag1139.xml"/><Relationship Id="rId250" Type="http://schemas.openxmlformats.org/officeDocument/2006/relationships/tags" Target="../tags/tag1138.xml"/><Relationship Id="rId25" Type="http://schemas.openxmlformats.org/officeDocument/2006/relationships/tags" Target="../tags/tag913.xml"/><Relationship Id="rId249" Type="http://schemas.openxmlformats.org/officeDocument/2006/relationships/tags" Target="../tags/tag1137.xml"/><Relationship Id="rId248" Type="http://schemas.openxmlformats.org/officeDocument/2006/relationships/tags" Target="../tags/tag1136.xml"/><Relationship Id="rId247" Type="http://schemas.openxmlformats.org/officeDocument/2006/relationships/tags" Target="../tags/tag1135.xml"/><Relationship Id="rId246" Type="http://schemas.openxmlformats.org/officeDocument/2006/relationships/tags" Target="../tags/tag1134.xml"/><Relationship Id="rId245" Type="http://schemas.openxmlformats.org/officeDocument/2006/relationships/tags" Target="../tags/tag1133.xml"/><Relationship Id="rId244" Type="http://schemas.openxmlformats.org/officeDocument/2006/relationships/tags" Target="../tags/tag1132.xml"/><Relationship Id="rId243" Type="http://schemas.openxmlformats.org/officeDocument/2006/relationships/tags" Target="../tags/tag1131.xml"/><Relationship Id="rId242" Type="http://schemas.openxmlformats.org/officeDocument/2006/relationships/tags" Target="../tags/tag1130.xml"/><Relationship Id="rId241" Type="http://schemas.openxmlformats.org/officeDocument/2006/relationships/tags" Target="../tags/tag1129.xml"/><Relationship Id="rId240" Type="http://schemas.openxmlformats.org/officeDocument/2006/relationships/tags" Target="../tags/tag1128.xml"/><Relationship Id="rId24" Type="http://schemas.openxmlformats.org/officeDocument/2006/relationships/tags" Target="../tags/tag912.xml"/><Relationship Id="rId239" Type="http://schemas.openxmlformats.org/officeDocument/2006/relationships/tags" Target="../tags/tag1127.xml"/><Relationship Id="rId238" Type="http://schemas.openxmlformats.org/officeDocument/2006/relationships/tags" Target="../tags/tag1126.xml"/><Relationship Id="rId237" Type="http://schemas.openxmlformats.org/officeDocument/2006/relationships/tags" Target="../tags/tag1125.xml"/><Relationship Id="rId236" Type="http://schemas.openxmlformats.org/officeDocument/2006/relationships/tags" Target="../tags/tag1124.xml"/><Relationship Id="rId235" Type="http://schemas.openxmlformats.org/officeDocument/2006/relationships/tags" Target="../tags/tag1123.xml"/><Relationship Id="rId234" Type="http://schemas.openxmlformats.org/officeDocument/2006/relationships/tags" Target="../tags/tag1122.xml"/><Relationship Id="rId233" Type="http://schemas.openxmlformats.org/officeDocument/2006/relationships/tags" Target="../tags/tag1121.xml"/><Relationship Id="rId232" Type="http://schemas.openxmlformats.org/officeDocument/2006/relationships/tags" Target="../tags/tag1120.xml"/><Relationship Id="rId231" Type="http://schemas.openxmlformats.org/officeDocument/2006/relationships/tags" Target="../tags/tag1119.xml"/><Relationship Id="rId230" Type="http://schemas.openxmlformats.org/officeDocument/2006/relationships/tags" Target="../tags/tag1118.xml"/><Relationship Id="rId23" Type="http://schemas.openxmlformats.org/officeDocument/2006/relationships/tags" Target="../tags/tag911.xml"/><Relationship Id="rId229" Type="http://schemas.openxmlformats.org/officeDocument/2006/relationships/tags" Target="../tags/tag1117.xml"/><Relationship Id="rId228" Type="http://schemas.openxmlformats.org/officeDocument/2006/relationships/tags" Target="../tags/tag1116.xml"/><Relationship Id="rId227" Type="http://schemas.openxmlformats.org/officeDocument/2006/relationships/tags" Target="../tags/tag1115.xml"/><Relationship Id="rId226" Type="http://schemas.openxmlformats.org/officeDocument/2006/relationships/tags" Target="../tags/tag1114.xml"/><Relationship Id="rId225" Type="http://schemas.openxmlformats.org/officeDocument/2006/relationships/tags" Target="../tags/tag1113.xml"/><Relationship Id="rId224" Type="http://schemas.openxmlformats.org/officeDocument/2006/relationships/tags" Target="../tags/tag1112.xml"/><Relationship Id="rId223" Type="http://schemas.openxmlformats.org/officeDocument/2006/relationships/tags" Target="../tags/tag1111.xml"/><Relationship Id="rId222" Type="http://schemas.openxmlformats.org/officeDocument/2006/relationships/tags" Target="../tags/tag1110.xml"/><Relationship Id="rId221" Type="http://schemas.openxmlformats.org/officeDocument/2006/relationships/tags" Target="../tags/tag1109.xml"/><Relationship Id="rId220" Type="http://schemas.openxmlformats.org/officeDocument/2006/relationships/tags" Target="../tags/tag1108.xml"/><Relationship Id="rId22" Type="http://schemas.openxmlformats.org/officeDocument/2006/relationships/tags" Target="../tags/tag910.xml"/><Relationship Id="rId219" Type="http://schemas.openxmlformats.org/officeDocument/2006/relationships/tags" Target="../tags/tag1107.xml"/><Relationship Id="rId218" Type="http://schemas.openxmlformats.org/officeDocument/2006/relationships/tags" Target="../tags/tag1106.xml"/><Relationship Id="rId217" Type="http://schemas.openxmlformats.org/officeDocument/2006/relationships/tags" Target="../tags/tag1105.xml"/><Relationship Id="rId216" Type="http://schemas.openxmlformats.org/officeDocument/2006/relationships/tags" Target="../tags/tag1104.xml"/><Relationship Id="rId215" Type="http://schemas.openxmlformats.org/officeDocument/2006/relationships/tags" Target="../tags/tag1103.xml"/><Relationship Id="rId214" Type="http://schemas.openxmlformats.org/officeDocument/2006/relationships/tags" Target="../tags/tag1102.xml"/><Relationship Id="rId213" Type="http://schemas.openxmlformats.org/officeDocument/2006/relationships/tags" Target="../tags/tag1101.xml"/><Relationship Id="rId212" Type="http://schemas.openxmlformats.org/officeDocument/2006/relationships/tags" Target="../tags/tag1100.xml"/><Relationship Id="rId211" Type="http://schemas.openxmlformats.org/officeDocument/2006/relationships/tags" Target="../tags/tag1099.xml"/><Relationship Id="rId210" Type="http://schemas.openxmlformats.org/officeDocument/2006/relationships/tags" Target="../tags/tag1098.xml"/><Relationship Id="rId21" Type="http://schemas.openxmlformats.org/officeDocument/2006/relationships/tags" Target="../tags/tag909.xml"/><Relationship Id="rId209" Type="http://schemas.openxmlformats.org/officeDocument/2006/relationships/tags" Target="../tags/tag1097.xml"/><Relationship Id="rId208" Type="http://schemas.openxmlformats.org/officeDocument/2006/relationships/tags" Target="../tags/tag1096.xml"/><Relationship Id="rId207" Type="http://schemas.openxmlformats.org/officeDocument/2006/relationships/tags" Target="../tags/tag1095.xml"/><Relationship Id="rId206" Type="http://schemas.openxmlformats.org/officeDocument/2006/relationships/tags" Target="../tags/tag1094.xml"/><Relationship Id="rId205" Type="http://schemas.openxmlformats.org/officeDocument/2006/relationships/tags" Target="../tags/tag1093.xml"/><Relationship Id="rId204" Type="http://schemas.openxmlformats.org/officeDocument/2006/relationships/tags" Target="../tags/tag1092.xml"/><Relationship Id="rId203" Type="http://schemas.openxmlformats.org/officeDocument/2006/relationships/tags" Target="../tags/tag1091.xml"/><Relationship Id="rId202" Type="http://schemas.openxmlformats.org/officeDocument/2006/relationships/tags" Target="../tags/tag1090.xml"/><Relationship Id="rId201" Type="http://schemas.openxmlformats.org/officeDocument/2006/relationships/tags" Target="../tags/tag1089.xml"/><Relationship Id="rId200" Type="http://schemas.openxmlformats.org/officeDocument/2006/relationships/tags" Target="../tags/tag1088.xml"/><Relationship Id="rId20" Type="http://schemas.openxmlformats.org/officeDocument/2006/relationships/tags" Target="../tags/tag908.xml"/><Relationship Id="rId2" Type="http://schemas.openxmlformats.org/officeDocument/2006/relationships/image" Target="../media/image84.webp"/><Relationship Id="rId199" Type="http://schemas.openxmlformats.org/officeDocument/2006/relationships/tags" Target="../tags/tag1087.xml"/><Relationship Id="rId198" Type="http://schemas.openxmlformats.org/officeDocument/2006/relationships/tags" Target="../tags/tag1086.xml"/><Relationship Id="rId197" Type="http://schemas.openxmlformats.org/officeDocument/2006/relationships/tags" Target="../tags/tag1085.xml"/><Relationship Id="rId196" Type="http://schemas.openxmlformats.org/officeDocument/2006/relationships/tags" Target="../tags/tag1084.xml"/><Relationship Id="rId195" Type="http://schemas.openxmlformats.org/officeDocument/2006/relationships/tags" Target="../tags/tag1083.xml"/><Relationship Id="rId194" Type="http://schemas.openxmlformats.org/officeDocument/2006/relationships/tags" Target="../tags/tag1082.xml"/><Relationship Id="rId193" Type="http://schemas.openxmlformats.org/officeDocument/2006/relationships/tags" Target="../tags/tag1081.xml"/><Relationship Id="rId192" Type="http://schemas.openxmlformats.org/officeDocument/2006/relationships/tags" Target="../tags/tag1080.xml"/><Relationship Id="rId191" Type="http://schemas.openxmlformats.org/officeDocument/2006/relationships/tags" Target="../tags/tag1079.xml"/><Relationship Id="rId190" Type="http://schemas.openxmlformats.org/officeDocument/2006/relationships/tags" Target="../tags/tag1078.xml"/><Relationship Id="rId19" Type="http://schemas.openxmlformats.org/officeDocument/2006/relationships/tags" Target="../tags/tag907.xml"/><Relationship Id="rId189" Type="http://schemas.openxmlformats.org/officeDocument/2006/relationships/tags" Target="../tags/tag1077.xml"/><Relationship Id="rId188" Type="http://schemas.openxmlformats.org/officeDocument/2006/relationships/tags" Target="../tags/tag1076.xml"/><Relationship Id="rId187" Type="http://schemas.openxmlformats.org/officeDocument/2006/relationships/tags" Target="../tags/tag1075.xml"/><Relationship Id="rId186" Type="http://schemas.openxmlformats.org/officeDocument/2006/relationships/tags" Target="../tags/tag1074.xml"/><Relationship Id="rId185" Type="http://schemas.openxmlformats.org/officeDocument/2006/relationships/tags" Target="../tags/tag1073.xml"/><Relationship Id="rId184" Type="http://schemas.openxmlformats.org/officeDocument/2006/relationships/tags" Target="../tags/tag1072.xml"/><Relationship Id="rId183" Type="http://schemas.openxmlformats.org/officeDocument/2006/relationships/tags" Target="../tags/tag1071.xml"/><Relationship Id="rId182" Type="http://schemas.openxmlformats.org/officeDocument/2006/relationships/tags" Target="../tags/tag1070.xml"/><Relationship Id="rId181" Type="http://schemas.openxmlformats.org/officeDocument/2006/relationships/tags" Target="../tags/tag1069.xml"/><Relationship Id="rId180" Type="http://schemas.openxmlformats.org/officeDocument/2006/relationships/tags" Target="../tags/tag1068.xml"/><Relationship Id="rId18" Type="http://schemas.openxmlformats.org/officeDocument/2006/relationships/tags" Target="../tags/tag906.xml"/><Relationship Id="rId179" Type="http://schemas.openxmlformats.org/officeDocument/2006/relationships/tags" Target="../tags/tag1067.xml"/><Relationship Id="rId178" Type="http://schemas.openxmlformats.org/officeDocument/2006/relationships/tags" Target="../tags/tag1066.xml"/><Relationship Id="rId177" Type="http://schemas.openxmlformats.org/officeDocument/2006/relationships/tags" Target="../tags/tag1065.xml"/><Relationship Id="rId176" Type="http://schemas.openxmlformats.org/officeDocument/2006/relationships/tags" Target="../tags/tag1064.xml"/><Relationship Id="rId175" Type="http://schemas.openxmlformats.org/officeDocument/2006/relationships/tags" Target="../tags/tag1063.xml"/><Relationship Id="rId174" Type="http://schemas.openxmlformats.org/officeDocument/2006/relationships/tags" Target="../tags/tag1062.xml"/><Relationship Id="rId173" Type="http://schemas.openxmlformats.org/officeDocument/2006/relationships/tags" Target="../tags/tag1061.xml"/><Relationship Id="rId172" Type="http://schemas.openxmlformats.org/officeDocument/2006/relationships/tags" Target="../tags/tag1060.xml"/><Relationship Id="rId171" Type="http://schemas.openxmlformats.org/officeDocument/2006/relationships/tags" Target="../tags/tag1059.xml"/><Relationship Id="rId170" Type="http://schemas.openxmlformats.org/officeDocument/2006/relationships/tags" Target="../tags/tag1058.xml"/><Relationship Id="rId17" Type="http://schemas.openxmlformats.org/officeDocument/2006/relationships/tags" Target="../tags/tag905.xml"/><Relationship Id="rId169" Type="http://schemas.openxmlformats.org/officeDocument/2006/relationships/tags" Target="../tags/tag1057.xml"/><Relationship Id="rId168" Type="http://schemas.openxmlformats.org/officeDocument/2006/relationships/tags" Target="../tags/tag1056.xml"/><Relationship Id="rId167" Type="http://schemas.openxmlformats.org/officeDocument/2006/relationships/tags" Target="../tags/tag1055.xml"/><Relationship Id="rId166" Type="http://schemas.openxmlformats.org/officeDocument/2006/relationships/tags" Target="../tags/tag1054.xml"/><Relationship Id="rId165" Type="http://schemas.openxmlformats.org/officeDocument/2006/relationships/tags" Target="../tags/tag1053.xml"/><Relationship Id="rId164" Type="http://schemas.openxmlformats.org/officeDocument/2006/relationships/tags" Target="../tags/tag1052.xml"/><Relationship Id="rId163" Type="http://schemas.openxmlformats.org/officeDocument/2006/relationships/tags" Target="../tags/tag1051.xml"/><Relationship Id="rId162" Type="http://schemas.openxmlformats.org/officeDocument/2006/relationships/tags" Target="../tags/tag1050.xml"/><Relationship Id="rId161" Type="http://schemas.openxmlformats.org/officeDocument/2006/relationships/tags" Target="../tags/tag1049.xml"/><Relationship Id="rId160" Type="http://schemas.openxmlformats.org/officeDocument/2006/relationships/tags" Target="../tags/tag1048.xml"/><Relationship Id="rId16" Type="http://schemas.openxmlformats.org/officeDocument/2006/relationships/tags" Target="../tags/tag904.xml"/><Relationship Id="rId159" Type="http://schemas.openxmlformats.org/officeDocument/2006/relationships/tags" Target="../tags/tag1047.xml"/><Relationship Id="rId158" Type="http://schemas.openxmlformats.org/officeDocument/2006/relationships/tags" Target="../tags/tag1046.xml"/><Relationship Id="rId157" Type="http://schemas.openxmlformats.org/officeDocument/2006/relationships/tags" Target="../tags/tag1045.xml"/><Relationship Id="rId156" Type="http://schemas.openxmlformats.org/officeDocument/2006/relationships/tags" Target="../tags/tag1044.xml"/><Relationship Id="rId155" Type="http://schemas.openxmlformats.org/officeDocument/2006/relationships/tags" Target="../tags/tag1043.xml"/><Relationship Id="rId154" Type="http://schemas.openxmlformats.org/officeDocument/2006/relationships/tags" Target="../tags/tag1042.xml"/><Relationship Id="rId153" Type="http://schemas.openxmlformats.org/officeDocument/2006/relationships/tags" Target="../tags/tag1041.xml"/><Relationship Id="rId152" Type="http://schemas.openxmlformats.org/officeDocument/2006/relationships/tags" Target="../tags/tag1040.xml"/><Relationship Id="rId151" Type="http://schemas.openxmlformats.org/officeDocument/2006/relationships/tags" Target="../tags/tag1039.xml"/><Relationship Id="rId150" Type="http://schemas.openxmlformats.org/officeDocument/2006/relationships/tags" Target="../tags/tag1038.xml"/><Relationship Id="rId15" Type="http://schemas.openxmlformats.org/officeDocument/2006/relationships/tags" Target="../tags/tag903.xml"/><Relationship Id="rId149" Type="http://schemas.openxmlformats.org/officeDocument/2006/relationships/tags" Target="../tags/tag1037.xml"/><Relationship Id="rId148" Type="http://schemas.openxmlformats.org/officeDocument/2006/relationships/tags" Target="../tags/tag1036.xml"/><Relationship Id="rId147" Type="http://schemas.openxmlformats.org/officeDocument/2006/relationships/tags" Target="../tags/tag1035.xml"/><Relationship Id="rId146" Type="http://schemas.openxmlformats.org/officeDocument/2006/relationships/tags" Target="../tags/tag1034.xml"/><Relationship Id="rId145" Type="http://schemas.openxmlformats.org/officeDocument/2006/relationships/tags" Target="../tags/tag1033.xml"/><Relationship Id="rId144" Type="http://schemas.openxmlformats.org/officeDocument/2006/relationships/tags" Target="../tags/tag1032.xml"/><Relationship Id="rId143" Type="http://schemas.openxmlformats.org/officeDocument/2006/relationships/tags" Target="../tags/tag1031.xml"/><Relationship Id="rId142" Type="http://schemas.openxmlformats.org/officeDocument/2006/relationships/tags" Target="../tags/tag1030.xml"/><Relationship Id="rId141" Type="http://schemas.openxmlformats.org/officeDocument/2006/relationships/tags" Target="../tags/tag1029.xml"/><Relationship Id="rId140" Type="http://schemas.openxmlformats.org/officeDocument/2006/relationships/tags" Target="../tags/tag1028.xml"/><Relationship Id="rId14" Type="http://schemas.openxmlformats.org/officeDocument/2006/relationships/tags" Target="../tags/tag902.xml"/><Relationship Id="rId139" Type="http://schemas.openxmlformats.org/officeDocument/2006/relationships/tags" Target="../tags/tag1027.xml"/><Relationship Id="rId138" Type="http://schemas.openxmlformats.org/officeDocument/2006/relationships/tags" Target="../tags/tag1026.xml"/><Relationship Id="rId137" Type="http://schemas.openxmlformats.org/officeDocument/2006/relationships/tags" Target="../tags/tag1025.xml"/><Relationship Id="rId136" Type="http://schemas.openxmlformats.org/officeDocument/2006/relationships/tags" Target="../tags/tag1024.xml"/><Relationship Id="rId135" Type="http://schemas.openxmlformats.org/officeDocument/2006/relationships/tags" Target="../tags/tag1023.xml"/><Relationship Id="rId134" Type="http://schemas.openxmlformats.org/officeDocument/2006/relationships/tags" Target="../tags/tag1022.xml"/><Relationship Id="rId133" Type="http://schemas.openxmlformats.org/officeDocument/2006/relationships/tags" Target="../tags/tag1021.xml"/><Relationship Id="rId132" Type="http://schemas.openxmlformats.org/officeDocument/2006/relationships/tags" Target="../tags/tag1020.xml"/><Relationship Id="rId131" Type="http://schemas.openxmlformats.org/officeDocument/2006/relationships/tags" Target="../tags/tag1019.xml"/><Relationship Id="rId130" Type="http://schemas.openxmlformats.org/officeDocument/2006/relationships/tags" Target="../tags/tag1018.xml"/><Relationship Id="rId13" Type="http://schemas.openxmlformats.org/officeDocument/2006/relationships/tags" Target="../tags/tag901.xml"/><Relationship Id="rId129" Type="http://schemas.openxmlformats.org/officeDocument/2006/relationships/tags" Target="../tags/tag1017.xml"/><Relationship Id="rId128" Type="http://schemas.openxmlformats.org/officeDocument/2006/relationships/tags" Target="../tags/tag1016.xml"/><Relationship Id="rId127" Type="http://schemas.openxmlformats.org/officeDocument/2006/relationships/tags" Target="../tags/tag1015.xml"/><Relationship Id="rId126" Type="http://schemas.openxmlformats.org/officeDocument/2006/relationships/tags" Target="../tags/tag1014.xml"/><Relationship Id="rId125" Type="http://schemas.openxmlformats.org/officeDocument/2006/relationships/tags" Target="../tags/tag1013.xml"/><Relationship Id="rId124" Type="http://schemas.openxmlformats.org/officeDocument/2006/relationships/tags" Target="../tags/tag1012.xml"/><Relationship Id="rId123" Type="http://schemas.openxmlformats.org/officeDocument/2006/relationships/tags" Target="../tags/tag1011.xml"/><Relationship Id="rId122" Type="http://schemas.openxmlformats.org/officeDocument/2006/relationships/tags" Target="../tags/tag1010.xml"/><Relationship Id="rId121" Type="http://schemas.openxmlformats.org/officeDocument/2006/relationships/tags" Target="../tags/tag1009.xml"/><Relationship Id="rId120" Type="http://schemas.openxmlformats.org/officeDocument/2006/relationships/tags" Target="../tags/tag1008.xml"/><Relationship Id="rId12" Type="http://schemas.openxmlformats.org/officeDocument/2006/relationships/tags" Target="../tags/tag900.xml"/><Relationship Id="rId119" Type="http://schemas.openxmlformats.org/officeDocument/2006/relationships/tags" Target="../tags/tag1007.xml"/><Relationship Id="rId118" Type="http://schemas.openxmlformats.org/officeDocument/2006/relationships/tags" Target="../tags/tag1006.xml"/><Relationship Id="rId117" Type="http://schemas.openxmlformats.org/officeDocument/2006/relationships/tags" Target="../tags/tag1005.xml"/><Relationship Id="rId116" Type="http://schemas.openxmlformats.org/officeDocument/2006/relationships/tags" Target="../tags/tag1004.xml"/><Relationship Id="rId115" Type="http://schemas.openxmlformats.org/officeDocument/2006/relationships/tags" Target="../tags/tag1003.xml"/><Relationship Id="rId114" Type="http://schemas.openxmlformats.org/officeDocument/2006/relationships/tags" Target="../tags/tag1002.xml"/><Relationship Id="rId113" Type="http://schemas.openxmlformats.org/officeDocument/2006/relationships/tags" Target="../tags/tag1001.xml"/><Relationship Id="rId112" Type="http://schemas.openxmlformats.org/officeDocument/2006/relationships/tags" Target="../tags/tag1000.xml"/><Relationship Id="rId111" Type="http://schemas.openxmlformats.org/officeDocument/2006/relationships/tags" Target="../tags/tag999.xml"/><Relationship Id="rId110" Type="http://schemas.openxmlformats.org/officeDocument/2006/relationships/tags" Target="../tags/tag998.xml"/><Relationship Id="rId11" Type="http://schemas.openxmlformats.org/officeDocument/2006/relationships/tags" Target="../tags/tag899.xml"/><Relationship Id="rId109" Type="http://schemas.openxmlformats.org/officeDocument/2006/relationships/tags" Target="../tags/tag997.xml"/><Relationship Id="rId108" Type="http://schemas.openxmlformats.org/officeDocument/2006/relationships/tags" Target="../tags/tag996.xml"/><Relationship Id="rId107" Type="http://schemas.openxmlformats.org/officeDocument/2006/relationships/tags" Target="../tags/tag995.xml"/><Relationship Id="rId106" Type="http://schemas.openxmlformats.org/officeDocument/2006/relationships/tags" Target="../tags/tag994.xml"/><Relationship Id="rId105" Type="http://schemas.openxmlformats.org/officeDocument/2006/relationships/tags" Target="../tags/tag993.xml"/><Relationship Id="rId104" Type="http://schemas.openxmlformats.org/officeDocument/2006/relationships/tags" Target="../tags/tag992.xml"/><Relationship Id="rId103" Type="http://schemas.openxmlformats.org/officeDocument/2006/relationships/tags" Target="../tags/tag991.xml"/><Relationship Id="rId102" Type="http://schemas.openxmlformats.org/officeDocument/2006/relationships/tags" Target="../tags/tag990.xml"/><Relationship Id="rId101" Type="http://schemas.openxmlformats.org/officeDocument/2006/relationships/tags" Target="../tags/tag989.xml"/><Relationship Id="rId100" Type="http://schemas.openxmlformats.org/officeDocument/2006/relationships/tags" Target="../tags/tag988.xml"/><Relationship Id="rId10" Type="http://schemas.openxmlformats.org/officeDocument/2006/relationships/tags" Target="../tags/tag898.xml"/><Relationship Id="rId1" Type="http://schemas.openxmlformats.org/officeDocument/2006/relationships/tags" Target="../tags/tag89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792.xml"/><Relationship Id="rId8" Type="http://schemas.openxmlformats.org/officeDocument/2006/relationships/tags" Target="../tags/tag1791.xml"/><Relationship Id="rId7" Type="http://schemas.openxmlformats.org/officeDocument/2006/relationships/tags" Target="../tags/tag1790.xml"/><Relationship Id="rId60" Type="http://schemas.openxmlformats.org/officeDocument/2006/relationships/notesSlide" Target="../notesSlides/notesSlide10.xml"/><Relationship Id="rId6" Type="http://schemas.openxmlformats.org/officeDocument/2006/relationships/tags" Target="../tags/tag1789.xml"/><Relationship Id="rId59" Type="http://schemas.openxmlformats.org/officeDocument/2006/relationships/slideLayout" Target="../slideLayouts/slideLayout23.xml"/><Relationship Id="rId58" Type="http://schemas.openxmlformats.org/officeDocument/2006/relationships/tags" Target="../tags/tag1841.xml"/><Relationship Id="rId57" Type="http://schemas.openxmlformats.org/officeDocument/2006/relationships/tags" Target="../tags/tag1840.xml"/><Relationship Id="rId56" Type="http://schemas.openxmlformats.org/officeDocument/2006/relationships/tags" Target="../tags/tag1839.xml"/><Relationship Id="rId55" Type="http://schemas.openxmlformats.org/officeDocument/2006/relationships/tags" Target="../tags/tag1838.xml"/><Relationship Id="rId54" Type="http://schemas.openxmlformats.org/officeDocument/2006/relationships/tags" Target="../tags/tag1837.xml"/><Relationship Id="rId53" Type="http://schemas.openxmlformats.org/officeDocument/2006/relationships/tags" Target="../tags/tag1836.xml"/><Relationship Id="rId52" Type="http://schemas.openxmlformats.org/officeDocument/2006/relationships/tags" Target="../tags/tag1835.xml"/><Relationship Id="rId51" Type="http://schemas.openxmlformats.org/officeDocument/2006/relationships/tags" Target="../tags/tag1834.xml"/><Relationship Id="rId50" Type="http://schemas.openxmlformats.org/officeDocument/2006/relationships/tags" Target="../tags/tag1833.xml"/><Relationship Id="rId5" Type="http://schemas.openxmlformats.org/officeDocument/2006/relationships/tags" Target="../tags/tag1788.xml"/><Relationship Id="rId49" Type="http://schemas.openxmlformats.org/officeDocument/2006/relationships/tags" Target="../tags/tag1832.xml"/><Relationship Id="rId48" Type="http://schemas.openxmlformats.org/officeDocument/2006/relationships/tags" Target="../tags/tag1831.xml"/><Relationship Id="rId47" Type="http://schemas.openxmlformats.org/officeDocument/2006/relationships/tags" Target="../tags/tag1830.xml"/><Relationship Id="rId46" Type="http://schemas.openxmlformats.org/officeDocument/2006/relationships/tags" Target="../tags/tag1829.xml"/><Relationship Id="rId45" Type="http://schemas.openxmlformats.org/officeDocument/2006/relationships/tags" Target="../tags/tag1828.xml"/><Relationship Id="rId44" Type="http://schemas.openxmlformats.org/officeDocument/2006/relationships/tags" Target="../tags/tag1827.xml"/><Relationship Id="rId43" Type="http://schemas.openxmlformats.org/officeDocument/2006/relationships/tags" Target="../tags/tag1826.xml"/><Relationship Id="rId42" Type="http://schemas.openxmlformats.org/officeDocument/2006/relationships/tags" Target="../tags/tag1825.xml"/><Relationship Id="rId41" Type="http://schemas.openxmlformats.org/officeDocument/2006/relationships/tags" Target="../tags/tag1824.xml"/><Relationship Id="rId40" Type="http://schemas.openxmlformats.org/officeDocument/2006/relationships/tags" Target="../tags/tag1823.xml"/><Relationship Id="rId4" Type="http://schemas.openxmlformats.org/officeDocument/2006/relationships/tags" Target="../tags/tag1787.xml"/><Relationship Id="rId39" Type="http://schemas.openxmlformats.org/officeDocument/2006/relationships/tags" Target="../tags/tag1822.xml"/><Relationship Id="rId38" Type="http://schemas.openxmlformats.org/officeDocument/2006/relationships/tags" Target="../tags/tag1821.xml"/><Relationship Id="rId37" Type="http://schemas.openxmlformats.org/officeDocument/2006/relationships/tags" Target="../tags/tag1820.xml"/><Relationship Id="rId36" Type="http://schemas.openxmlformats.org/officeDocument/2006/relationships/tags" Target="../tags/tag1819.xml"/><Relationship Id="rId35" Type="http://schemas.openxmlformats.org/officeDocument/2006/relationships/tags" Target="../tags/tag1818.xml"/><Relationship Id="rId34" Type="http://schemas.openxmlformats.org/officeDocument/2006/relationships/tags" Target="../tags/tag1817.xml"/><Relationship Id="rId33" Type="http://schemas.openxmlformats.org/officeDocument/2006/relationships/tags" Target="../tags/tag1816.xml"/><Relationship Id="rId32" Type="http://schemas.openxmlformats.org/officeDocument/2006/relationships/tags" Target="../tags/tag1815.xml"/><Relationship Id="rId31" Type="http://schemas.openxmlformats.org/officeDocument/2006/relationships/tags" Target="../tags/tag1814.xml"/><Relationship Id="rId30" Type="http://schemas.openxmlformats.org/officeDocument/2006/relationships/tags" Target="../tags/tag1813.xml"/><Relationship Id="rId3" Type="http://schemas.openxmlformats.org/officeDocument/2006/relationships/tags" Target="../tags/tag1786.xml"/><Relationship Id="rId29" Type="http://schemas.openxmlformats.org/officeDocument/2006/relationships/tags" Target="../tags/tag1812.xml"/><Relationship Id="rId28" Type="http://schemas.openxmlformats.org/officeDocument/2006/relationships/tags" Target="../tags/tag1811.xml"/><Relationship Id="rId27" Type="http://schemas.openxmlformats.org/officeDocument/2006/relationships/tags" Target="../tags/tag1810.xml"/><Relationship Id="rId26" Type="http://schemas.openxmlformats.org/officeDocument/2006/relationships/tags" Target="../tags/tag1809.xml"/><Relationship Id="rId25" Type="http://schemas.openxmlformats.org/officeDocument/2006/relationships/tags" Target="../tags/tag1808.xml"/><Relationship Id="rId24" Type="http://schemas.openxmlformats.org/officeDocument/2006/relationships/tags" Target="../tags/tag1807.xml"/><Relationship Id="rId23" Type="http://schemas.openxmlformats.org/officeDocument/2006/relationships/tags" Target="../tags/tag1806.xml"/><Relationship Id="rId22" Type="http://schemas.openxmlformats.org/officeDocument/2006/relationships/tags" Target="../tags/tag1805.xml"/><Relationship Id="rId21" Type="http://schemas.openxmlformats.org/officeDocument/2006/relationships/tags" Target="../tags/tag1804.xml"/><Relationship Id="rId20" Type="http://schemas.openxmlformats.org/officeDocument/2006/relationships/tags" Target="../tags/tag1803.xml"/><Relationship Id="rId2" Type="http://schemas.openxmlformats.org/officeDocument/2006/relationships/tags" Target="../tags/tag1785.xml"/><Relationship Id="rId19" Type="http://schemas.openxmlformats.org/officeDocument/2006/relationships/tags" Target="../tags/tag1802.xml"/><Relationship Id="rId18" Type="http://schemas.openxmlformats.org/officeDocument/2006/relationships/tags" Target="../tags/tag1801.xml"/><Relationship Id="rId17" Type="http://schemas.openxmlformats.org/officeDocument/2006/relationships/tags" Target="../tags/tag1800.xml"/><Relationship Id="rId16" Type="http://schemas.openxmlformats.org/officeDocument/2006/relationships/tags" Target="../tags/tag1799.xml"/><Relationship Id="rId15" Type="http://schemas.openxmlformats.org/officeDocument/2006/relationships/tags" Target="../tags/tag1798.xml"/><Relationship Id="rId14" Type="http://schemas.openxmlformats.org/officeDocument/2006/relationships/tags" Target="../tags/tag1797.xml"/><Relationship Id="rId13" Type="http://schemas.openxmlformats.org/officeDocument/2006/relationships/tags" Target="../tags/tag1796.xml"/><Relationship Id="rId12" Type="http://schemas.openxmlformats.org/officeDocument/2006/relationships/tags" Target="../tags/tag1795.xml"/><Relationship Id="rId11" Type="http://schemas.openxmlformats.org/officeDocument/2006/relationships/tags" Target="../tags/tag1794.xml"/><Relationship Id="rId10" Type="http://schemas.openxmlformats.org/officeDocument/2006/relationships/tags" Target="../tags/tag1793.xml"/><Relationship Id="rId1" Type="http://schemas.openxmlformats.org/officeDocument/2006/relationships/tags" Target="../tags/tag17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4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7.v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1844.x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103.bin"/><Relationship Id="rId3" Type="http://schemas.openxmlformats.org/officeDocument/2006/relationships/image" Target="../media/image86.wmf"/><Relationship Id="rId2" Type="http://schemas.openxmlformats.org/officeDocument/2006/relationships/oleObject" Target="../embeddings/oleObject102.bin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tags" Target="../tags/tag1941.xml"/><Relationship Id="rId98" Type="http://schemas.openxmlformats.org/officeDocument/2006/relationships/tags" Target="../tags/tag1940.xml"/><Relationship Id="rId97" Type="http://schemas.openxmlformats.org/officeDocument/2006/relationships/tags" Target="../tags/tag1939.xml"/><Relationship Id="rId96" Type="http://schemas.openxmlformats.org/officeDocument/2006/relationships/tags" Target="../tags/tag1938.xml"/><Relationship Id="rId95" Type="http://schemas.openxmlformats.org/officeDocument/2006/relationships/tags" Target="../tags/tag1937.xml"/><Relationship Id="rId94" Type="http://schemas.openxmlformats.org/officeDocument/2006/relationships/tags" Target="../tags/tag1936.xml"/><Relationship Id="rId93" Type="http://schemas.openxmlformats.org/officeDocument/2006/relationships/tags" Target="../tags/tag1935.xml"/><Relationship Id="rId92" Type="http://schemas.openxmlformats.org/officeDocument/2006/relationships/tags" Target="../tags/tag1934.xml"/><Relationship Id="rId91" Type="http://schemas.openxmlformats.org/officeDocument/2006/relationships/tags" Target="../tags/tag1933.xml"/><Relationship Id="rId90" Type="http://schemas.openxmlformats.org/officeDocument/2006/relationships/tags" Target="../tags/tag1932.xml"/><Relationship Id="rId9" Type="http://schemas.openxmlformats.org/officeDocument/2006/relationships/tags" Target="../tags/tag1851.xml"/><Relationship Id="rId89" Type="http://schemas.openxmlformats.org/officeDocument/2006/relationships/tags" Target="../tags/tag1931.xml"/><Relationship Id="rId88" Type="http://schemas.openxmlformats.org/officeDocument/2006/relationships/tags" Target="../tags/tag1930.xml"/><Relationship Id="rId87" Type="http://schemas.openxmlformats.org/officeDocument/2006/relationships/tags" Target="../tags/tag1929.xml"/><Relationship Id="rId86" Type="http://schemas.openxmlformats.org/officeDocument/2006/relationships/tags" Target="../tags/tag1928.xml"/><Relationship Id="rId85" Type="http://schemas.openxmlformats.org/officeDocument/2006/relationships/tags" Target="../tags/tag1927.xml"/><Relationship Id="rId84" Type="http://schemas.openxmlformats.org/officeDocument/2006/relationships/tags" Target="../tags/tag1926.xml"/><Relationship Id="rId83" Type="http://schemas.openxmlformats.org/officeDocument/2006/relationships/tags" Target="../tags/tag1925.xml"/><Relationship Id="rId82" Type="http://schemas.openxmlformats.org/officeDocument/2006/relationships/tags" Target="../tags/tag1924.xml"/><Relationship Id="rId81" Type="http://schemas.openxmlformats.org/officeDocument/2006/relationships/tags" Target="../tags/tag1923.xml"/><Relationship Id="rId80" Type="http://schemas.openxmlformats.org/officeDocument/2006/relationships/tags" Target="../tags/tag1922.xml"/><Relationship Id="rId8" Type="http://schemas.openxmlformats.org/officeDocument/2006/relationships/tags" Target="../tags/tag1850.xml"/><Relationship Id="rId79" Type="http://schemas.openxmlformats.org/officeDocument/2006/relationships/tags" Target="../tags/tag1921.xml"/><Relationship Id="rId78" Type="http://schemas.openxmlformats.org/officeDocument/2006/relationships/tags" Target="../tags/tag1920.xml"/><Relationship Id="rId77" Type="http://schemas.openxmlformats.org/officeDocument/2006/relationships/tags" Target="../tags/tag1919.xml"/><Relationship Id="rId76" Type="http://schemas.openxmlformats.org/officeDocument/2006/relationships/tags" Target="../tags/tag1918.xml"/><Relationship Id="rId75" Type="http://schemas.openxmlformats.org/officeDocument/2006/relationships/tags" Target="../tags/tag1917.xml"/><Relationship Id="rId74" Type="http://schemas.openxmlformats.org/officeDocument/2006/relationships/tags" Target="../tags/tag1916.xml"/><Relationship Id="rId73" Type="http://schemas.openxmlformats.org/officeDocument/2006/relationships/tags" Target="../tags/tag1915.xml"/><Relationship Id="rId72" Type="http://schemas.openxmlformats.org/officeDocument/2006/relationships/tags" Target="../tags/tag1914.xml"/><Relationship Id="rId712" Type="http://schemas.openxmlformats.org/officeDocument/2006/relationships/vmlDrawing" Target="../drawings/vmlDrawing8.vml"/><Relationship Id="rId711" Type="http://schemas.openxmlformats.org/officeDocument/2006/relationships/slideLayout" Target="../slideLayouts/slideLayout23.xml"/><Relationship Id="rId710" Type="http://schemas.openxmlformats.org/officeDocument/2006/relationships/tags" Target="../tags/tag2464.xml"/><Relationship Id="rId71" Type="http://schemas.openxmlformats.org/officeDocument/2006/relationships/tags" Target="../tags/tag1913.xml"/><Relationship Id="rId709" Type="http://schemas.openxmlformats.org/officeDocument/2006/relationships/tags" Target="../tags/tag2463.xml"/><Relationship Id="rId708" Type="http://schemas.openxmlformats.org/officeDocument/2006/relationships/tags" Target="../tags/tag2462.xml"/><Relationship Id="rId707" Type="http://schemas.openxmlformats.org/officeDocument/2006/relationships/tags" Target="../tags/tag2461.xml"/><Relationship Id="rId706" Type="http://schemas.openxmlformats.org/officeDocument/2006/relationships/tags" Target="../tags/tag2460.xml"/><Relationship Id="rId705" Type="http://schemas.openxmlformats.org/officeDocument/2006/relationships/tags" Target="../tags/tag2459.xml"/><Relationship Id="rId704" Type="http://schemas.openxmlformats.org/officeDocument/2006/relationships/tags" Target="../tags/tag2458.xml"/><Relationship Id="rId703" Type="http://schemas.openxmlformats.org/officeDocument/2006/relationships/tags" Target="../tags/tag2457.xml"/><Relationship Id="rId702" Type="http://schemas.openxmlformats.org/officeDocument/2006/relationships/tags" Target="../tags/tag2456.xml"/><Relationship Id="rId701" Type="http://schemas.openxmlformats.org/officeDocument/2006/relationships/tags" Target="../tags/tag2455.xml"/><Relationship Id="rId700" Type="http://schemas.openxmlformats.org/officeDocument/2006/relationships/tags" Target="../tags/tag2454.xml"/><Relationship Id="rId70" Type="http://schemas.openxmlformats.org/officeDocument/2006/relationships/tags" Target="../tags/tag1912.xml"/><Relationship Id="rId7" Type="http://schemas.openxmlformats.org/officeDocument/2006/relationships/tags" Target="../tags/tag1849.xml"/><Relationship Id="rId699" Type="http://schemas.openxmlformats.org/officeDocument/2006/relationships/tags" Target="../tags/tag2453.xml"/><Relationship Id="rId698" Type="http://schemas.openxmlformats.org/officeDocument/2006/relationships/tags" Target="../tags/tag2452.xml"/><Relationship Id="rId697" Type="http://schemas.openxmlformats.org/officeDocument/2006/relationships/tags" Target="../tags/tag2451.xml"/><Relationship Id="rId696" Type="http://schemas.openxmlformats.org/officeDocument/2006/relationships/tags" Target="../tags/tag2450.xml"/><Relationship Id="rId695" Type="http://schemas.openxmlformats.org/officeDocument/2006/relationships/tags" Target="../tags/tag2449.xml"/><Relationship Id="rId694" Type="http://schemas.openxmlformats.org/officeDocument/2006/relationships/tags" Target="../tags/tag2448.xml"/><Relationship Id="rId693" Type="http://schemas.openxmlformats.org/officeDocument/2006/relationships/tags" Target="../tags/tag2447.xml"/><Relationship Id="rId692" Type="http://schemas.openxmlformats.org/officeDocument/2006/relationships/tags" Target="../tags/tag2446.xml"/><Relationship Id="rId691" Type="http://schemas.openxmlformats.org/officeDocument/2006/relationships/tags" Target="../tags/tag2445.xml"/><Relationship Id="rId690" Type="http://schemas.openxmlformats.org/officeDocument/2006/relationships/tags" Target="../tags/tag2444.xml"/><Relationship Id="rId69" Type="http://schemas.openxmlformats.org/officeDocument/2006/relationships/tags" Target="../tags/tag1911.xml"/><Relationship Id="rId689" Type="http://schemas.openxmlformats.org/officeDocument/2006/relationships/tags" Target="../tags/tag2443.xml"/><Relationship Id="rId688" Type="http://schemas.openxmlformats.org/officeDocument/2006/relationships/tags" Target="../tags/tag2442.xml"/><Relationship Id="rId687" Type="http://schemas.openxmlformats.org/officeDocument/2006/relationships/tags" Target="../tags/tag2441.xml"/><Relationship Id="rId686" Type="http://schemas.openxmlformats.org/officeDocument/2006/relationships/tags" Target="../tags/tag2440.xml"/><Relationship Id="rId685" Type="http://schemas.openxmlformats.org/officeDocument/2006/relationships/tags" Target="../tags/tag2439.xml"/><Relationship Id="rId684" Type="http://schemas.openxmlformats.org/officeDocument/2006/relationships/tags" Target="../tags/tag2438.xml"/><Relationship Id="rId683" Type="http://schemas.openxmlformats.org/officeDocument/2006/relationships/tags" Target="../tags/tag2437.xml"/><Relationship Id="rId682" Type="http://schemas.openxmlformats.org/officeDocument/2006/relationships/tags" Target="../tags/tag2436.xml"/><Relationship Id="rId681" Type="http://schemas.openxmlformats.org/officeDocument/2006/relationships/tags" Target="../tags/tag2435.xml"/><Relationship Id="rId680" Type="http://schemas.openxmlformats.org/officeDocument/2006/relationships/tags" Target="../tags/tag2434.xml"/><Relationship Id="rId68" Type="http://schemas.openxmlformats.org/officeDocument/2006/relationships/tags" Target="../tags/tag1910.xml"/><Relationship Id="rId679" Type="http://schemas.openxmlformats.org/officeDocument/2006/relationships/tags" Target="../tags/tag2433.xml"/><Relationship Id="rId678" Type="http://schemas.openxmlformats.org/officeDocument/2006/relationships/tags" Target="../tags/tag2432.xml"/><Relationship Id="rId677" Type="http://schemas.openxmlformats.org/officeDocument/2006/relationships/tags" Target="../tags/tag2431.xml"/><Relationship Id="rId676" Type="http://schemas.openxmlformats.org/officeDocument/2006/relationships/tags" Target="../tags/tag2430.xml"/><Relationship Id="rId675" Type="http://schemas.openxmlformats.org/officeDocument/2006/relationships/tags" Target="../tags/tag2429.xml"/><Relationship Id="rId674" Type="http://schemas.openxmlformats.org/officeDocument/2006/relationships/tags" Target="../tags/tag2428.xml"/><Relationship Id="rId673" Type="http://schemas.openxmlformats.org/officeDocument/2006/relationships/tags" Target="../tags/tag2427.xml"/><Relationship Id="rId672" Type="http://schemas.openxmlformats.org/officeDocument/2006/relationships/tags" Target="../tags/tag2426.xml"/><Relationship Id="rId671" Type="http://schemas.openxmlformats.org/officeDocument/2006/relationships/tags" Target="../tags/tag2425.xml"/><Relationship Id="rId670" Type="http://schemas.openxmlformats.org/officeDocument/2006/relationships/tags" Target="../tags/tag2424.xml"/><Relationship Id="rId67" Type="http://schemas.openxmlformats.org/officeDocument/2006/relationships/tags" Target="../tags/tag1909.xml"/><Relationship Id="rId669" Type="http://schemas.openxmlformats.org/officeDocument/2006/relationships/tags" Target="../tags/tag2423.xml"/><Relationship Id="rId668" Type="http://schemas.openxmlformats.org/officeDocument/2006/relationships/tags" Target="../tags/tag2422.xml"/><Relationship Id="rId667" Type="http://schemas.openxmlformats.org/officeDocument/2006/relationships/tags" Target="../tags/tag2421.xml"/><Relationship Id="rId666" Type="http://schemas.openxmlformats.org/officeDocument/2006/relationships/tags" Target="../tags/tag2420.xml"/><Relationship Id="rId665" Type="http://schemas.openxmlformats.org/officeDocument/2006/relationships/tags" Target="../tags/tag2419.xml"/><Relationship Id="rId664" Type="http://schemas.openxmlformats.org/officeDocument/2006/relationships/tags" Target="../tags/tag2418.xml"/><Relationship Id="rId663" Type="http://schemas.openxmlformats.org/officeDocument/2006/relationships/tags" Target="../tags/tag2417.xml"/><Relationship Id="rId662" Type="http://schemas.openxmlformats.org/officeDocument/2006/relationships/tags" Target="../tags/tag2416.xml"/><Relationship Id="rId661" Type="http://schemas.openxmlformats.org/officeDocument/2006/relationships/tags" Target="../tags/tag2415.xml"/><Relationship Id="rId660" Type="http://schemas.openxmlformats.org/officeDocument/2006/relationships/tags" Target="../tags/tag2414.xml"/><Relationship Id="rId66" Type="http://schemas.openxmlformats.org/officeDocument/2006/relationships/tags" Target="../tags/tag1908.xml"/><Relationship Id="rId659" Type="http://schemas.openxmlformats.org/officeDocument/2006/relationships/tags" Target="../tags/tag2413.xml"/><Relationship Id="rId658" Type="http://schemas.openxmlformats.org/officeDocument/2006/relationships/tags" Target="../tags/tag2412.xml"/><Relationship Id="rId657" Type="http://schemas.openxmlformats.org/officeDocument/2006/relationships/tags" Target="../tags/tag2411.xml"/><Relationship Id="rId656" Type="http://schemas.openxmlformats.org/officeDocument/2006/relationships/tags" Target="../tags/tag2410.xml"/><Relationship Id="rId655" Type="http://schemas.openxmlformats.org/officeDocument/2006/relationships/tags" Target="../tags/tag2409.xml"/><Relationship Id="rId654" Type="http://schemas.openxmlformats.org/officeDocument/2006/relationships/tags" Target="../tags/tag2408.xml"/><Relationship Id="rId653" Type="http://schemas.openxmlformats.org/officeDocument/2006/relationships/tags" Target="../tags/tag2407.xml"/><Relationship Id="rId652" Type="http://schemas.openxmlformats.org/officeDocument/2006/relationships/tags" Target="../tags/tag2406.xml"/><Relationship Id="rId651" Type="http://schemas.openxmlformats.org/officeDocument/2006/relationships/tags" Target="../tags/tag2405.xml"/><Relationship Id="rId650" Type="http://schemas.openxmlformats.org/officeDocument/2006/relationships/tags" Target="../tags/tag2404.xml"/><Relationship Id="rId65" Type="http://schemas.openxmlformats.org/officeDocument/2006/relationships/tags" Target="../tags/tag1907.xml"/><Relationship Id="rId649" Type="http://schemas.openxmlformats.org/officeDocument/2006/relationships/tags" Target="../tags/tag2403.xml"/><Relationship Id="rId648" Type="http://schemas.openxmlformats.org/officeDocument/2006/relationships/tags" Target="../tags/tag2402.xml"/><Relationship Id="rId647" Type="http://schemas.openxmlformats.org/officeDocument/2006/relationships/tags" Target="../tags/tag2401.xml"/><Relationship Id="rId646" Type="http://schemas.openxmlformats.org/officeDocument/2006/relationships/tags" Target="../tags/tag2400.xml"/><Relationship Id="rId645" Type="http://schemas.openxmlformats.org/officeDocument/2006/relationships/tags" Target="../tags/tag2399.xml"/><Relationship Id="rId644" Type="http://schemas.openxmlformats.org/officeDocument/2006/relationships/tags" Target="../tags/tag2398.xml"/><Relationship Id="rId643" Type="http://schemas.openxmlformats.org/officeDocument/2006/relationships/tags" Target="../tags/tag2397.xml"/><Relationship Id="rId642" Type="http://schemas.openxmlformats.org/officeDocument/2006/relationships/tags" Target="../tags/tag2396.xml"/><Relationship Id="rId641" Type="http://schemas.openxmlformats.org/officeDocument/2006/relationships/tags" Target="../tags/tag2395.xml"/><Relationship Id="rId640" Type="http://schemas.openxmlformats.org/officeDocument/2006/relationships/tags" Target="../tags/tag2394.xml"/><Relationship Id="rId64" Type="http://schemas.openxmlformats.org/officeDocument/2006/relationships/tags" Target="../tags/tag1906.xml"/><Relationship Id="rId639" Type="http://schemas.openxmlformats.org/officeDocument/2006/relationships/tags" Target="../tags/tag2393.xml"/><Relationship Id="rId638" Type="http://schemas.openxmlformats.org/officeDocument/2006/relationships/tags" Target="../tags/tag2392.xml"/><Relationship Id="rId637" Type="http://schemas.openxmlformats.org/officeDocument/2006/relationships/tags" Target="../tags/tag2391.xml"/><Relationship Id="rId636" Type="http://schemas.openxmlformats.org/officeDocument/2006/relationships/tags" Target="../tags/tag2390.xml"/><Relationship Id="rId635" Type="http://schemas.openxmlformats.org/officeDocument/2006/relationships/tags" Target="../tags/tag2389.xml"/><Relationship Id="rId634" Type="http://schemas.openxmlformats.org/officeDocument/2006/relationships/tags" Target="../tags/tag2388.xml"/><Relationship Id="rId633" Type="http://schemas.openxmlformats.org/officeDocument/2006/relationships/tags" Target="../tags/tag2387.xml"/><Relationship Id="rId632" Type="http://schemas.openxmlformats.org/officeDocument/2006/relationships/tags" Target="../tags/tag2386.xml"/><Relationship Id="rId631" Type="http://schemas.openxmlformats.org/officeDocument/2006/relationships/tags" Target="../tags/tag2385.xml"/><Relationship Id="rId630" Type="http://schemas.openxmlformats.org/officeDocument/2006/relationships/tags" Target="../tags/tag2384.xml"/><Relationship Id="rId63" Type="http://schemas.openxmlformats.org/officeDocument/2006/relationships/tags" Target="../tags/tag1905.xml"/><Relationship Id="rId629" Type="http://schemas.openxmlformats.org/officeDocument/2006/relationships/tags" Target="../tags/tag2383.xml"/><Relationship Id="rId628" Type="http://schemas.openxmlformats.org/officeDocument/2006/relationships/tags" Target="../tags/tag2382.xml"/><Relationship Id="rId627" Type="http://schemas.openxmlformats.org/officeDocument/2006/relationships/tags" Target="../tags/tag2381.xml"/><Relationship Id="rId626" Type="http://schemas.openxmlformats.org/officeDocument/2006/relationships/tags" Target="../tags/tag2380.xml"/><Relationship Id="rId625" Type="http://schemas.openxmlformats.org/officeDocument/2006/relationships/tags" Target="../tags/tag2379.xml"/><Relationship Id="rId624" Type="http://schemas.openxmlformats.org/officeDocument/2006/relationships/tags" Target="../tags/tag2378.xml"/><Relationship Id="rId623" Type="http://schemas.openxmlformats.org/officeDocument/2006/relationships/tags" Target="../tags/tag2377.xml"/><Relationship Id="rId622" Type="http://schemas.openxmlformats.org/officeDocument/2006/relationships/tags" Target="../tags/tag2376.xml"/><Relationship Id="rId621" Type="http://schemas.openxmlformats.org/officeDocument/2006/relationships/tags" Target="../tags/tag2375.xml"/><Relationship Id="rId620" Type="http://schemas.openxmlformats.org/officeDocument/2006/relationships/tags" Target="../tags/tag2374.xml"/><Relationship Id="rId62" Type="http://schemas.openxmlformats.org/officeDocument/2006/relationships/tags" Target="../tags/tag1904.xml"/><Relationship Id="rId619" Type="http://schemas.openxmlformats.org/officeDocument/2006/relationships/tags" Target="../tags/tag2373.xml"/><Relationship Id="rId618" Type="http://schemas.openxmlformats.org/officeDocument/2006/relationships/tags" Target="../tags/tag2372.xml"/><Relationship Id="rId617" Type="http://schemas.openxmlformats.org/officeDocument/2006/relationships/tags" Target="../tags/tag2371.xml"/><Relationship Id="rId616" Type="http://schemas.openxmlformats.org/officeDocument/2006/relationships/tags" Target="../tags/tag2370.xml"/><Relationship Id="rId615" Type="http://schemas.openxmlformats.org/officeDocument/2006/relationships/tags" Target="../tags/tag2369.xml"/><Relationship Id="rId614" Type="http://schemas.openxmlformats.org/officeDocument/2006/relationships/tags" Target="../tags/tag2368.xml"/><Relationship Id="rId613" Type="http://schemas.openxmlformats.org/officeDocument/2006/relationships/tags" Target="../tags/tag2367.xml"/><Relationship Id="rId612" Type="http://schemas.openxmlformats.org/officeDocument/2006/relationships/tags" Target="../tags/tag2366.xml"/><Relationship Id="rId611" Type="http://schemas.openxmlformats.org/officeDocument/2006/relationships/tags" Target="../tags/tag2365.xml"/><Relationship Id="rId610" Type="http://schemas.openxmlformats.org/officeDocument/2006/relationships/tags" Target="../tags/tag2364.xml"/><Relationship Id="rId61" Type="http://schemas.openxmlformats.org/officeDocument/2006/relationships/tags" Target="../tags/tag1903.xml"/><Relationship Id="rId609" Type="http://schemas.openxmlformats.org/officeDocument/2006/relationships/tags" Target="../tags/tag2363.xml"/><Relationship Id="rId608" Type="http://schemas.openxmlformats.org/officeDocument/2006/relationships/tags" Target="../tags/tag2362.xml"/><Relationship Id="rId607" Type="http://schemas.openxmlformats.org/officeDocument/2006/relationships/tags" Target="../tags/tag2361.xml"/><Relationship Id="rId606" Type="http://schemas.openxmlformats.org/officeDocument/2006/relationships/tags" Target="../tags/tag2360.xml"/><Relationship Id="rId605" Type="http://schemas.openxmlformats.org/officeDocument/2006/relationships/tags" Target="../tags/tag2359.xml"/><Relationship Id="rId604" Type="http://schemas.openxmlformats.org/officeDocument/2006/relationships/tags" Target="../tags/tag2358.xml"/><Relationship Id="rId603" Type="http://schemas.openxmlformats.org/officeDocument/2006/relationships/tags" Target="../tags/tag2357.xml"/><Relationship Id="rId602" Type="http://schemas.openxmlformats.org/officeDocument/2006/relationships/tags" Target="../tags/tag2356.xml"/><Relationship Id="rId601" Type="http://schemas.openxmlformats.org/officeDocument/2006/relationships/tags" Target="../tags/tag2355.xml"/><Relationship Id="rId600" Type="http://schemas.openxmlformats.org/officeDocument/2006/relationships/tags" Target="../tags/tag2354.xml"/><Relationship Id="rId60" Type="http://schemas.openxmlformats.org/officeDocument/2006/relationships/tags" Target="../tags/tag1902.xml"/><Relationship Id="rId6" Type="http://schemas.openxmlformats.org/officeDocument/2006/relationships/tags" Target="../tags/tag1848.xml"/><Relationship Id="rId599" Type="http://schemas.openxmlformats.org/officeDocument/2006/relationships/tags" Target="../tags/tag2353.xml"/><Relationship Id="rId598" Type="http://schemas.openxmlformats.org/officeDocument/2006/relationships/tags" Target="../tags/tag2352.xml"/><Relationship Id="rId597" Type="http://schemas.openxmlformats.org/officeDocument/2006/relationships/tags" Target="../tags/tag2351.xml"/><Relationship Id="rId596" Type="http://schemas.openxmlformats.org/officeDocument/2006/relationships/tags" Target="../tags/tag2350.xml"/><Relationship Id="rId595" Type="http://schemas.openxmlformats.org/officeDocument/2006/relationships/tags" Target="../tags/tag2349.xml"/><Relationship Id="rId594" Type="http://schemas.openxmlformats.org/officeDocument/2006/relationships/tags" Target="../tags/tag2348.xml"/><Relationship Id="rId593" Type="http://schemas.openxmlformats.org/officeDocument/2006/relationships/tags" Target="../tags/tag2347.xml"/><Relationship Id="rId592" Type="http://schemas.openxmlformats.org/officeDocument/2006/relationships/tags" Target="../tags/tag2346.xml"/><Relationship Id="rId591" Type="http://schemas.openxmlformats.org/officeDocument/2006/relationships/tags" Target="../tags/tag2345.xml"/><Relationship Id="rId590" Type="http://schemas.openxmlformats.org/officeDocument/2006/relationships/tags" Target="../tags/tag2344.xml"/><Relationship Id="rId59" Type="http://schemas.openxmlformats.org/officeDocument/2006/relationships/tags" Target="../tags/tag1901.xml"/><Relationship Id="rId589" Type="http://schemas.openxmlformats.org/officeDocument/2006/relationships/tags" Target="../tags/tag2343.xml"/><Relationship Id="rId588" Type="http://schemas.openxmlformats.org/officeDocument/2006/relationships/tags" Target="../tags/tag2342.xml"/><Relationship Id="rId587" Type="http://schemas.openxmlformats.org/officeDocument/2006/relationships/tags" Target="../tags/tag2341.xml"/><Relationship Id="rId586" Type="http://schemas.openxmlformats.org/officeDocument/2006/relationships/tags" Target="../tags/tag2340.xml"/><Relationship Id="rId585" Type="http://schemas.openxmlformats.org/officeDocument/2006/relationships/tags" Target="../tags/tag2339.xml"/><Relationship Id="rId584" Type="http://schemas.openxmlformats.org/officeDocument/2006/relationships/tags" Target="../tags/tag2338.xml"/><Relationship Id="rId583" Type="http://schemas.openxmlformats.org/officeDocument/2006/relationships/tags" Target="../tags/tag2337.xml"/><Relationship Id="rId582" Type="http://schemas.openxmlformats.org/officeDocument/2006/relationships/tags" Target="../tags/tag2336.xml"/><Relationship Id="rId581" Type="http://schemas.openxmlformats.org/officeDocument/2006/relationships/tags" Target="../tags/tag2335.xml"/><Relationship Id="rId580" Type="http://schemas.openxmlformats.org/officeDocument/2006/relationships/tags" Target="../tags/tag2334.xml"/><Relationship Id="rId58" Type="http://schemas.openxmlformats.org/officeDocument/2006/relationships/tags" Target="../tags/tag1900.xml"/><Relationship Id="rId579" Type="http://schemas.openxmlformats.org/officeDocument/2006/relationships/tags" Target="../tags/tag2333.xml"/><Relationship Id="rId578" Type="http://schemas.openxmlformats.org/officeDocument/2006/relationships/tags" Target="../tags/tag2332.xml"/><Relationship Id="rId577" Type="http://schemas.openxmlformats.org/officeDocument/2006/relationships/tags" Target="../tags/tag2331.xml"/><Relationship Id="rId576" Type="http://schemas.openxmlformats.org/officeDocument/2006/relationships/tags" Target="../tags/tag2330.xml"/><Relationship Id="rId575" Type="http://schemas.openxmlformats.org/officeDocument/2006/relationships/tags" Target="../tags/tag2329.xml"/><Relationship Id="rId574" Type="http://schemas.openxmlformats.org/officeDocument/2006/relationships/tags" Target="../tags/tag2328.xml"/><Relationship Id="rId573" Type="http://schemas.openxmlformats.org/officeDocument/2006/relationships/tags" Target="../tags/tag2327.xml"/><Relationship Id="rId572" Type="http://schemas.openxmlformats.org/officeDocument/2006/relationships/tags" Target="../tags/tag2326.xml"/><Relationship Id="rId571" Type="http://schemas.openxmlformats.org/officeDocument/2006/relationships/tags" Target="../tags/tag2325.xml"/><Relationship Id="rId570" Type="http://schemas.openxmlformats.org/officeDocument/2006/relationships/tags" Target="../tags/tag2324.xml"/><Relationship Id="rId57" Type="http://schemas.openxmlformats.org/officeDocument/2006/relationships/tags" Target="../tags/tag1899.xml"/><Relationship Id="rId569" Type="http://schemas.openxmlformats.org/officeDocument/2006/relationships/tags" Target="../tags/tag2323.xml"/><Relationship Id="rId568" Type="http://schemas.openxmlformats.org/officeDocument/2006/relationships/tags" Target="../tags/tag2322.xml"/><Relationship Id="rId567" Type="http://schemas.openxmlformats.org/officeDocument/2006/relationships/tags" Target="../tags/tag2321.xml"/><Relationship Id="rId566" Type="http://schemas.openxmlformats.org/officeDocument/2006/relationships/tags" Target="../tags/tag2320.xml"/><Relationship Id="rId565" Type="http://schemas.openxmlformats.org/officeDocument/2006/relationships/tags" Target="../tags/tag2319.xml"/><Relationship Id="rId564" Type="http://schemas.openxmlformats.org/officeDocument/2006/relationships/tags" Target="../tags/tag2318.xml"/><Relationship Id="rId563" Type="http://schemas.openxmlformats.org/officeDocument/2006/relationships/tags" Target="../tags/tag2317.xml"/><Relationship Id="rId562" Type="http://schemas.openxmlformats.org/officeDocument/2006/relationships/tags" Target="../tags/tag2316.xml"/><Relationship Id="rId561" Type="http://schemas.openxmlformats.org/officeDocument/2006/relationships/tags" Target="../tags/tag2315.xml"/><Relationship Id="rId560" Type="http://schemas.openxmlformats.org/officeDocument/2006/relationships/tags" Target="../tags/tag2314.xml"/><Relationship Id="rId56" Type="http://schemas.openxmlformats.org/officeDocument/2006/relationships/tags" Target="../tags/tag1898.xml"/><Relationship Id="rId559" Type="http://schemas.openxmlformats.org/officeDocument/2006/relationships/tags" Target="../tags/tag2313.xml"/><Relationship Id="rId558" Type="http://schemas.openxmlformats.org/officeDocument/2006/relationships/tags" Target="../tags/tag2312.xml"/><Relationship Id="rId557" Type="http://schemas.openxmlformats.org/officeDocument/2006/relationships/tags" Target="../tags/tag2311.xml"/><Relationship Id="rId556" Type="http://schemas.openxmlformats.org/officeDocument/2006/relationships/tags" Target="../tags/tag2310.xml"/><Relationship Id="rId555" Type="http://schemas.openxmlformats.org/officeDocument/2006/relationships/tags" Target="../tags/tag2309.xml"/><Relationship Id="rId554" Type="http://schemas.openxmlformats.org/officeDocument/2006/relationships/tags" Target="../tags/tag2308.xml"/><Relationship Id="rId553" Type="http://schemas.openxmlformats.org/officeDocument/2006/relationships/tags" Target="../tags/tag2307.xml"/><Relationship Id="rId552" Type="http://schemas.openxmlformats.org/officeDocument/2006/relationships/tags" Target="../tags/tag2306.xml"/><Relationship Id="rId551" Type="http://schemas.openxmlformats.org/officeDocument/2006/relationships/tags" Target="../tags/tag2305.xml"/><Relationship Id="rId550" Type="http://schemas.openxmlformats.org/officeDocument/2006/relationships/tags" Target="../tags/tag2304.xml"/><Relationship Id="rId55" Type="http://schemas.openxmlformats.org/officeDocument/2006/relationships/tags" Target="../tags/tag1897.xml"/><Relationship Id="rId549" Type="http://schemas.openxmlformats.org/officeDocument/2006/relationships/tags" Target="../tags/tag2303.xml"/><Relationship Id="rId548" Type="http://schemas.openxmlformats.org/officeDocument/2006/relationships/tags" Target="../tags/tag2302.xml"/><Relationship Id="rId547" Type="http://schemas.openxmlformats.org/officeDocument/2006/relationships/tags" Target="../tags/tag2301.xml"/><Relationship Id="rId546" Type="http://schemas.openxmlformats.org/officeDocument/2006/relationships/tags" Target="../tags/tag2300.xml"/><Relationship Id="rId545" Type="http://schemas.openxmlformats.org/officeDocument/2006/relationships/tags" Target="../tags/tag2299.xml"/><Relationship Id="rId544" Type="http://schemas.openxmlformats.org/officeDocument/2006/relationships/tags" Target="../tags/tag2298.xml"/><Relationship Id="rId543" Type="http://schemas.openxmlformats.org/officeDocument/2006/relationships/tags" Target="../tags/tag2297.xml"/><Relationship Id="rId542" Type="http://schemas.openxmlformats.org/officeDocument/2006/relationships/tags" Target="../tags/tag2296.xml"/><Relationship Id="rId541" Type="http://schemas.openxmlformats.org/officeDocument/2006/relationships/tags" Target="../tags/tag2295.xml"/><Relationship Id="rId540" Type="http://schemas.openxmlformats.org/officeDocument/2006/relationships/tags" Target="../tags/tag2294.xml"/><Relationship Id="rId54" Type="http://schemas.openxmlformats.org/officeDocument/2006/relationships/tags" Target="../tags/tag1896.xml"/><Relationship Id="rId539" Type="http://schemas.openxmlformats.org/officeDocument/2006/relationships/tags" Target="../tags/tag2293.xml"/><Relationship Id="rId538" Type="http://schemas.openxmlformats.org/officeDocument/2006/relationships/tags" Target="../tags/tag2292.xml"/><Relationship Id="rId537" Type="http://schemas.openxmlformats.org/officeDocument/2006/relationships/tags" Target="../tags/tag2291.xml"/><Relationship Id="rId536" Type="http://schemas.openxmlformats.org/officeDocument/2006/relationships/tags" Target="../tags/tag2290.xml"/><Relationship Id="rId535" Type="http://schemas.openxmlformats.org/officeDocument/2006/relationships/tags" Target="../tags/tag2289.xml"/><Relationship Id="rId534" Type="http://schemas.openxmlformats.org/officeDocument/2006/relationships/tags" Target="../tags/tag2288.xml"/><Relationship Id="rId533" Type="http://schemas.openxmlformats.org/officeDocument/2006/relationships/tags" Target="../tags/tag2287.xml"/><Relationship Id="rId532" Type="http://schemas.openxmlformats.org/officeDocument/2006/relationships/tags" Target="../tags/tag2286.xml"/><Relationship Id="rId531" Type="http://schemas.openxmlformats.org/officeDocument/2006/relationships/tags" Target="../tags/tag2285.xml"/><Relationship Id="rId530" Type="http://schemas.openxmlformats.org/officeDocument/2006/relationships/tags" Target="../tags/tag2284.xml"/><Relationship Id="rId53" Type="http://schemas.openxmlformats.org/officeDocument/2006/relationships/tags" Target="../tags/tag1895.xml"/><Relationship Id="rId529" Type="http://schemas.openxmlformats.org/officeDocument/2006/relationships/tags" Target="../tags/tag2283.xml"/><Relationship Id="rId528" Type="http://schemas.openxmlformats.org/officeDocument/2006/relationships/tags" Target="../tags/tag2282.xml"/><Relationship Id="rId527" Type="http://schemas.openxmlformats.org/officeDocument/2006/relationships/tags" Target="../tags/tag2281.xml"/><Relationship Id="rId526" Type="http://schemas.openxmlformats.org/officeDocument/2006/relationships/tags" Target="../tags/tag2280.xml"/><Relationship Id="rId525" Type="http://schemas.openxmlformats.org/officeDocument/2006/relationships/tags" Target="../tags/tag2279.xml"/><Relationship Id="rId524" Type="http://schemas.openxmlformats.org/officeDocument/2006/relationships/tags" Target="../tags/tag2278.xml"/><Relationship Id="rId523" Type="http://schemas.openxmlformats.org/officeDocument/2006/relationships/tags" Target="../tags/tag2277.xml"/><Relationship Id="rId522" Type="http://schemas.openxmlformats.org/officeDocument/2006/relationships/tags" Target="../tags/tag2276.xml"/><Relationship Id="rId521" Type="http://schemas.openxmlformats.org/officeDocument/2006/relationships/tags" Target="../tags/tag2275.xml"/><Relationship Id="rId520" Type="http://schemas.openxmlformats.org/officeDocument/2006/relationships/tags" Target="../tags/tag2274.xml"/><Relationship Id="rId52" Type="http://schemas.openxmlformats.org/officeDocument/2006/relationships/tags" Target="../tags/tag1894.xml"/><Relationship Id="rId519" Type="http://schemas.openxmlformats.org/officeDocument/2006/relationships/tags" Target="../tags/tag2273.xml"/><Relationship Id="rId518" Type="http://schemas.openxmlformats.org/officeDocument/2006/relationships/tags" Target="../tags/tag2272.xml"/><Relationship Id="rId517" Type="http://schemas.openxmlformats.org/officeDocument/2006/relationships/tags" Target="../tags/tag2271.xml"/><Relationship Id="rId516" Type="http://schemas.openxmlformats.org/officeDocument/2006/relationships/tags" Target="../tags/tag2270.xml"/><Relationship Id="rId515" Type="http://schemas.openxmlformats.org/officeDocument/2006/relationships/tags" Target="../tags/tag2269.xml"/><Relationship Id="rId514" Type="http://schemas.openxmlformats.org/officeDocument/2006/relationships/tags" Target="../tags/tag2268.xml"/><Relationship Id="rId513" Type="http://schemas.openxmlformats.org/officeDocument/2006/relationships/tags" Target="../tags/tag2267.xml"/><Relationship Id="rId512" Type="http://schemas.openxmlformats.org/officeDocument/2006/relationships/tags" Target="../tags/tag2266.xml"/><Relationship Id="rId511" Type="http://schemas.openxmlformats.org/officeDocument/2006/relationships/tags" Target="../tags/tag2265.xml"/><Relationship Id="rId510" Type="http://schemas.openxmlformats.org/officeDocument/2006/relationships/tags" Target="../tags/tag2264.xml"/><Relationship Id="rId51" Type="http://schemas.openxmlformats.org/officeDocument/2006/relationships/tags" Target="../tags/tag1893.xml"/><Relationship Id="rId509" Type="http://schemas.openxmlformats.org/officeDocument/2006/relationships/tags" Target="../tags/tag2263.xml"/><Relationship Id="rId508" Type="http://schemas.openxmlformats.org/officeDocument/2006/relationships/tags" Target="../tags/tag2262.xml"/><Relationship Id="rId507" Type="http://schemas.openxmlformats.org/officeDocument/2006/relationships/tags" Target="../tags/tag2261.xml"/><Relationship Id="rId506" Type="http://schemas.openxmlformats.org/officeDocument/2006/relationships/tags" Target="../tags/tag2260.xml"/><Relationship Id="rId505" Type="http://schemas.openxmlformats.org/officeDocument/2006/relationships/tags" Target="../tags/tag2259.xml"/><Relationship Id="rId504" Type="http://schemas.openxmlformats.org/officeDocument/2006/relationships/tags" Target="../tags/tag2258.xml"/><Relationship Id="rId503" Type="http://schemas.openxmlformats.org/officeDocument/2006/relationships/tags" Target="../tags/tag2257.xml"/><Relationship Id="rId502" Type="http://schemas.openxmlformats.org/officeDocument/2006/relationships/tags" Target="../tags/tag2256.xml"/><Relationship Id="rId501" Type="http://schemas.openxmlformats.org/officeDocument/2006/relationships/tags" Target="../tags/tag2255.xml"/><Relationship Id="rId500" Type="http://schemas.openxmlformats.org/officeDocument/2006/relationships/tags" Target="../tags/tag2254.xml"/><Relationship Id="rId50" Type="http://schemas.openxmlformats.org/officeDocument/2006/relationships/tags" Target="../tags/tag1892.xml"/><Relationship Id="rId5" Type="http://schemas.openxmlformats.org/officeDocument/2006/relationships/tags" Target="../tags/tag1847.xml"/><Relationship Id="rId499" Type="http://schemas.openxmlformats.org/officeDocument/2006/relationships/tags" Target="../tags/tag2253.xml"/><Relationship Id="rId498" Type="http://schemas.openxmlformats.org/officeDocument/2006/relationships/oleObject" Target="../embeddings/oleObject154.bin"/><Relationship Id="rId497" Type="http://schemas.openxmlformats.org/officeDocument/2006/relationships/tags" Target="../tags/tag2252.xml"/><Relationship Id="rId496" Type="http://schemas.openxmlformats.org/officeDocument/2006/relationships/oleObject" Target="../embeddings/oleObject153.bin"/><Relationship Id="rId495" Type="http://schemas.openxmlformats.org/officeDocument/2006/relationships/tags" Target="../tags/tag2251.xml"/><Relationship Id="rId494" Type="http://schemas.openxmlformats.org/officeDocument/2006/relationships/oleObject" Target="../embeddings/oleObject152.bin"/><Relationship Id="rId493" Type="http://schemas.openxmlformats.org/officeDocument/2006/relationships/tags" Target="../tags/tag2250.xml"/><Relationship Id="rId492" Type="http://schemas.openxmlformats.org/officeDocument/2006/relationships/tags" Target="../tags/tag2249.xml"/><Relationship Id="rId491" Type="http://schemas.openxmlformats.org/officeDocument/2006/relationships/tags" Target="../tags/tag2248.xml"/><Relationship Id="rId490" Type="http://schemas.openxmlformats.org/officeDocument/2006/relationships/tags" Target="../tags/tag2247.xml"/><Relationship Id="rId49" Type="http://schemas.openxmlformats.org/officeDocument/2006/relationships/tags" Target="../tags/tag1891.xml"/><Relationship Id="rId489" Type="http://schemas.openxmlformats.org/officeDocument/2006/relationships/tags" Target="../tags/tag2246.xml"/><Relationship Id="rId488" Type="http://schemas.openxmlformats.org/officeDocument/2006/relationships/tags" Target="../tags/tag2245.xml"/><Relationship Id="rId487" Type="http://schemas.openxmlformats.org/officeDocument/2006/relationships/image" Target="../media/image127.wmf"/><Relationship Id="rId486" Type="http://schemas.openxmlformats.org/officeDocument/2006/relationships/oleObject" Target="../embeddings/oleObject151.bin"/><Relationship Id="rId485" Type="http://schemas.openxmlformats.org/officeDocument/2006/relationships/tags" Target="../tags/tag2244.xml"/><Relationship Id="rId484" Type="http://schemas.openxmlformats.org/officeDocument/2006/relationships/tags" Target="../tags/tag2243.xml"/><Relationship Id="rId483" Type="http://schemas.openxmlformats.org/officeDocument/2006/relationships/tags" Target="../tags/tag2242.xml"/><Relationship Id="rId482" Type="http://schemas.openxmlformats.org/officeDocument/2006/relationships/tags" Target="../tags/tag2241.xml"/><Relationship Id="rId481" Type="http://schemas.openxmlformats.org/officeDocument/2006/relationships/tags" Target="../tags/tag2240.xml"/><Relationship Id="rId480" Type="http://schemas.openxmlformats.org/officeDocument/2006/relationships/tags" Target="../tags/tag2239.xml"/><Relationship Id="rId48" Type="http://schemas.openxmlformats.org/officeDocument/2006/relationships/tags" Target="../tags/tag1890.xml"/><Relationship Id="rId479" Type="http://schemas.openxmlformats.org/officeDocument/2006/relationships/image" Target="../media/image126.wmf"/><Relationship Id="rId478" Type="http://schemas.openxmlformats.org/officeDocument/2006/relationships/oleObject" Target="../embeddings/oleObject150.bin"/><Relationship Id="rId477" Type="http://schemas.openxmlformats.org/officeDocument/2006/relationships/tags" Target="../tags/tag2238.xml"/><Relationship Id="rId476" Type="http://schemas.openxmlformats.org/officeDocument/2006/relationships/tags" Target="../tags/tag2237.xml"/><Relationship Id="rId475" Type="http://schemas.openxmlformats.org/officeDocument/2006/relationships/tags" Target="../tags/tag2236.xml"/><Relationship Id="rId474" Type="http://schemas.openxmlformats.org/officeDocument/2006/relationships/oleObject" Target="../embeddings/oleObject149.bin"/><Relationship Id="rId473" Type="http://schemas.openxmlformats.org/officeDocument/2006/relationships/tags" Target="../tags/tag2235.xml"/><Relationship Id="rId472" Type="http://schemas.openxmlformats.org/officeDocument/2006/relationships/oleObject" Target="../embeddings/oleObject148.bin"/><Relationship Id="rId471" Type="http://schemas.openxmlformats.org/officeDocument/2006/relationships/tags" Target="../tags/tag2234.xml"/><Relationship Id="rId470" Type="http://schemas.openxmlformats.org/officeDocument/2006/relationships/oleObject" Target="../embeddings/oleObject147.bin"/><Relationship Id="rId47" Type="http://schemas.openxmlformats.org/officeDocument/2006/relationships/tags" Target="../tags/tag1889.xml"/><Relationship Id="rId469" Type="http://schemas.openxmlformats.org/officeDocument/2006/relationships/tags" Target="../tags/tag2233.xml"/><Relationship Id="rId468" Type="http://schemas.openxmlformats.org/officeDocument/2006/relationships/image" Target="../media/image125.wmf"/><Relationship Id="rId467" Type="http://schemas.openxmlformats.org/officeDocument/2006/relationships/oleObject" Target="../embeddings/oleObject146.bin"/><Relationship Id="rId466" Type="http://schemas.openxmlformats.org/officeDocument/2006/relationships/tags" Target="../tags/tag2232.xml"/><Relationship Id="rId465" Type="http://schemas.openxmlformats.org/officeDocument/2006/relationships/image" Target="../media/image124.wmf"/><Relationship Id="rId464" Type="http://schemas.openxmlformats.org/officeDocument/2006/relationships/oleObject" Target="../embeddings/oleObject145.bin"/><Relationship Id="rId463" Type="http://schemas.openxmlformats.org/officeDocument/2006/relationships/tags" Target="../tags/tag2231.xml"/><Relationship Id="rId462" Type="http://schemas.openxmlformats.org/officeDocument/2006/relationships/image" Target="../media/image123.wmf"/><Relationship Id="rId461" Type="http://schemas.openxmlformats.org/officeDocument/2006/relationships/oleObject" Target="../embeddings/oleObject144.bin"/><Relationship Id="rId460" Type="http://schemas.openxmlformats.org/officeDocument/2006/relationships/tags" Target="../tags/tag2230.xml"/><Relationship Id="rId46" Type="http://schemas.openxmlformats.org/officeDocument/2006/relationships/tags" Target="../tags/tag1888.xml"/><Relationship Id="rId459" Type="http://schemas.openxmlformats.org/officeDocument/2006/relationships/oleObject" Target="../embeddings/oleObject143.bin"/><Relationship Id="rId458" Type="http://schemas.openxmlformats.org/officeDocument/2006/relationships/tags" Target="../tags/tag2229.xml"/><Relationship Id="rId457" Type="http://schemas.openxmlformats.org/officeDocument/2006/relationships/tags" Target="../tags/tag2228.xml"/><Relationship Id="rId456" Type="http://schemas.openxmlformats.org/officeDocument/2006/relationships/oleObject" Target="../embeddings/oleObject142.bin"/><Relationship Id="rId455" Type="http://schemas.openxmlformats.org/officeDocument/2006/relationships/tags" Target="../tags/tag2227.xml"/><Relationship Id="rId454" Type="http://schemas.openxmlformats.org/officeDocument/2006/relationships/oleObject" Target="../embeddings/oleObject141.bin"/><Relationship Id="rId453" Type="http://schemas.openxmlformats.org/officeDocument/2006/relationships/tags" Target="../tags/tag2226.xml"/><Relationship Id="rId452" Type="http://schemas.openxmlformats.org/officeDocument/2006/relationships/tags" Target="../tags/tag2225.xml"/><Relationship Id="rId451" Type="http://schemas.openxmlformats.org/officeDocument/2006/relationships/tags" Target="../tags/tag2224.xml"/><Relationship Id="rId450" Type="http://schemas.openxmlformats.org/officeDocument/2006/relationships/tags" Target="../tags/tag2223.xml"/><Relationship Id="rId45" Type="http://schemas.openxmlformats.org/officeDocument/2006/relationships/tags" Target="../tags/tag1887.xml"/><Relationship Id="rId449" Type="http://schemas.openxmlformats.org/officeDocument/2006/relationships/tags" Target="../tags/tag2222.xml"/><Relationship Id="rId448" Type="http://schemas.openxmlformats.org/officeDocument/2006/relationships/tags" Target="../tags/tag2221.xml"/><Relationship Id="rId447" Type="http://schemas.openxmlformats.org/officeDocument/2006/relationships/tags" Target="../tags/tag2220.xml"/><Relationship Id="rId446" Type="http://schemas.openxmlformats.org/officeDocument/2006/relationships/tags" Target="../tags/tag2219.xml"/><Relationship Id="rId445" Type="http://schemas.openxmlformats.org/officeDocument/2006/relationships/tags" Target="../tags/tag2218.xml"/><Relationship Id="rId444" Type="http://schemas.openxmlformats.org/officeDocument/2006/relationships/tags" Target="../tags/tag2217.xml"/><Relationship Id="rId443" Type="http://schemas.openxmlformats.org/officeDocument/2006/relationships/tags" Target="../tags/tag2216.xml"/><Relationship Id="rId442" Type="http://schemas.openxmlformats.org/officeDocument/2006/relationships/tags" Target="../tags/tag2215.xml"/><Relationship Id="rId441" Type="http://schemas.openxmlformats.org/officeDocument/2006/relationships/tags" Target="../tags/tag2214.xml"/><Relationship Id="rId440" Type="http://schemas.openxmlformats.org/officeDocument/2006/relationships/tags" Target="../tags/tag2213.xml"/><Relationship Id="rId44" Type="http://schemas.openxmlformats.org/officeDocument/2006/relationships/tags" Target="../tags/tag1886.xml"/><Relationship Id="rId439" Type="http://schemas.openxmlformats.org/officeDocument/2006/relationships/tags" Target="../tags/tag2212.xml"/><Relationship Id="rId438" Type="http://schemas.openxmlformats.org/officeDocument/2006/relationships/tags" Target="../tags/tag2211.xml"/><Relationship Id="rId437" Type="http://schemas.openxmlformats.org/officeDocument/2006/relationships/tags" Target="../tags/tag2210.xml"/><Relationship Id="rId436" Type="http://schemas.openxmlformats.org/officeDocument/2006/relationships/oleObject" Target="../embeddings/oleObject140.bin"/><Relationship Id="rId435" Type="http://schemas.openxmlformats.org/officeDocument/2006/relationships/tags" Target="../tags/tag2209.xml"/><Relationship Id="rId434" Type="http://schemas.openxmlformats.org/officeDocument/2006/relationships/image" Target="../media/image122.wmf"/><Relationship Id="rId433" Type="http://schemas.openxmlformats.org/officeDocument/2006/relationships/oleObject" Target="../embeddings/oleObject139.bin"/><Relationship Id="rId432" Type="http://schemas.openxmlformats.org/officeDocument/2006/relationships/tags" Target="../tags/tag2208.xml"/><Relationship Id="rId431" Type="http://schemas.openxmlformats.org/officeDocument/2006/relationships/image" Target="../media/image121.wmf"/><Relationship Id="rId430" Type="http://schemas.openxmlformats.org/officeDocument/2006/relationships/oleObject" Target="../embeddings/oleObject138.bin"/><Relationship Id="rId43" Type="http://schemas.openxmlformats.org/officeDocument/2006/relationships/tags" Target="../tags/tag1885.xml"/><Relationship Id="rId429" Type="http://schemas.openxmlformats.org/officeDocument/2006/relationships/tags" Target="../tags/tag2207.xml"/><Relationship Id="rId428" Type="http://schemas.openxmlformats.org/officeDocument/2006/relationships/tags" Target="../tags/tag2206.xml"/><Relationship Id="rId427" Type="http://schemas.openxmlformats.org/officeDocument/2006/relationships/tags" Target="../tags/tag2205.xml"/><Relationship Id="rId426" Type="http://schemas.openxmlformats.org/officeDocument/2006/relationships/tags" Target="../tags/tag2204.xml"/><Relationship Id="rId425" Type="http://schemas.openxmlformats.org/officeDocument/2006/relationships/tags" Target="../tags/tag2203.xml"/><Relationship Id="rId424" Type="http://schemas.openxmlformats.org/officeDocument/2006/relationships/tags" Target="../tags/tag2202.xml"/><Relationship Id="rId423" Type="http://schemas.openxmlformats.org/officeDocument/2006/relationships/tags" Target="../tags/tag2201.xml"/><Relationship Id="rId422" Type="http://schemas.openxmlformats.org/officeDocument/2006/relationships/tags" Target="../tags/tag2200.xml"/><Relationship Id="rId421" Type="http://schemas.openxmlformats.org/officeDocument/2006/relationships/tags" Target="../tags/tag2199.xml"/><Relationship Id="rId420" Type="http://schemas.openxmlformats.org/officeDocument/2006/relationships/tags" Target="../tags/tag2198.xml"/><Relationship Id="rId42" Type="http://schemas.openxmlformats.org/officeDocument/2006/relationships/tags" Target="../tags/tag1884.xml"/><Relationship Id="rId419" Type="http://schemas.openxmlformats.org/officeDocument/2006/relationships/tags" Target="../tags/tag2197.xml"/><Relationship Id="rId418" Type="http://schemas.openxmlformats.org/officeDocument/2006/relationships/oleObject" Target="../embeddings/oleObject137.bin"/><Relationship Id="rId417" Type="http://schemas.openxmlformats.org/officeDocument/2006/relationships/tags" Target="../tags/tag2196.xml"/><Relationship Id="rId416" Type="http://schemas.openxmlformats.org/officeDocument/2006/relationships/image" Target="../media/image120.wmf"/><Relationship Id="rId415" Type="http://schemas.openxmlformats.org/officeDocument/2006/relationships/oleObject" Target="../embeddings/oleObject136.bin"/><Relationship Id="rId414" Type="http://schemas.openxmlformats.org/officeDocument/2006/relationships/tags" Target="../tags/tag2195.xml"/><Relationship Id="rId413" Type="http://schemas.openxmlformats.org/officeDocument/2006/relationships/oleObject" Target="../embeddings/oleObject135.bin"/><Relationship Id="rId412" Type="http://schemas.openxmlformats.org/officeDocument/2006/relationships/tags" Target="../tags/tag2194.xml"/><Relationship Id="rId411" Type="http://schemas.openxmlformats.org/officeDocument/2006/relationships/tags" Target="../tags/tag2193.xml"/><Relationship Id="rId410" Type="http://schemas.openxmlformats.org/officeDocument/2006/relationships/tags" Target="../tags/tag2192.xml"/><Relationship Id="rId41" Type="http://schemas.openxmlformats.org/officeDocument/2006/relationships/tags" Target="../tags/tag1883.xml"/><Relationship Id="rId409" Type="http://schemas.openxmlformats.org/officeDocument/2006/relationships/tags" Target="../tags/tag2191.xml"/><Relationship Id="rId408" Type="http://schemas.openxmlformats.org/officeDocument/2006/relationships/tags" Target="../tags/tag2190.xml"/><Relationship Id="rId407" Type="http://schemas.openxmlformats.org/officeDocument/2006/relationships/tags" Target="../tags/tag2189.xml"/><Relationship Id="rId406" Type="http://schemas.openxmlformats.org/officeDocument/2006/relationships/tags" Target="../tags/tag2188.xml"/><Relationship Id="rId405" Type="http://schemas.openxmlformats.org/officeDocument/2006/relationships/tags" Target="../tags/tag2187.xml"/><Relationship Id="rId404" Type="http://schemas.openxmlformats.org/officeDocument/2006/relationships/tags" Target="../tags/tag2186.xml"/><Relationship Id="rId403" Type="http://schemas.openxmlformats.org/officeDocument/2006/relationships/image" Target="../media/image119.wmf"/><Relationship Id="rId402" Type="http://schemas.openxmlformats.org/officeDocument/2006/relationships/oleObject" Target="../embeddings/oleObject134.bin"/><Relationship Id="rId401" Type="http://schemas.openxmlformats.org/officeDocument/2006/relationships/tags" Target="../tags/tag2185.xml"/><Relationship Id="rId400" Type="http://schemas.openxmlformats.org/officeDocument/2006/relationships/tags" Target="../tags/tag2184.xml"/><Relationship Id="rId40" Type="http://schemas.openxmlformats.org/officeDocument/2006/relationships/tags" Target="../tags/tag1882.xml"/><Relationship Id="rId4" Type="http://schemas.openxmlformats.org/officeDocument/2006/relationships/image" Target="../media/image89.png"/><Relationship Id="rId399" Type="http://schemas.openxmlformats.org/officeDocument/2006/relationships/tags" Target="../tags/tag2183.xml"/><Relationship Id="rId398" Type="http://schemas.openxmlformats.org/officeDocument/2006/relationships/tags" Target="../tags/tag2182.xml"/><Relationship Id="rId397" Type="http://schemas.openxmlformats.org/officeDocument/2006/relationships/tags" Target="../tags/tag2181.xml"/><Relationship Id="rId396" Type="http://schemas.openxmlformats.org/officeDocument/2006/relationships/tags" Target="../tags/tag2180.xml"/><Relationship Id="rId395" Type="http://schemas.openxmlformats.org/officeDocument/2006/relationships/image" Target="../media/image118.wmf"/><Relationship Id="rId394" Type="http://schemas.openxmlformats.org/officeDocument/2006/relationships/oleObject" Target="../embeddings/oleObject133.bin"/><Relationship Id="rId393" Type="http://schemas.openxmlformats.org/officeDocument/2006/relationships/tags" Target="../tags/tag2179.xml"/><Relationship Id="rId392" Type="http://schemas.openxmlformats.org/officeDocument/2006/relationships/image" Target="../media/image117.wmf"/><Relationship Id="rId391" Type="http://schemas.openxmlformats.org/officeDocument/2006/relationships/oleObject" Target="../embeddings/oleObject132.bin"/><Relationship Id="rId390" Type="http://schemas.openxmlformats.org/officeDocument/2006/relationships/tags" Target="../tags/tag2178.xml"/><Relationship Id="rId39" Type="http://schemas.openxmlformats.org/officeDocument/2006/relationships/tags" Target="../tags/tag1881.xml"/><Relationship Id="rId389" Type="http://schemas.openxmlformats.org/officeDocument/2006/relationships/tags" Target="../tags/tag2177.xml"/><Relationship Id="rId388" Type="http://schemas.openxmlformats.org/officeDocument/2006/relationships/tags" Target="../tags/tag2176.xml"/><Relationship Id="rId387" Type="http://schemas.openxmlformats.org/officeDocument/2006/relationships/tags" Target="../tags/tag2175.xml"/><Relationship Id="rId386" Type="http://schemas.openxmlformats.org/officeDocument/2006/relationships/tags" Target="../tags/tag2174.xml"/><Relationship Id="rId385" Type="http://schemas.openxmlformats.org/officeDocument/2006/relationships/image" Target="../media/image116.wmf"/><Relationship Id="rId384" Type="http://schemas.openxmlformats.org/officeDocument/2006/relationships/oleObject" Target="../embeddings/oleObject131.bin"/><Relationship Id="rId383" Type="http://schemas.openxmlformats.org/officeDocument/2006/relationships/tags" Target="../tags/tag2173.xml"/><Relationship Id="rId382" Type="http://schemas.openxmlformats.org/officeDocument/2006/relationships/image" Target="../media/image115.wmf"/><Relationship Id="rId381" Type="http://schemas.openxmlformats.org/officeDocument/2006/relationships/oleObject" Target="../embeddings/oleObject130.bin"/><Relationship Id="rId380" Type="http://schemas.openxmlformats.org/officeDocument/2006/relationships/tags" Target="../tags/tag2172.xml"/><Relationship Id="rId38" Type="http://schemas.openxmlformats.org/officeDocument/2006/relationships/tags" Target="../tags/tag1880.xml"/><Relationship Id="rId379" Type="http://schemas.openxmlformats.org/officeDocument/2006/relationships/image" Target="../media/image114.wmf"/><Relationship Id="rId378" Type="http://schemas.openxmlformats.org/officeDocument/2006/relationships/oleObject" Target="../embeddings/oleObject129.bin"/><Relationship Id="rId377" Type="http://schemas.openxmlformats.org/officeDocument/2006/relationships/tags" Target="../tags/tag2171.xml"/><Relationship Id="rId376" Type="http://schemas.openxmlformats.org/officeDocument/2006/relationships/tags" Target="../tags/tag2170.xml"/><Relationship Id="rId375" Type="http://schemas.openxmlformats.org/officeDocument/2006/relationships/tags" Target="../tags/tag2169.xml"/><Relationship Id="rId374" Type="http://schemas.openxmlformats.org/officeDocument/2006/relationships/tags" Target="../tags/tag2168.xml"/><Relationship Id="rId373" Type="http://schemas.openxmlformats.org/officeDocument/2006/relationships/tags" Target="../tags/tag2167.xml"/><Relationship Id="rId372" Type="http://schemas.openxmlformats.org/officeDocument/2006/relationships/tags" Target="../tags/tag2166.xml"/><Relationship Id="rId371" Type="http://schemas.openxmlformats.org/officeDocument/2006/relationships/image" Target="../media/image113.wmf"/><Relationship Id="rId370" Type="http://schemas.openxmlformats.org/officeDocument/2006/relationships/oleObject" Target="../embeddings/oleObject128.bin"/><Relationship Id="rId37" Type="http://schemas.openxmlformats.org/officeDocument/2006/relationships/tags" Target="../tags/tag1879.xml"/><Relationship Id="rId369" Type="http://schemas.openxmlformats.org/officeDocument/2006/relationships/tags" Target="../tags/tag2165.xml"/><Relationship Id="rId368" Type="http://schemas.openxmlformats.org/officeDocument/2006/relationships/tags" Target="../tags/tag2164.xml"/><Relationship Id="rId367" Type="http://schemas.openxmlformats.org/officeDocument/2006/relationships/tags" Target="../tags/tag2163.xml"/><Relationship Id="rId366" Type="http://schemas.openxmlformats.org/officeDocument/2006/relationships/tags" Target="../tags/tag2162.xml"/><Relationship Id="rId365" Type="http://schemas.openxmlformats.org/officeDocument/2006/relationships/image" Target="../media/image112.wmf"/><Relationship Id="rId364" Type="http://schemas.openxmlformats.org/officeDocument/2006/relationships/oleObject" Target="../embeddings/oleObject127.bin"/><Relationship Id="rId363" Type="http://schemas.openxmlformats.org/officeDocument/2006/relationships/tags" Target="../tags/tag2161.xml"/><Relationship Id="rId362" Type="http://schemas.openxmlformats.org/officeDocument/2006/relationships/image" Target="../media/image111.wmf"/><Relationship Id="rId361" Type="http://schemas.openxmlformats.org/officeDocument/2006/relationships/oleObject" Target="../embeddings/oleObject126.bin"/><Relationship Id="rId360" Type="http://schemas.openxmlformats.org/officeDocument/2006/relationships/tags" Target="../tags/tag2160.xml"/><Relationship Id="rId36" Type="http://schemas.openxmlformats.org/officeDocument/2006/relationships/tags" Target="../tags/tag1878.xml"/><Relationship Id="rId359" Type="http://schemas.openxmlformats.org/officeDocument/2006/relationships/image" Target="../media/image110.wmf"/><Relationship Id="rId358" Type="http://schemas.openxmlformats.org/officeDocument/2006/relationships/oleObject" Target="../embeddings/oleObject125.bin"/><Relationship Id="rId357" Type="http://schemas.openxmlformats.org/officeDocument/2006/relationships/tags" Target="../tags/tag2159.xml"/><Relationship Id="rId356" Type="http://schemas.openxmlformats.org/officeDocument/2006/relationships/image" Target="../media/image109.wmf"/><Relationship Id="rId355" Type="http://schemas.openxmlformats.org/officeDocument/2006/relationships/oleObject" Target="../embeddings/oleObject124.bin"/><Relationship Id="rId354" Type="http://schemas.openxmlformats.org/officeDocument/2006/relationships/tags" Target="../tags/tag2158.xml"/><Relationship Id="rId353" Type="http://schemas.openxmlformats.org/officeDocument/2006/relationships/image" Target="../media/image108.wmf"/><Relationship Id="rId352" Type="http://schemas.openxmlformats.org/officeDocument/2006/relationships/oleObject" Target="../embeddings/oleObject123.bin"/><Relationship Id="rId351" Type="http://schemas.openxmlformats.org/officeDocument/2006/relationships/tags" Target="../tags/tag2157.xml"/><Relationship Id="rId350" Type="http://schemas.openxmlformats.org/officeDocument/2006/relationships/image" Target="../media/image107.wmf"/><Relationship Id="rId35" Type="http://schemas.openxmlformats.org/officeDocument/2006/relationships/tags" Target="../tags/tag1877.xml"/><Relationship Id="rId349" Type="http://schemas.openxmlformats.org/officeDocument/2006/relationships/oleObject" Target="../embeddings/oleObject122.bin"/><Relationship Id="rId348" Type="http://schemas.openxmlformats.org/officeDocument/2006/relationships/tags" Target="../tags/tag2156.xml"/><Relationship Id="rId347" Type="http://schemas.openxmlformats.org/officeDocument/2006/relationships/tags" Target="../tags/tag2155.xml"/><Relationship Id="rId346" Type="http://schemas.openxmlformats.org/officeDocument/2006/relationships/tags" Target="../tags/tag2154.xml"/><Relationship Id="rId345" Type="http://schemas.openxmlformats.org/officeDocument/2006/relationships/tags" Target="../tags/tag2153.xml"/><Relationship Id="rId344" Type="http://schemas.openxmlformats.org/officeDocument/2006/relationships/tags" Target="../tags/tag2152.xml"/><Relationship Id="rId343" Type="http://schemas.openxmlformats.org/officeDocument/2006/relationships/tags" Target="../tags/tag2151.xml"/><Relationship Id="rId342" Type="http://schemas.openxmlformats.org/officeDocument/2006/relationships/tags" Target="../tags/tag2150.xml"/><Relationship Id="rId341" Type="http://schemas.openxmlformats.org/officeDocument/2006/relationships/tags" Target="../tags/tag2149.xml"/><Relationship Id="rId340" Type="http://schemas.openxmlformats.org/officeDocument/2006/relationships/tags" Target="../tags/tag2148.xml"/><Relationship Id="rId34" Type="http://schemas.openxmlformats.org/officeDocument/2006/relationships/tags" Target="../tags/tag1876.xml"/><Relationship Id="rId339" Type="http://schemas.openxmlformats.org/officeDocument/2006/relationships/tags" Target="../tags/tag2147.xml"/><Relationship Id="rId338" Type="http://schemas.openxmlformats.org/officeDocument/2006/relationships/tags" Target="../tags/tag2146.xml"/><Relationship Id="rId337" Type="http://schemas.openxmlformats.org/officeDocument/2006/relationships/tags" Target="../tags/tag2145.xml"/><Relationship Id="rId336" Type="http://schemas.openxmlformats.org/officeDocument/2006/relationships/tags" Target="../tags/tag2144.xml"/><Relationship Id="rId335" Type="http://schemas.openxmlformats.org/officeDocument/2006/relationships/tags" Target="../tags/tag2143.xml"/><Relationship Id="rId334" Type="http://schemas.openxmlformats.org/officeDocument/2006/relationships/tags" Target="../tags/tag2142.xml"/><Relationship Id="rId333" Type="http://schemas.openxmlformats.org/officeDocument/2006/relationships/tags" Target="../tags/tag2141.xml"/><Relationship Id="rId332" Type="http://schemas.openxmlformats.org/officeDocument/2006/relationships/tags" Target="../tags/tag2140.xml"/><Relationship Id="rId331" Type="http://schemas.openxmlformats.org/officeDocument/2006/relationships/tags" Target="../tags/tag2139.xml"/><Relationship Id="rId330" Type="http://schemas.openxmlformats.org/officeDocument/2006/relationships/tags" Target="../tags/tag2138.xml"/><Relationship Id="rId33" Type="http://schemas.openxmlformats.org/officeDocument/2006/relationships/tags" Target="../tags/tag1875.xml"/><Relationship Id="rId329" Type="http://schemas.openxmlformats.org/officeDocument/2006/relationships/tags" Target="../tags/tag2137.xml"/><Relationship Id="rId328" Type="http://schemas.openxmlformats.org/officeDocument/2006/relationships/tags" Target="../tags/tag2136.xml"/><Relationship Id="rId327" Type="http://schemas.openxmlformats.org/officeDocument/2006/relationships/tags" Target="../tags/tag2135.xml"/><Relationship Id="rId326" Type="http://schemas.openxmlformats.org/officeDocument/2006/relationships/image" Target="../media/image106.wmf"/><Relationship Id="rId325" Type="http://schemas.openxmlformats.org/officeDocument/2006/relationships/oleObject" Target="../embeddings/oleObject121.bin"/><Relationship Id="rId324" Type="http://schemas.openxmlformats.org/officeDocument/2006/relationships/tags" Target="../tags/tag2134.xml"/><Relationship Id="rId323" Type="http://schemas.openxmlformats.org/officeDocument/2006/relationships/image" Target="../media/image105.wmf"/><Relationship Id="rId322" Type="http://schemas.openxmlformats.org/officeDocument/2006/relationships/oleObject" Target="../embeddings/oleObject120.bin"/><Relationship Id="rId321" Type="http://schemas.openxmlformats.org/officeDocument/2006/relationships/tags" Target="../tags/tag2133.xml"/><Relationship Id="rId320" Type="http://schemas.openxmlformats.org/officeDocument/2006/relationships/image" Target="../media/image104.wmf"/><Relationship Id="rId32" Type="http://schemas.openxmlformats.org/officeDocument/2006/relationships/tags" Target="../tags/tag1874.xml"/><Relationship Id="rId319" Type="http://schemas.openxmlformats.org/officeDocument/2006/relationships/oleObject" Target="../embeddings/oleObject119.bin"/><Relationship Id="rId318" Type="http://schemas.openxmlformats.org/officeDocument/2006/relationships/tags" Target="../tags/tag2132.xml"/><Relationship Id="rId317" Type="http://schemas.openxmlformats.org/officeDocument/2006/relationships/image" Target="../media/image103.wmf"/><Relationship Id="rId316" Type="http://schemas.openxmlformats.org/officeDocument/2006/relationships/oleObject" Target="../embeddings/oleObject118.bin"/><Relationship Id="rId315" Type="http://schemas.openxmlformats.org/officeDocument/2006/relationships/tags" Target="../tags/tag2131.xml"/><Relationship Id="rId314" Type="http://schemas.openxmlformats.org/officeDocument/2006/relationships/image" Target="../media/image102.wmf"/><Relationship Id="rId313" Type="http://schemas.openxmlformats.org/officeDocument/2006/relationships/oleObject" Target="../embeddings/oleObject117.bin"/><Relationship Id="rId312" Type="http://schemas.openxmlformats.org/officeDocument/2006/relationships/tags" Target="../tags/tag2130.xml"/><Relationship Id="rId311" Type="http://schemas.openxmlformats.org/officeDocument/2006/relationships/image" Target="../media/image101.wmf"/><Relationship Id="rId310" Type="http://schemas.openxmlformats.org/officeDocument/2006/relationships/oleObject" Target="../embeddings/oleObject116.bin"/><Relationship Id="rId31" Type="http://schemas.openxmlformats.org/officeDocument/2006/relationships/tags" Target="../tags/tag1873.xml"/><Relationship Id="rId309" Type="http://schemas.openxmlformats.org/officeDocument/2006/relationships/tags" Target="../tags/tag2129.xml"/><Relationship Id="rId308" Type="http://schemas.openxmlformats.org/officeDocument/2006/relationships/image" Target="../media/image100.wmf"/><Relationship Id="rId307" Type="http://schemas.openxmlformats.org/officeDocument/2006/relationships/oleObject" Target="../embeddings/oleObject115.bin"/><Relationship Id="rId306" Type="http://schemas.openxmlformats.org/officeDocument/2006/relationships/tags" Target="../tags/tag2128.xml"/><Relationship Id="rId305" Type="http://schemas.openxmlformats.org/officeDocument/2006/relationships/image" Target="../media/image99.wmf"/><Relationship Id="rId304" Type="http://schemas.openxmlformats.org/officeDocument/2006/relationships/oleObject" Target="../embeddings/oleObject114.bin"/><Relationship Id="rId303" Type="http://schemas.openxmlformats.org/officeDocument/2006/relationships/tags" Target="../tags/tag2127.xml"/><Relationship Id="rId302" Type="http://schemas.openxmlformats.org/officeDocument/2006/relationships/image" Target="../media/image98.wmf"/><Relationship Id="rId301" Type="http://schemas.openxmlformats.org/officeDocument/2006/relationships/oleObject" Target="../embeddings/oleObject113.bin"/><Relationship Id="rId300" Type="http://schemas.openxmlformats.org/officeDocument/2006/relationships/tags" Target="../tags/tag2126.xml"/><Relationship Id="rId30" Type="http://schemas.openxmlformats.org/officeDocument/2006/relationships/tags" Target="../tags/tag1872.xml"/><Relationship Id="rId3" Type="http://schemas.openxmlformats.org/officeDocument/2006/relationships/tags" Target="../tags/tag1846.xml"/><Relationship Id="rId299" Type="http://schemas.openxmlformats.org/officeDocument/2006/relationships/image" Target="../media/image97.wmf"/><Relationship Id="rId298" Type="http://schemas.openxmlformats.org/officeDocument/2006/relationships/oleObject" Target="../embeddings/oleObject112.bin"/><Relationship Id="rId297" Type="http://schemas.openxmlformats.org/officeDocument/2006/relationships/tags" Target="../tags/tag2125.xml"/><Relationship Id="rId296" Type="http://schemas.openxmlformats.org/officeDocument/2006/relationships/image" Target="../media/image96.wmf"/><Relationship Id="rId295" Type="http://schemas.openxmlformats.org/officeDocument/2006/relationships/oleObject" Target="../embeddings/oleObject111.bin"/><Relationship Id="rId294" Type="http://schemas.openxmlformats.org/officeDocument/2006/relationships/tags" Target="../tags/tag2124.xml"/><Relationship Id="rId293" Type="http://schemas.openxmlformats.org/officeDocument/2006/relationships/image" Target="../media/image95.wmf"/><Relationship Id="rId292" Type="http://schemas.openxmlformats.org/officeDocument/2006/relationships/oleObject" Target="../embeddings/oleObject110.bin"/><Relationship Id="rId291" Type="http://schemas.openxmlformats.org/officeDocument/2006/relationships/tags" Target="../tags/tag2123.xml"/><Relationship Id="rId290" Type="http://schemas.openxmlformats.org/officeDocument/2006/relationships/image" Target="../media/image94.wmf"/><Relationship Id="rId29" Type="http://schemas.openxmlformats.org/officeDocument/2006/relationships/tags" Target="../tags/tag1871.xml"/><Relationship Id="rId289" Type="http://schemas.openxmlformats.org/officeDocument/2006/relationships/oleObject" Target="../embeddings/oleObject109.bin"/><Relationship Id="rId288" Type="http://schemas.openxmlformats.org/officeDocument/2006/relationships/tags" Target="../tags/tag2122.xml"/><Relationship Id="rId287" Type="http://schemas.openxmlformats.org/officeDocument/2006/relationships/image" Target="../media/image93.wmf"/><Relationship Id="rId286" Type="http://schemas.openxmlformats.org/officeDocument/2006/relationships/oleObject" Target="../embeddings/oleObject108.bin"/><Relationship Id="rId285" Type="http://schemas.openxmlformats.org/officeDocument/2006/relationships/tags" Target="../tags/tag2121.xml"/><Relationship Id="rId284" Type="http://schemas.openxmlformats.org/officeDocument/2006/relationships/image" Target="../media/image92.wmf"/><Relationship Id="rId283" Type="http://schemas.openxmlformats.org/officeDocument/2006/relationships/oleObject" Target="../embeddings/oleObject107.bin"/><Relationship Id="rId282" Type="http://schemas.openxmlformats.org/officeDocument/2006/relationships/tags" Target="../tags/tag2120.xml"/><Relationship Id="rId281" Type="http://schemas.openxmlformats.org/officeDocument/2006/relationships/image" Target="../media/image91.wmf"/><Relationship Id="rId280" Type="http://schemas.openxmlformats.org/officeDocument/2006/relationships/oleObject" Target="../embeddings/oleObject106.bin"/><Relationship Id="rId28" Type="http://schemas.openxmlformats.org/officeDocument/2006/relationships/tags" Target="../tags/tag1870.xml"/><Relationship Id="rId279" Type="http://schemas.openxmlformats.org/officeDocument/2006/relationships/tags" Target="../tags/tag2119.xml"/><Relationship Id="rId278" Type="http://schemas.openxmlformats.org/officeDocument/2006/relationships/image" Target="../media/image90.wmf"/><Relationship Id="rId277" Type="http://schemas.openxmlformats.org/officeDocument/2006/relationships/oleObject" Target="../embeddings/oleObject105.bin"/><Relationship Id="rId276" Type="http://schemas.openxmlformats.org/officeDocument/2006/relationships/tags" Target="../tags/tag2118.xml"/><Relationship Id="rId275" Type="http://schemas.openxmlformats.org/officeDocument/2006/relationships/tags" Target="../tags/tag2117.xml"/><Relationship Id="rId274" Type="http://schemas.openxmlformats.org/officeDocument/2006/relationships/tags" Target="../tags/tag2116.xml"/><Relationship Id="rId273" Type="http://schemas.openxmlformats.org/officeDocument/2006/relationships/tags" Target="../tags/tag2115.xml"/><Relationship Id="rId272" Type="http://schemas.openxmlformats.org/officeDocument/2006/relationships/tags" Target="../tags/tag2114.xml"/><Relationship Id="rId271" Type="http://schemas.openxmlformats.org/officeDocument/2006/relationships/tags" Target="../tags/tag2113.xml"/><Relationship Id="rId270" Type="http://schemas.openxmlformats.org/officeDocument/2006/relationships/tags" Target="../tags/tag2112.xml"/><Relationship Id="rId27" Type="http://schemas.openxmlformats.org/officeDocument/2006/relationships/tags" Target="../tags/tag1869.xml"/><Relationship Id="rId269" Type="http://schemas.openxmlformats.org/officeDocument/2006/relationships/tags" Target="../tags/tag2111.xml"/><Relationship Id="rId268" Type="http://schemas.openxmlformats.org/officeDocument/2006/relationships/tags" Target="../tags/tag2110.xml"/><Relationship Id="rId267" Type="http://schemas.openxmlformats.org/officeDocument/2006/relationships/tags" Target="../tags/tag2109.xml"/><Relationship Id="rId266" Type="http://schemas.openxmlformats.org/officeDocument/2006/relationships/tags" Target="../tags/tag2108.xml"/><Relationship Id="rId265" Type="http://schemas.openxmlformats.org/officeDocument/2006/relationships/tags" Target="../tags/tag2107.xml"/><Relationship Id="rId264" Type="http://schemas.openxmlformats.org/officeDocument/2006/relationships/tags" Target="../tags/tag2106.xml"/><Relationship Id="rId263" Type="http://schemas.openxmlformats.org/officeDocument/2006/relationships/tags" Target="../tags/tag2105.xml"/><Relationship Id="rId262" Type="http://schemas.openxmlformats.org/officeDocument/2006/relationships/tags" Target="../tags/tag2104.xml"/><Relationship Id="rId261" Type="http://schemas.openxmlformats.org/officeDocument/2006/relationships/tags" Target="../tags/tag2103.xml"/><Relationship Id="rId260" Type="http://schemas.openxmlformats.org/officeDocument/2006/relationships/tags" Target="../tags/tag2102.xml"/><Relationship Id="rId26" Type="http://schemas.openxmlformats.org/officeDocument/2006/relationships/tags" Target="../tags/tag1868.xml"/><Relationship Id="rId259" Type="http://schemas.openxmlformats.org/officeDocument/2006/relationships/tags" Target="../tags/tag2101.xml"/><Relationship Id="rId258" Type="http://schemas.openxmlformats.org/officeDocument/2006/relationships/tags" Target="../tags/tag2100.xml"/><Relationship Id="rId257" Type="http://schemas.openxmlformats.org/officeDocument/2006/relationships/tags" Target="../tags/tag2099.xml"/><Relationship Id="rId256" Type="http://schemas.openxmlformats.org/officeDocument/2006/relationships/tags" Target="../tags/tag2098.xml"/><Relationship Id="rId255" Type="http://schemas.openxmlformats.org/officeDocument/2006/relationships/tags" Target="../tags/tag2097.xml"/><Relationship Id="rId254" Type="http://schemas.openxmlformats.org/officeDocument/2006/relationships/tags" Target="../tags/tag2096.xml"/><Relationship Id="rId253" Type="http://schemas.openxmlformats.org/officeDocument/2006/relationships/tags" Target="../tags/tag2095.xml"/><Relationship Id="rId252" Type="http://schemas.openxmlformats.org/officeDocument/2006/relationships/tags" Target="../tags/tag2094.xml"/><Relationship Id="rId251" Type="http://schemas.openxmlformats.org/officeDocument/2006/relationships/tags" Target="../tags/tag2093.xml"/><Relationship Id="rId250" Type="http://schemas.openxmlformats.org/officeDocument/2006/relationships/tags" Target="../tags/tag2092.xml"/><Relationship Id="rId25" Type="http://schemas.openxmlformats.org/officeDocument/2006/relationships/tags" Target="../tags/tag1867.xml"/><Relationship Id="rId249" Type="http://schemas.openxmlformats.org/officeDocument/2006/relationships/tags" Target="../tags/tag2091.xml"/><Relationship Id="rId248" Type="http://schemas.openxmlformats.org/officeDocument/2006/relationships/tags" Target="../tags/tag2090.xml"/><Relationship Id="rId247" Type="http://schemas.openxmlformats.org/officeDocument/2006/relationships/tags" Target="../tags/tag2089.xml"/><Relationship Id="rId246" Type="http://schemas.openxmlformats.org/officeDocument/2006/relationships/tags" Target="../tags/tag2088.xml"/><Relationship Id="rId245" Type="http://schemas.openxmlformats.org/officeDocument/2006/relationships/tags" Target="../tags/tag2087.xml"/><Relationship Id="rId244" Type="http://schemas.openxmlformats.org/officeDocument/2006/relationships/tags" Target="../tags/tag2086.xml"/><Relationship Id="rId243" Type="http://schemas.openxmlformats.org/officeDocument/2006/relationships/tags" Target="../tags/tag2085.xml"/><Relationship Id="rId242" Type="http://schemas.openxmlformats.org/officeDocument/2006/relationships/tags" Target="../tags/tag2084.xml"/><Relationship Id="rId241" Type="http://schemas.openxmlformats.org/officeDocument/2006/relationships/tags" Target="../tags/tag2083.xml"/><Relationship Id="rId240" Type="http://schemas.openxmlformats.org/officeDocument/2006/relationships/tags" Target="../tags/tag2082.xml"/><Relationship Id="rId24" Type="http://schemas.openxmlformats.org/officeDocument/2006/relationships/tags" Target="../tags/tag1866.xml"/><Relationship Id="rId239" Type="http://schemas.openxmlformats.org/officeDocument/2006/relationships/tags" Target="../tags/tag2081.xml"/><Relationship Id="rId238" Type="http://schemas.openxmlformats.org/officeDocument/2006/relationships/tags" Target="../tags/tag2080.xml"/><Relationship Id="rId237" Type="http://schemas.openxmlformats.org/officeDocument/2006/relationships/tags" Target="../tags/tag2079.xml"/><Relationship Id="rId236" Type="http://schemas.openxmlformats.org/officeDocument/2006/relationships/tags" Target="../tags/tag2078.xml"/><Relationship Id="rId235" Type="http://schemas.openxmlformats.org/officeDocument/2006/relationships/tags" Target="../tags/tag2077.xml"/><Relationship Id="rId234" Type="http://schemas.openxmlformats.org/officeDocument/2006/relationships/tags" Target="../tags/tag2076.xml"/><Relationship Id="rId233" Type="http://schemas.openxmlformats.org/officeDocument/2006/relationships/tags" Target="../tags/tag2075.xml"/><Relationship Id="rId232" Type="http://schemas.openxmlformats.org/officeDocument/2006/relationships/tags" Target="../tags/tag2074.xml"/><Relationship Id="rId231" Type="http://schemas.openxmlformats.org/officeDocument/2006/relationships/tags" Target="../tags/tag2073.xml"/><Relationship Id="rId230" Type="http://schemas.openxmlformats.org/officeDocument/2006/relationships/tags" Target="../tags/tag2072.xml"/><Relationship Id="rId23" Type="http://schemas.openxmlformats.org/officeDocument/2006/relationships/tags" Target="../tags/tag1865.xml"/><Relationship Id="rId229" Type="http://schemas.openxmlformats.org/officeDocument/2006/relationships/tags" Target="../tags/tag2071.xml"/><Relationship Id="rId228" Type="http://schemas.openxmlformats.org/officeDocument/2006/relationships/tags" Target="../tags/tag2070.xml"/><Relationship Id="rId227" Type="http://schemas.openxmlformats.org/officeDocument/2006/relationships/tags" Target="../tags/tag2069.xml"/><Relationship Id="rId226" Type="http://schemas.openxmlformats.org/officeDocument/2006/relationships/tags" Target="../tags/tag2068.xml"/><Relationship Id="rId225" Type="http://schemas.openxmlformats.org/officeDocument/2006/relationships/tags" Target="../tags/tag2067.xml"/><Relationship Id="rId224" Type="http://schemas.openxmlformats.org/officeDocument/2006/relationships/tags" Target="../tags/tag2066.xml"/><Relationship Id="rId223" Type="http://schemas.openxmlformats.org/officeDocument/2006/relationships/tags" Target="../tags/tag2065.xml"/><Relationship Id="rId222" Type="http://schemas.openxmlformats.org/officeDocument/2006/relationships/tags" Target="../tags/tag2064.xml"/><Relationship Id="rId221" Type="http://schemas.openxmlformats.org/officeDocument/2006/relationships/tags" Target="../tags/tag2063.xml"/><Relationship Id="rId220" Type="http://schemas.openxmlformats.org/officeDocument/2006/relationships/tags" Target="../tags/tag2062.xml"/><Relationship Id="rId22" Type="http://schemas.openxmlformats.org/officeDocument/2006/relationships/tags" Target="../tags/tag1864.xml"/><Relationship Id="rId219" Type="http://schemas.openxmlformats.org/officeDocument/2006/relationships/tags" Target="../tags/tag2061.xml"/><Relationship Id="rId218" Type="http://schemas.openxmlformats.org/officeDocument/2006/relationships/tags" Target="../tags/tag2060.xml"/><Relationship Id="rId217" Type="http://schemas.openxmlformats.org/officeDocument/2006/relationships/tags" Target="../tags/tag2059.xml"/><Relationship Id="rId216" Type="http://schemas.openxmlformats.org/officeDocument/2006/relationships/tags" Target="../tags/tag2058.xml"/><Relationship Id="rId215" Type="http://schemas.openxmlformats.org/officeDocument/2006/relationships/tags" Target="../tags/tag2057.xml"/><Relationship Id="rId214" Type="http://schemas.openxmlformats.org/officeDocument/2006/relationships/tags" Target="../tags/tag2056.xml"/><Relationship Id="rId213" Type="http://schemas.openxmlformats.org/officeDocument/2006/relationships/tags" Target="../tags/tag2055.xml"/><Relationship Id="rId212" Type="http://schemas.openxmlformats.org/officeDocument/2006/relationships/tags" Target="../tags/tag2054.xml"/><Relationship Id="rId211" Type="http://schemas.openxmlformats.org/officeDocument/2006/relationships/tags" Target="../tags/tag2053.xml"/><Relationship Id="rId210" Type="http://schemas.openxmlformats.org/officeDocument/2006/relationships/tags" Target="../tags/tag2052.xml"/><Relationship Id="rId21" Type="http://schemas.openxmlformats.org/officeDocument/2006/relationships/tags" Target="../tags/tag1863.xml"/><Relationship Id="rId209" Type="http://schemas.openxmlformats.org/officeDocument/2006/relationships/tags" Target="../tags/tag2051.xml"/><Relationship Id="rId208" Type="http://schemas.openxmlformats.org/officeDocument/2006/relationships/tags" Target="../tags/tag2050.xml"/><Relationship Id="rId207" Type="http://schemas.openxmlformats.org/officeDocument/2006/relationships/tags" Target="../tags/tag2049.xml"/><Relationship Id="rId206" Type="http://schemas.openxmlformats.org/officeDocument/2006/relationships/tags" Target="../tags/tag2048.xml"/><Relationship Id="rId205" Type="http://schemas.openxmlformats.org/officeDocument/2006/relationships/tags" Target="../tags/tag2047.xml"/><Relationship Id="rId204" Type="http://schemas.openxmlformats.org/officeDocument/2006/relationships/tags" Target="../tags/tag2046.xml"/><Relationship Id="rId203" Type="http://schemas.openxmlformats.org/officeDocument/2006/relationships/tags" Target="../tags/tag2045.xml"/><Relationship Id="rId202" Type="http://schemas.openxmlformats.org/officeDocument/2006/relationships/tags" Target="../tags/tag2044.xml"/><Relationship Id="rId201" Type="http://schemas.openxmlformats.org/officeDocument/2006/relationships/tags" Target="../tags/tag2043.xml"/><Relationship Id="rId200" Type="http://schemas.openxmlformats.org/officeDocument/2006/relationships/tags" Target="../tags/tag2042.xml"/><Relationship Id="rId20" Type="http://schemas.openxmlformats.org/officeDocument/2006/relationships/tags" Target="../tags/tag1862.xml"/><Relationship Id="rId2" Type="http://schemas.openxmlformats.org/officeDocument/2006/relationships/image" Target="../media/image88.png"/><Relationship Id="rId199" Type="http://schemas.openxmlformats.org/officeDocument/2006/relationships/tags" Target="../tags/tag2041.xml"/><Relationship Id="rId198" Type="http://schemas.openxmlformats.org/officeDocument/2006/relationships/tags" Target="../tags/tag2040.xml"/><Relationship Id="rId197" Type="http://schemas.openxmlformats.org/officeDocument/2006/relationships/tags" Target="../tags/tag2039.xml"/><Relationship Id="rId196" Type="http://schemas.openxmlformats.org/officeDocument/2006/relationships/tags" Target="../tags/tag2038.xml"/><Relationship Id="rId195" Type="http://schemas.openxmlformats.org/officeDocument/2006/relationships/tags" Target="../tags/tag2037.xml"/><Relationship Id="rId194" Type="http://schemas.openxmlformats.org/officeDocument/2006/relationships/tags" Target="../tags/tag2036.xml"/><Relationship Id="rId193" Type="http://schemas.openxmlformats.org/officeDocument/2006/relationships/tags" Target="../tags/tag2035.xml"/><Relationship Id="rId192" Type="http://schemas.openxmlformats.org/officeDocument/2006/relationships/tags" Target="../tags/tag2034.xml"/><Relationship Id="rId191" Type="http://schemas.openxmlformats.org/officeDocument/2006/relationships/tags" Target="../tags/tag2033.xml"/><Relationship Id="rId190" Type="http://schemas.openxmlformats.org/officeDocument/2006/relationships/tags" Target="../tags/tag2032.xml"/><Relationship Id="rId19" Type="http://schemas.openxmlformats.org/officeDocument/2006/relationships/tags" Target="../tags/tag1861.xml"/><Relationship Id="rId189" Type="http://schemas.openxmlformats.org/officeDocument/2006/relationships/tags" Target="../tags/tag2031.xml"/><Relationship Id="rId188" Type="http://schemas.openxmlformats.org/officeDocument/2006/relationships/tags" Target="../tags/tag2030.xml"/><Relationship Id="rId187" Type="http://schemas.openxmlformats.org/officeDocument/2006/relationships/tags" Target="../tags/tag2029.xml"/><Relationship Id="rId186" Type="http://schemas.openxmlformats.org/officeDocument/2006/relationships/tags" Target="../tags/tag2028.xml"/><Relationship Id="rId185" Type="http://schemas.openxmlformats.org/officeDocument/2006/relationships/tags" Target="../tags/tag2027.xml"/><Relationship Id="rId184" Type="http://schemas.openxmlformats.org/officeDocument/2006/relationships/tags" Target="../tags/tag2026.xml"/><Relationship Id="rId183" Type="http://schemas.openxmlformats.org/officeDocument/2006/relationships/tags" Target="../tags/tag2025.xml"/><Relationship Id="rId182" Type="http://schemas.openxmlformats.org/officeDocument/2006/relationships/tags" Target="../tags/tag2024.xml"/><Relationship Id="rId181" Type="http://schemas.openxmlformats.org/officeDocument/2006/relationships/tags" Target="../tags/tag2023.xml"/><Relationship Id="rId180" Type="http://schemas.openxmlformats.org/officeDocument/2006/relationships/tags" Target="../tags/tag2022.xml"/><Relationship Id="rId18" Type="http://schemas.openxmlformats.org/officeDocument/2006/relationships/tags" Target="../tags/tag1860.xml"/><Relationship Id="rId179" Type="http://schemas.openxmlformats.org/officeDocument/2006/relationships/tags" Target="../tags/tag2021.xml"/><Relationship Id="rId178" Type="http://schemas.openxmlformats.org/officeDocument/2006/relationships/tags" Target="../tags/tag2020.xml"/><Relationship Id="rId177" Type="http://schemas.openxmlformats.org/officeDocument/2006/relationships/tags" Target="../tags/tag2019.xml"/><Relationship Id="rId176" Type="http://schemas.openxmlformats.org/officeDocument/2006/relationships/tags" Target="../tags/tag2018.xml"/><Relationship Id="rId175" Type="http://schemas.openxmlformats.org/officeDocument/2006/relationships/tags" Target="../tags/tag2017.xml"/><Relationship Id="rId174" Type="http://schemas.openxmlformats.org/officeDocument/2006/relationships/tags" Target="../tags/tag2016.xml"/><Relationship Id="rId173" Type="http://schemas.openxmlformats.org/officeDocument/2006/relationships/tags" Target="../tags/tag2015.xml"/><Relationship Id="rId172" Type="http://schemas.openxmlformats.org/officeDocument/2006/relationships/tags" Target="../tags/tag2014.xml"/><Relationship Id="rId171" Type="http://schemas.openxmlformats.org/officeDocument/2006/relationships/tags" Target="../tags/tag2013.xml"/><Relationship Id="rId170" Type="http://schemas.openxmlformats.org/officeDocument/2006/relationships/tags" Target="../tags/tag2012.xml"/><Relationship Id="rId17" Type="http://schemas.openxmlformats.org/officeDocument/2006/relationships/tags" Target="../tags/tag1859.xml"/><Relationship Id="rId169" Type="http://schemas.openxmlformats.org/officeDocument/2006/relationships/tags" Target="../tags/tag2011.xml"/><Relationship Id="rId168" Type="http://schemas.openxmlformats.org/officeDocument/2006/relationships/tags" Target="../tags/tag2010.xml"/><Relationship Id="rId167" Type="http://schemas.openxmlformats.org/officeDocument/2006/relationships/tags" Target="../tags/tag2009.xml"/><Relationship Id="rId166" Type="http://schemas.openxmlformats.org/officeDocument/2006/relationships/tags" Target="../tags/tag2008.xml"/><Relationship Id="rId165" Type="http://schemas.openxmlformats.org/officeDocument/2006/relationships/tags" Target="../tags/tag2007.xml"/><Relationship Id="rId164" Type="http://schemas.openxmlformats.org/officeDocument/2006/relationships/tags" Target="../tags/tag2006.xml"/><Relationship Id="rId163" Type="http://schemas.openxmlformats.org/officeDocument/2006/relationships/tags" Target="../tags/tag2005.xml"/><Relationship Id="rId162" Type="http://schemas.openxmlformats.org/officeDocument/2006/relationships/tags" Target="../tags/tag2004.xml"/><Relationship Id="rId161" Type="http://schemas.openxmlformats.org/officeDocument/2006/relationships/tags" Target="../tags/tag2003.xml"/><Relationship Id="rId160" Type="http://schemas.openxmlformats.org/officeDocument/2006/relationships/tags" Target="../tags/tag2002.xml"/><Relationship Id="rId16" Type="http://schemas.openxmlformats.org/officeDocument/2006/relationships/tags" Target="../tags/tag1858.xml"/><Relationship Id="rId159" Type="http://schemas.openxmlformats.org/officeDocument/2006/relationships/tags" Target="../tags/tag2001.xml"/><Relationship Id="rId158" Type="http://schemas.openxmlformats.org/officeDocument/2006/relationships/tags" Target="../tags/tag2000.xml"/><Relationship Id="rId157" Type="http://schemas.openxmlformats.org/officeDocument/2006/relationships/tags" Target="../tags/tag1999.xml"/><Relationship Id="rId156" Type="http://schemas.openxmlformats.org/officeDocument/2006/relationships/tags" Target="../tags/tag1998.xml"/><Relationship Id="rId155" Type="http://schemas.openxmlformats.org/officeDocument/2006/relationships/tags" Target="../tags/tag1997.xml"/><Relationship Id="rId154" Type="http://schemas.openxmlformats.org/officeDocument/2006/relationships/tags" Target="../tags/tag1996.xml"/><Relationship Id="rId153" Type="http://schemas.openxmlformats.org/officeDocument/2006/relationships/tags" Target="../tags/tag1995.xml"/><Relationship Id="rId152" Type="http://schemas.openxmlformats.org/officeDocument/2006/relationships/tags" Target="../tags/tag1994.xml"/><Relationship Id="rId151" Type="http://schemas.openxmlformats.org/officeDocument/2006/relationships/tags" Target="../tags/tag1993.xml"/><Relationship Id="rId150" Type="http://schemas.openxmlformats.org/officeDocument/2006/relationships/tags" Target="../tags/tag1992.xml"/><Relationship Id="rId15" Type="http://schemas.openxmlformats.org/officeDocument/2006/relationships/tags" Target="../tags/tag1857.xml"/><Relationship Id="rId149" Type="http://schemas.openxmlformats.org/officeDocument/2006/relationships/tags" Target="../tags/tag1991.xml"/><Relationship Id="rId148" Type="http://schemas.openxmlformats.org/officeDocument/2006/relationships/tags" Target="../tags/tag1990.xml"/><Relationship Id="rId147" Type="http://schemas.openxmlformats.org/officeDocument/2006/relationships/tags" Target="../tags/tag1989.xml"/><Relationship Id="rId146" Type="http://schemas.openxmlformats.org/officeDocument/2006/relationships/tags" Target="../tags/tag1988.xml"/><Relationship Id="rId145" Type="http://schemas.openxmlformats.org/officeDocument/2006/relationships/tags" Target="../tags/tag1987.xml"/><Relationship Id="rId144" Type="http://schemas.openxmlformats.org/officeDocument/2006/relationships/tags" Target="../tags/tag1986.xml"/><Relationship Id="rId143" Type="http://schemas.openxmlformats.org/officeDocument/2006/relationships/tags" Target="../tags/tag1985.xml"/><Relationship Id="rId142" Type="http://schemas.openxmlformats.org/officeDocument/2006/relationships/tags" Target="../tags/tag1984.xml"/><Relationship Id="rId141" Type="http://schemas.openxmlformats.org/officeDocument/2006/relationships/tags" Target="../tags/tag1983.xml"/><Relationship Id="rId140" Type="http://schemas.openxmlformats.org/officeDocument/2006/relationships/tags" Target="../tags/tag1982.xml"/><Relationship Id="rId14" Type="http://schemas.openxmlformats.org/officeDocument/2006/relationships/tags" Target="../tags/tag1856.xml"/><Relationship Id="rId139" Type="http://schemas.openxmlformats.org/officeDocument/2006/relationships/tags" Target="../tags/tag1981.xml"/><Relationship Id="rId138" Type="http://schemas.openxmlformats.org/officeDocument/2006/relationships/tags" Target="../tags/tag1980.xml"/><Relationship Id="rId137" Type="http://schemas.openxmlformats.org/officeDocument/2006/relationships/tags" Target="../tags/tag1979.xml"/><Relationship Id="rId136" Type="http://schemas.openxmlformats.org/officeDocument/2006/relationships/tags" Target="../tags/tag1978.xml"/><Relationship Id="rId135" Type="http://schemas.openxmlformats.org/officeDocument/2006/relationships/tags" Target="../tags/tag1977.xml"/><Relationship Id="rId134" Type="http://schemas.openxmlformats.org/officeDocument/2006/relationships/tags" Target="../tags/tag1976.xml"/><Relationship Id="rId133" Type="http://schemas.openxmlformats.org/officeDocument/2006/relationships/tags" Target="../tags/tag1975.xml"/><Relationship Id="rId132" Type="http://schemas.openxmlformats.org/officeDocument/2006/relationships/tags" Target="../tags/tag1974.xml"/><Relationship Id="rId131" Type="http://schemas.openxmlformats.org/officeDocument/2006/relationships/tags" Target="../tags/tag1973.xml"/><Relationship Id="rId130" Type="http://schemas.openxmlformats.org/officeDocument/2006/relationships/tags" Target="../tags/tag1972.xml"/><Relationship Id="rId13" Type="http://schemas.openxmlformats.org/officeDocument/2006/relationships/tags" Target="../tags/tag1855.xml"/><Relationship Id="rId129" Type="http://schemas.openxmlformats.org/officeDocument/2006/relationships/tags" Target="../tags/tag1971.xml"/><Relationship Id="rId128" Type="http://schemas.openxmlformats.org/officeDocument/2006/relationships/tags" Target="../tags/tag1970.xml"/><Relationship Id="rId127" Type="http://schemas.openxmlformats.org/officeDocument/2006/relationships/tags" Target="../tags/tag1969.xml"/><Relationship Id="rId126" Type="http://schemas.openxmlformats.org/officeDocument/2006/relationships/tags" Target="../tags/tag1968.xml"/><Relationship Id="rId125" Type="http://schemas.openxmlformats.org/officeDocument/2006/relationships/tags" Target="../tags/tag1967.xml"/><Relationship Id="rId124" Type="http://schemas.openxmlformats.org/officeDocument/2006/relationships/tags" Target="../tags/tag1966.xml"/><Relationship Id="rId123" Type="http://schemas.openxmlformats.org/officeDocument/2006/relationships/tags" Target="../tags/tag1965.xml"/><Relationship Id="rId122" Type="http://schemas.openxmlformats.org/officeDocument/2006/relationships/tags" Target="../tags/tag1964.xml"/><Relationship Id="rId121" Type="http://schemas.openxmlformats.org/officeDocument/2006/relationships/tags" Target="../tags/tag1963.xml"/><Relationship Id="rId120" Type="http://schemas.openxmlformats.org/officeDocument/2006/relationships/tags" Target="../tags/tag1962.xml"/><Relationship Id="rId12" Type="http://schemas.openxmlformats.org/officeDocument/2006/relationships/tags" Target="../tags/tag1854.xml"/><Relationship Id="rId119" Type="http://schemas.openxmlformats.org/officeDocument/2006/relationships/tags" Target="../tags/tag1961.xml"/><Relationship Id="rId118" Type="http://schemas.openxmlformats.org/officeDocument/2006/relationships/tags" Target="../tags/tag1960.xml"/><Relationship Id="rId117" Type="http://schemas.openxmlformats.org/officeDocument/2006/relationships/tags" Target="../tags/tag1959.xml"/><Relationship Id="rId116" Type="http://schemas.openxmlformats.org/officeDocument/2006/relationships/tags" Target="../tags/tag1958.xml"/><Relationship Id="rId115" Type="http://schemas.openxmlformats.org/officeDocument/2006/relationships/tags" Target="../tags/tag1957.xml"/><Relationship Id="rId114" Type="http://schemas.openxmlformats.org/officeDocument/2006/relationships/tags" Target="../tags/tag1956.xml"/><Relationship Id="rId113" Type="http://schemas.openxmlformats.org/officeDocument/2006/relationships/tags" Target="../tags/tag1955.xml"/><Relationship Id="rId112" Type="http://schemas.openxmlformats.org/officeDocument/2006/relationships/tags" Target="../tags/tag1954.xml"/><Relationship Id="rId111" Type="http://schemas.openxmlformats.org/officeDocument/2006/relationships/tags" Target="../tags/tag1953.xml"/><Relationship Id="rId110" Type="http://schemas.openxmlformats.org/officeDocument/2006/relationships/tags" Target="../tags/tag1952.xml"/><Relationship Id="rId11" Type="http://schemas.openxmlformats.org/officeDocument/2006/relationships/tags" Target="../tags/tag1853.xml"/><Relationship Id="rId109" Type="http://schemas.openxmlformats.org/officeDocument/2006/relationships/tags" Target="../tags/tag1951.xml"/><Relationship Id="rId108" Type="http://schemas.openxmlformats.org/officeDocument/2006/relationships/tags" Target="../tags/tag1950.xml"/><Relationship Id="rId107" Type="http://schemas.openxmlformats.org/officeDocument/2006/relationships/tags" Target="../tags/tag1949.xml"/><Relationship Id="rId106" Type="http://schemas.openxmlformats.org/officeDocument/2006/relationships/tags" Target="../tags/tag1948.xml"/><Relationship Id="rId105" Type="http://schemas.openxmlformats.org/officeDocument/2006/relationships/tags" Target="../tags/tag1947.xml"/><Relationship Id="rId104" Type="http://schemas.openxmlformats.org/officeDocument/2006/relationships/tags" Target="../tags/tag1946.xml"/><Relationship Id="rId103" Type="http://schemas.openxmlformats.org/officeDocument/2006/relationships/tags" Target="../tags/tag1945.xml"/><Relationship Id="rId102" Type="http://schemas.openxmlformats.org/officeDocument/2006/relationships/tags" Target="../tags/tag1944.xml"/><Relationship Id="rId101" Type="http://schemas.openxmlformats.org/officeDocument/2006/relationships/tags" Target="../tags/tag1943.xml"/><Relationship Id="rId100" Type="http://schemas.openxmlformats.org/officeDocument/2006/relationships/tags" Target="../tags/tag1942.xml"/><Relationship Id="rId10" Type="http://schemas.openxmlformats.org/officeDocument/2006/relationships/tags" Target="../tags/tag1852.xml"/><Relationship Id="rId1" Type="http://schemas.openxmlformats.org/officeDocument/2006/relationships/tags" Target="../tags/tag184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465.xml"/><Relationship Id="rId4" Type="http://schemas.openxmlformats.org/officeDocument/2006/relationships/image" Target="../media/image131.svg"/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473.xml"/><Relationship Id="rId8" Type="http://schemas.openxmlformats.org/officeDocument/2006/relationships/tags" Target="../tags/tag2472.xml"/><Relationship Id="rId7" Type="http://schemas.openxmlformats.org/officeDocument/2006/relationships/tags" Target="../tags/tag2471.xml"/><Relationship Id="rId6" Type="http://schemas.openxmlformats.org/officeDocument/2006/relationships/tags" Target="../tags/tag2470.xml"/><Relationship Id="rId5" Type="http://schemas.openxmlformats.org/officeDocument/2006/relationships/tags" Target="../tags/tag2469.xml"/><Relationship Id="rId4" Type="http://schemas.openxmlformats.org/officeDocument/2006/relationships/tags" Target="../tags/tag2468.xml"/><Relationship Id="rId36" Type="http://schemas.openxmlformats.org/officeDocument/2006/relationships/notesSlide" Target="../notesSlides/notesSlide15.xml"/><Relationship Id="rId35" Type="http://schemas.openxmlformats.org/officeDocument/2006/relationships/slideLayout" Target="../slideLayouts/slideLayout12.xml"/><Relationship Id="rId34" Type="http://schemas.openxmlformats.org/officeDocument/2006/relationships/tags" Target="../tags/tag2498.xml"/><Relationship Id="rId33" Type="http://schemas.openxmlformats.org/officeDocument/2006/relationships/tags" Target="../tags/tag2497.xml"/><Relationship Id="rId32" Type="http://schemas.openxmlformats.org/officeDocument/2006/relationships/tags" Target="../tags/tag2496.xml"/><Relationship Id="rId31" Type="http://schemas.openxmlformats.org/officeDocument/2006/relationships/tags" Target="../tags/tag2495.xml"/><Relationship Id="rId30" Type="http://schemas.openxmlformats.org/officeDocument/2006/relationships/tags" Target="../tags/tag2494.xml"/><Relationship Id="rId3" Type="http://schemas.openxmlformats.org/officeDocument/2006/relationships/tags" Target="../tags/tag2467.xml"/><Relationship Id="rId29" Type="http://schemas.openxmlformats.org/officeDocument/2006/relationships/tags" Target="../tags/tag2493.xml"/><Relationship Id="rId28" Type="http://schemas.openxmlformats.org/officeDocument/2006/relationships/tags" Target="../tags/tag2492.xml"/><Relationship Id="rId27" Type="http://schemas.openxmlformats.org/officeDocument/2006/relationships/tags" Target="../tags/tag2491.xml"/><Relationship Id="rId26" Type="http://schemas.openxmlformats.org/officeDocument/2006/relationships/tags" Target="../tags/tag2490.xml"/><Relationship Id="rId25" Type="http://schemas.openxmlformats.org/officeDocument/2006/relationships/tags" Target="../tags/tag2489.xml"/><Relationship Id="rId24" Type="http://schemas.openxmlformats.org/officeDocument/2006/relationships/tags" Target="../tags/tag2488.xml"/><Relationship Id="rId23" Type="http://schemas.openxmlformats.org/officeDocument/2006/relationships/tags" Target="../tags/tag2487.xml"/><Relationship Id="rId22" Type="http://schemas.openxmlformats.org/officeDocument/2006/relationships/tags" Target="../tags/tag2486.xml"/><Relationship Id="rId21" Type="http://schemas.openxmlformats.org/officeDocument/2006/relationships/tags" Target="../tags/tag2485.xml"/><Relationship Id="rId20" Type="http://schemas.openxmlformats.org/officeDocument/2006/relationships/tags" Target="../tags/tag2484.xml"/><Relationship Id="rId2" Type="http://schemas.openxmlformats.org/officeDocument/2006/relationships/tags" Target="../tags/tag2466.xml"/><Relationship Id="rId19" Type="http://schemas.openxmlformats.org/officeDocument/2006/relationships/tags" Target="../tags/tag2483.xml"/><Relationship Id="rId18" Type="http://schemas.openxmlformats.org/officeDocument/2006/relationships/tags" Target="../tags/tag2482.xml"/><Relationship Id="rId17" Type="http://schemas.openxmlformats.org/officeDocument/2006/relationships/tags" Target="../tags/tag2481.xml"/><Relationship Id="rId16" Type="http://schemas.openxmlformats.org/officeDocument/2006/relationships/tags" Target="../tags/tag2480.xml"/><Relationship Id="rId15" Type="http://schemas.openxmlformats.org/officeDocument/2006/relationships/tags" Target="../tags/tag2479.xml"/><Relationship Id="rId14" Type="http://schemas.openxmlformats.org/officeDocument/2006/relationships/tags" Target="../tags/tag2478.xml"/><Relationship Id="rId13" Type="http://schemas.openxmlformats.org/officeDocument/2006/relationships/tags" Target="../tags/tag2477.xml"/><Relationship Id="rId12" Type="http://schemas.openxmlformats.org/officeDocument/2006/relationships/tags" Target="../tags/tag2476.xml"/><Relationship Id="rId11" Type="http://schemas.openxmlformats.org/officeDocument/2006/relationships/tags" Target="../tags/tag2475.xml"/><Relationship Id="rId10" Type="http://schemas.openxmlformats.org/officeDocument/2006/relationships/tags" Target="../tags/tag2474.xml"/><Relationship Id="rId1" Type="http://schemas.openxmlformats.org/officeDocument/2006/relationships/image" Target="../media/image13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99.xml"/><Relationship Id="rId1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tags" Target="../tags/tag280.xml"/><Relationship Id="rId98" Type="http://schemas.openxmlformats.org/officeDocument/2006/relationships/tags" Target="../tags/tag279.xml"/><Relationship Id="rId97" Type="http://schemas.openxmlformats.org/officeDocument/2006/relationships/tags" Target="../tags/tag278.xml"/><Relationship Id="rId96" Type="http://schemas.openxmlformats.org/officeDocument/2006/relationships/tags" Target="../tags/tag277.xml"/><Relationship Id="rId95" Type="http://schemas.openxmlformats.org/officeDocument/2006/relationships/tags" Target="../tags/tag276.xml"/><Relationship Id="rId94" Type="http://schemas.openxmlformats.org/officeDocument/2006/relationships/tags" Target="../tags/tag275.xml"/><Relationship Id="rId93" Type="http://schemas.openxmlformats.org/officeDocument/2006/relationships/tags" Target="../tags/tag274.xml"/><Relationship Id="rId92" Type="http://schemas.openxmlformats.org/officeDocument/2006/relationships/tags" Target="../tags/tag273.xml"/><Relationship Id="rId91" Type="http://schemas.openxmlformats.org/officeDocument/2006/relationships/tags" Target="../tags/tag272.xml"/><Relationship Id="rId90" Type="http://schemas.openxmlformats.org/officeDocument/2006/relationships/tags" Target="../tags/tag271.xml"/><Relationship Id="rId9" Type="http://schemas.openxmlformats.org/officeDocument/2006/relationships/tags" Target="../tags/tag190.xml"/><Relationship Id="rId89" Type="http://schemas.openxmlformats.org/officeDocument/2006/relationships/tags" Target="../tags/tag270.xml"/><Relationship Id="rId88" Type="http://schemas.openxmlformats.org/officeDocument/2006/relationships/tags" Target="../tags/tag269.xml"/><Relationship Id="rId87" Type="http://schemas.openxmlformats.org/officeDocument/2006/relationships/tags" Target="../tags/tag268.xml"/><Relationship Id="rId86" Type="http://schemas.openxmlformats.org/officeDocument/2006/relationships/tags" Target="../tags/tag267.xml"/><Relationship Id="rId85" Type="http://schemas.openxmlformats.org/officeDocument/2006/relationships/tags" Target="../tags/tag266.xml"/><Relationship Id="rId84" Type="http://schemas.openxmlformats.org/officeDocument/2006/relationships/tags" Target="../tags/tag265.xml"/><Relationship Id="rId83" Type="http://schemas.openxmlformats.org/officeDocument/2006/relationships/tags" Target="../tags/tag264.xml"/><Relationship Id="rId82" Type="http://schemas.openxmlformats.org/officeDocument/2006/relationships/tags" Target="../tags/tag263.xml"/><Relationship Id="rId81" Type="http://schemas.openxmlformats.org/officeDocument/2006/relationships/tags" Target="../tags/tag262.xml"/><Relationship Id="rId80" Type="http://schemas.openxmlformats.org/officeDocument/2006/relationships/tags" Target="../tags/tag261.xml"/><Relationship Id="rId8" Type="http://schemas.openxmlformats.org/officeDocument/2006/relationships/tags" Target="../tags/tag189.xml"/><Relationship Id="rId79" Type="http://schemas.openxmlformats.org/officeDocument/2006/relationships/tags" Target="../tags/tag260.xml"/><Relationship Id="rId78" Type="http://schemas.openxmlformats.org/officeDocument/2006/relationships/tags" Target="../tags/tag259.xml"/><Relationship Id="rId77" Type="http://schemas.openxmlformats.org/officeDocument/2006/relationships/tags" Target="../tags/tag258.xml"/><Relationship Id="rId76" Type="http://schemas.openxmlformats.org/officeDocument/2006/relationships/tags" Target="../tags/tag257.xml"/><Relationship Id="rId75" Type="http://schemas.openxmlformats.org/officeDocument/2006/relationships/tags" Target="../tags/tag256.xml"/><Relationship Id="rId74" Type="http://schemas.openxmlformats.org/officeDocument/2006/relationships/tags" Target="../tags/tag255.xml"/><Relationship Id="rId73" Type="http://schemas.openxmlformats.org/officeDocument/2006/relationships/tags" Target="../tags/tag254.xml"/><Relationship Id="rId72" Type="http://schemas.openxmlformats.org/officeDocument/2006/relationships/tags" Target="../tags/tag253.xml"/><Relationship Id="rId71" Type="http://schemas.openxmlformats.org/officeDocument/2006/relationships/tags" Target="../tags/tag252.xml"/><Relationship Id="rId70" Type="http://schemas.openxmlformats.org/officeDocument/2006/relationships/tags" Target="../tags/tag251.xml"/><Relationship Id="rId7" Type="http://schemas.openxmlformats.org/officeDocument/2006/relationships/tags" Target="../tags/tag188.xml"/><Relationship Id="rId69" Type="http://schemas.openxmlformats.org/officeDocument/2006/relationships/tags" Target="../tags/tag250.xml"/><Relationship Id="rId68" Type="http://schemas.openxmlformats.org/officeDocument/2006/relationships/tags" Target="../tags/tag249.xml"/><Relationship Id="rId67" Type="http://schemas.openxmlformats.org/officeDocument/2006/relationships/tags" Target="../tags/tag248.xml"/><Relationship Id="rId66" Type="http://schemas.openxmlformats.org/officeDocument/2006/relationships/tags" Target="../tags/tag247.xml"/><Relationship Id="rId65" Type="http://schemas.openxmlformats.org/officeDocument/2006/relationships/tags" Target="../tags/tag246.xml"/><Relationship Id="rId64" Type="http://schemas.openxmlformats.org/officeDocument/2006/relationships/tags" Target="../tags/tag245.xml"/><Relationship Id="rId63" Type="http://schemas.openxmlformats.org/officeDocument/2006/relationships/tags" Target="../tags/tag244.xml"/><Relationship Id="rId62" Type="http://schemas.openxmlformats.org/officeDocument/2006/relationships/tags" Target="../tags/tag243.xml"/><Relationship Id="rId61" Type="http://schemas.openxmlformats.org/officeDocument/2006/relationships/tags" Target="../tags/tag242.xml"/><Relationship Id="rId60" Type="http://schemas.openxmlformats.org/officeDocument/2006/relationships/tags" Target="../tags/tag241.xml"/><Relationship Id="rId6" Type="http://schemas.openxmlformats.org/officeDocument/2006/relationships/tags" Target="../tags/tag187.xml"/><Relationship Id="rId59" Type="http://schemas.openxmlformats.org/officeDocument/2006/relationships/tags" Target="../tags/tag240.xml"/><Relationship Id="rId58" Type="http://schemas.openxmlformats.org/officeDocument/2006/relationships/tags" Target="../tags/tag239.xml"/><Relationship Id="rId57" Type="http://schemas.openxmlformats.org/officeDocument/2006/relationships/tags" Target="../tags/tag238.xml"/><Relationship Id="rId56" Type="http://schemas.openxmlformats.org/officeDocument/2006/relationships/tags" Target="../tags/tag237.xml"/><Relationship Id="rId55" Type="http://schemas.openxmlformats.org/officeDocument/2006/relationships/tags" Target="../tags/tag236.xml"/><Relationship Id="rId54" Type="http://schemas.openxmlformats.org/officeDocument/2006/relationships/tags" Target="../tags/tag235.xml"/><Relationship Id="rId53" Type="http://schemas.openxmlformats.org/officeDocument/2006/relationships/tags" Target="../tags/tag234.xml"/><Relationship Id="rId52" Type="http://schemas.openxmlformats.org/officeDocument/2006/relationships/tags" Target="../tags/tag233.xml"/><Relationship Id="rId51" Type="http://schemas.openxmlformats.org/officeDocument/2006/relationships/tags" Target="../tags/tag232.xml"/><Relationship Id="rId50" Type="http://schemas.openxmlformats.org/officeDocument/2006/relationships/tags" Target="../tags/tag231.xml"/><Relationship Id="rId5" Type="http://schemas.openxmlformats.org/officeDocument/2006/relationships/tags" Target="../tags/tag186.xml"/><Relationship Id="rId49" Type="http://schemas.openxmlformats.org/officeDocument/2006/relationships/tags" Target="../tags/tag230.xml"/><Relationship Id="rId48" Type="http://schemas.openxmlformats.org/officeDocument/2006/relationships/tags" Target="../tags/tag229.xml"/><Relationship Id="rId47" Type="http://schemas.openxmlformats.org/officeDocument/2006/relationships/tags" Target="../tags/tag228.xml"/><Relationship Id="rId46" Type="http://schemas.openxmlformats.org/officeDocument/2006/relationships/tags" Target="../tags/tag227.xml"/><Relationship Id="rId45" Type="http://schemas.openxmlformats.org/officeDocument/2006/relationships/tags" Target="../tags/tag226.xml"/><Relationship Id="rId44" Type="http://schemas.openxmlformats.org/officeDocument/2006/relationships/tags" Target="../tags/tag225.xml"/><Relationship Id="rId43" Type="http://schemas.openxmlformats.org/officeDocument/2006/relationships/tags" Target="../tags/tag224.xml"/><Relationship Id="rId42" Type="http://schemas.openxmlformats.org/officeDocument/2006/relationships/tags" Target="../tags/tag223.xml"/><Relationship Id="rId41" Type="http://schemas.openxmlformats.org/officeDocument/2006/relationships/tags" Target="../tags/tag222.xml"/><Relationship Id="rId40" Type="http://schemas.openxmlformats.org/officeDocument/2006/relationships/tags" Target="../tags/tag221.xml"/><Relationship Id="rId4" Type="http://schemas.openxmlformats.org/officeDocument/2006/relationships/tags" Target="../tags/tag185.xml"/><Relationship Id="rId39" Type="http://schemas.openxmlformats.org/officeDocument/2006/relationships/tags" Target="../tags/tag220.xml"/><Relationship Id="rId38" Type="http://schemas.openxmlformats.org/officeDocument/2006/relationships/tags" Target="../tags/tag219.xml"/><Relationship Id="rId37" Type="http://schemas.openxmlformats.org/officeDocument/2006/relationships/tags" Target="../tags/tag218.xml"/><Relationship Id="rId36" Type="http://schemas.openxmlformats.org/officeDocument/2006/relationships/tags" Target="../tags/tag217.xml"/><Relationship Id="rId35" Type="http://schemas.openxmlformats.org/officeDocument/2006/relationships/tags" Target="../tags/tag216.xml"/><Relationship Id="rId34" Type="http://schemas.openxmlformats.org/officeDocument/2006/relationships/tags" Target="../tags/tag215.xml"/><Relationship Id="rId33" Type="http://schemas.openxmlformats.org/officeDocument/2006/relationships/tags" Target="../tags/tag214.xml"/><Relationship Id="rId32" Type="http://schemas.openxmlformats.org/officeDocument/2006/relationships/tags" Target="../tags/tag213.xml"/><Relationship Id="rId31" Type="http://schemas.openxmlformats.org/officeDocument/2006/relationships/tags" Target="../tags/tag212.xml"/><Relationship Id="rId30" Type="http://schemas.openxmlformats.org/officeDocument/2006/relationships/tags" Target="../tags/tag211.xml"/><Relationship Id="rId3" Type="http://schemas.openxmlformats.org/officeDocument/2006/relationships/tags" Target="../tags/tag184.xml"/><Relationship Id="rId29" Type="http://schemas.openxmlformats.org/officeDocument/2006/relationships/tags" Target="../tags/tag210.xml"/><Relationship Id="rId28" Type="http://schemas.openxmlformats.org/officeDocument/2006/relationships/tags" Target="../tags/tag209.xml"/><Relationship Id="rId27" Type="http://schemas.openxmlformats.org/officeDocument/2006/relationships/tags" Target="../tags/tag208.xml"/><Relationship Id="rId26" Type="http://schemas.openxmlformats.org/officeDocument/2006/relationships/tags" Target="../tags/tag207.xml"/><Relationship Id="rId25" Type="http://schemas.openxmlformats.org/officeDocument/2006/relationships/tags" Target="../tags/tag206.xml"/><Relationship Id="rId24" Type="http://schemas.openxmlformats.org/officeDocument/2006/relationships/tags" Target="../tags/tag205.xml"/><Relationship Id="rId23" Type="http://schemas.openxmlformats.org/officeDocument/2006/relationships/tags" Target="../tags/tag204.xml"/><Relationship Id="rId22" Type="http://schemas.openxmlformats.org/officeDocument/2006/relationships/tags" Target="../tags/tag203.xml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image" Target="../media/image3.png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2" Type="http://schemas.openxmlformats.org/officeDocument/2006/relationships/notesSlide" Target="../notesSlides/notesSlide1.xml"/><Relationship Id="rId161" Type="http://schemas.openxmlformats.org/officeDocument/2006/relationships/vmlDrawing" Target="../drawings/vmlDrawing1.vml"/><Relationship Id="rId160" Type="http://schemas.openxmlformats.org/officeDocument/2006/relationships/slideLayout" Target="../slideLayouts/slideLayout23.xml"/><Relationship Id="rId16" Type="http://schemas.openxmlformats.org/officeDocument/2006/relationships/tags" Target="../tags/tag197.xml"/><Relationship Id="rId159" Type="http://schemas.openxmlformats.org/officeDocument/2006/relationships/tags" Target="../tags/tag318.xml"/><Relationship Id="rId158" Type="http://schemas.openxmlformats.org/officeDocument/2006/relationships/image" Target="../media/image13.wmf"/><Relationship Id="rId157" Type="http://schemas.openxmlformats.org/officeDocument/2006/relationships/oleObject" Target="../embeddings/oleObject12.bin"/><Relationship Id="rId156" Type="http://schemas.openxmlformats.org/officeDocument/2006/relationships/tags" Target="../tags/tag317.xml"/><Relationship Id="rId155" Type="http://schemas.openxmlformats.org/officeDocument/2006/relationships/tags" Target="../tags/tag316.xml"/><Relationship Id="rId154" Type="http://schemas.openxmlformats.org/officeDocument/2006/relationships/tags" Target="../tags/tag315.xml"/><Relationship Id="rId153" Type="http://schemas.openxmlformats.org/officeDocument/2006/relationships/tags" Target="../tags/tag314.xml"/><Relationship Id="rId152" Type="http://schemas.openxmlformats.org/officeDocument/2006/relationships/tags" Target="../tags/tag313.xml"/><Relationship Id="rId151" Type="http://schemas.openxmlformats.org/officeDocument/2006/relationships/tags" Target="../tags/tag312.xml"/><Relationship Id="rId150" Type="http://schemas.openxmlformats.org/officeDocument/2006/relationships/tags" Target="../tags/tag311.xml"/><Relationship Id="rId15" Type="http://schemas.openxmlformats.org/officeDocument/2006/relationships/tags" Target="../tags/tag196.xml"/><Relationship Id="rId149" Type="http://schemas.openxmlformats.org/officeDocument/2006/relationships/image" Target="../media/image12.wmf"/><Relationship Id="rId148" Type="http://schemas.openxmlformats.org/officeDocument/2006/relationships/oleObject" Target="../embeddings/oleObject11.bin"/><Relationship Id="rId147" Type="http://schemas.openxmlformats.org/officeDocument/2006/relationships/tags" Target="../tags/tag310.xml"/><Relationship Id="rId146" Type="http://schemas.openxmlformats.org/officeDocument/2006/relationships/image" Target="../media/image11.wmf"/><Relationship Id="rId145" Type="http://schemas.openxmlformats.org/officeDocument/2006/relationships/oleObject" Target="../embeddings/oleObject10.bin"/><Relationship Id="rId144" Type="http://schemas.openxmlformats.org/officeDocument/2006/relationships/tags" Target="../tags/tag309.xml"/><Relationship Id="rId143" Type="http://schemas.openxmlformats.org/officeDocument/2006/relationships/image" Target="../media/image10.wmf"/><Relationship Id="rId142" Type="http://schemas.openxmlformats.org/officeDocument/2006/relationships/oleObject" Target="../embeddings/oleObject9.bin"/><Relationship Id="rId141" Type="http://schemas.openxmlformats.org/officeDocument/2006/relationships/tags" Target="../tags/tag308.xml"/><Relationship Id="rId140" Type="http://schemas.openxmlformats.org/officeDocument/2006/relationships/image" Target="../media/image9.wmf"/><Relationship Id="rId14" Type="http://schemas.openxmlformats.org/officeDocument/2006/relationships/tags" Target="../tags/tag195.xml"/><Relationship Id="rId139" Type="http://schemas.openxmlformats.org/officeDocument/2006/relationships/oleObject" Target="../embeddings/oleObject8.bin"/><Relationship Id="rId138" Type="http://schemas.openxmlformats.org/officeDocument/2006/relationships/tags" Target="../tags/tag307.xml"/><Relationship Id="rId137" Type="http://schemas.openxmlformats.org/officeDocument/2006/relationships/tags" Target="../tags/tag306.xml"/><Relationship Id="rId136" Type="http://schemas.openxmlformats.org/officeDocument/2006/relationships/tags" Target="../tags/tag305.xml"/><Relationship Id="rId135" Type="http://schemas.openxmlformats.org/officeDocument/2006/relationships/tags" Target="../tags/tag304.xml"/><Relationship Id="rId134" Type="http://schemas.openxmlformats.org/officeDocument/2006/relationships/tags" Target="../tags/tag303.xml"/><Relationship Id="rId133" Type="http://schemas.openxmlformats.org/officeDocument/2006/relationships/oleObject" Target="../embeddings/oleObject7.bin"/><Relationship Id="rId132" Type="http://schemas.openxmlformats.org/officeDocument/2006/relationships/tags" Target="../tags/tag302.xml"/><Relationship Id="rId131" Type="http://schemas.openxmlformats.org/officeDocument/2006/relationships/tags" Target="../tags/tag301.xml"/><Relationship Id="rId130" Type="http://schemas.openxmlformats.org/officeDocument/2006/relationships/oleObject" Target="../embeddings/oleObject6.bin"/><Relationship Id="rId13" Type="http://schemas.openxmlformats.org/officeDocument/2006/relationships/tags" Target="../tags/tag194.xml"/><Relationship Id="rId129" Type="http://schemas.openxmlformats.org/officeDocument/2006/relationships/tags" Target="../tags/tag300.xml"/><Relationship Id="rId128" Type="http://schemas.openxmlformats.org/officeDocument/2006/relationships/image" Target="../media/image8.wmf"/><Relationship Id="rId127" Type="http://schemas.openxmlformats.org/officeDocument/2006/relationships/oleObject" Target="../embeddings/oleObject5.bin"/><Relationship Id="rId126" Type="http://schemas.openxmlformats.org/officeDocument/2006/relationships/tags" Target="../tags/tag299.xml"/><Relationship Id="rId125" Type="http://schemas.openxmlformats.org/officeDocument/2006/relationships/tags" Target="../tags/tag298.xml"/><Relationship Id="rId124" Type="http://schemas.openxmlformats.org/officeDocument/2006/relationships/tags" Target="../tags/tag297.xml"/><Relationship Id="rId123" Type="http://schemas.openxmlformats.org/officeDocument/2006/relationships/tags" Target="../tags/tag296.xml"/><Relationship Id="rId122" Type="http://schemas.openxmlformats.org/officeDocument/2006/relationships/image" Target="../media/image7.wmf"/><Relationship Id="rId121" Type="http://schemas.openxmlformats.org/officeDocument/2006/relationships/oleObject" Target="../embeddings/oleObject4.bin"/><Relationship Id="rId120" Type="http://schemas.openxmlformats.org/officeDocument/2006/relationships/tags" Target="../tags/tag295.xml"/><Relationship Id="rId12" Type="http://schemas.openxmlformats.org/officeDocument/2006/relationships/tags" Target="../tags/tag193.xml"/><Relationship Id="rId119" Type="http://schemas.openxmlformats.org/officeDocument/2006/relationships/image" Target="../media/image6.wmf"/><Relationship Id="rId118" Type="http://schemas.openxmlformats.org/officeDocument/2006/relationships/oleObject" Target="../embeddings/oleObject3.bin"/><Relationship Id="rId117" Type="http://schemas.openxmlformats.org/officeDocument/2006/relationships/tags" Target="../tags/tag294.xml"/><Relationship Id="rId116" Type="http://schemas.openxmlformats.org/officeDocument/2006/relationships/image" Target="../media/image5.wmf"/><Relationship Id="rId115" Type="http://schemas.openxmlformats.org/officeDocument/2006/relationships/oleObject" Target="../embeddings/oleObject2.bin"/><Relationship Id="rId114" Type="http://schemas.openxmlformats.org/officeDocument/2006/relationships/image" Target="../media/image4.wmf"/><Relationship Id="rId113" Type="http://schemas.openxmlformats.org/officeDocument/2006/relationships/oleObject" Target="../embeddings/oleObject1.bin"/><Relationship Id="rId112" Type="http://schemas.openxmlformats.org/officeDocument/2006/relationships/tags" Target="../tags/tag293.xml"/><Relationship Id="rId111" Type="http://schemas.openxmlformats.org/officeDocument/2006/relationships/tags" Target="../tags/tag292.xml"/><Relationship Id="rId110" Type="http://schemas.openxmlformats.org/officeDocument/2006/relationships/tags" Target="../tags/tag291.xml"/><Relationship Id="rId11" Type="http://schemas.openxmlformats.org/officeDocument/2006/relationships/tags" Target="../tags/tag192.xml"/><Relationship Id="rId109" Type="http://schemas.openxmlformats.org/officeDocument/2006/relationships/tags" Target="../tags/tag290.xml"/><Relationship Id="rId108" Type="http://schemas.openxmlformats.org/officeDocument/2006/relationships/tags" Target="../tags/tag289.xml"/><Relationship Id="rId107" Type="http://schemas.openxmlformats.org/officeDocument/2006/relationships/tags" Target="../tags/tag288.xml"/><Relationship Id="rId106" Type="http://schemas.openxmlformats.org/officeDocument/2006/relationships/tags" Target="../tags/tag287.xml"/><Relationship Id="rId105" Type="http://schemas.openxmlformats.org/officeDocument/2006/relationships/tags" Target="../tags/tag286.xml"/><Relationship Id="rId104" Type="http://schemas.openxmlformats.org/officeDocument/2006/relationships/tags" Target="../tags/tag285.xml"/><Relationship Id="rId103" Type="http://schemas.openxmlformats.org/officeDocument/2006/relationships/tags" Target="../tags/tag284.xml"/><Relationship Id="rId102" Type="http://schemas.openxmlformats.org/officeDocument/2006/relationships/tags" Target="../tags/tag283.xml"/><Relationship Id="rId101" Type="http://schemas.openxmlformats.org/officeDocument/2006/relationships/tags" Target="../tags/tag282.xml"/><Relationship Id="rId100" Type="http://schemas.openxmlformats.org/officeDocument/2006/relationships/tags" Target="../tags/tag281.xml"/><Relationship Id="rId10" Type="http://schemas.openxmlformats.org/officeDocument/2006/relationships/tags" Target="../tags/tag191.xml"/><Relationship Id="rId1" Type="http://schemas.openxmlformats.org/officeDocument/2006/relationships/tags" Target="../tags/tag18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wmf"/><Relationship Id="rId8" Type="http://schemas.openxmlformats.org/officeDocument/2006/relationships/oleObject" Target="../embeddings/oleObject158.bin"/><Relationship Id="rId7" Type="http://schemas.openxmlformats.org/officeDocument/2006/relationships/image" Target="../media/image137.wmf"/><Relationship Id="rId6" Type="http://schemas.openxmlformats.org/officeDocument/2006/relationships/oleObject" Target="../embeddings/oleObject157.bin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156.bin"/><Relationship Id="rId31" Type="http://schemas.openxmlformats.org/officeDocument/2006/relationships/notesSlide" Target="../notesSlides/notesSlide17.xml"/><Relationship Id="rId30" Type="http://schemas.openxmlformats.org/officeDocument/2006/relationships/vmlDrawing" Target="../drawings/vmlDrawing9.vml"/><Relationship Id="rId3" Type="http://schemas.openxmlformats.org/officeDocument/2006/relationships/image" Target="../media/image135.wmf"/><Relationship Id="rId29" Type="http://schemas.openxmlformats.org/officeDocument/2006/relationships/slideLayout" Target="../slideLayouts/slideLayout12.xml"/><Relationship Id="rId28" Type="http://schemas.openxmlformats.org/officeDocument/2006/relationships/tags" Target="../tags/tag2500.xml"/><Relationship Id="rId27" Type="http://schemas.openxmlformats.org/officeDocument/2006/relationships/image" Target="../media/image144.wmf"/><Relationship Id="rId26" Type="http://schemas.openxmlformats.org/officeDocument/2006/relationships/oleObject" Target="../embeddings/oleObject170.bin"/><Relationship Id="rId25" Type="http://schemas.openxmlformats.org/officeDocument/2006/relationships/oleObject" Target="../embeddings/oleObject169.bin"/><Relationship Id="rId24" Type="http://schemas.openxmlformats.org/officeDocument/2006/relationships/oleObject" Target="../embeddings/oleObject168.bin"/><Relationship Id="rId23" Type="http://schemas.openxmlformats.org/officeDocument/2006/relationships/oleObject" Target="../embeddings/oleObject167.bin"/><Relationship Id="rId22" Type="http://schemas.openxmlformats.org/officeDocument/2006/relationships/image" Target="../media/image143.wmf"/><Relationship Id="rId21" Type="http://schemas.openxmlformats.org/officeDocument/2006/relationships/oleObject" Target="../embeddings/oleObject166.bin"/><Relationship Id="rId20" Type="http://schemas.openxmlformats.org/officeDocument/2006/relationships/image" Target="../media/image142.wmf"/><Relationship Id="rId2" Type="http://schemas.openxmlformats.org/officeDocument/2006/relationships/oleObject" Target="../embeddings/oleObject155.bin"/><Relationship Id="rId19" Type="http://schemas.openxmlformats.org/officeDocument/2006/relationships/oleObject" Target="../embeddings/oleObject165.bin"/><Relationship Id="rId18" Type="http://schemas.openxmlformats.org/officeDocument/2006/relationships/image" Target="../media/image141.wmf"/><Relationship Id="rId17" Type="http://schemas.openxmlformats.org/officeDocument/2006/relationships/oleObject" Target="../embeddings/oleObject164.bin"/><Relationship Id="rId16" Type="http://schemas.openxmlformats.org/officeDocument/2006/relationships/oleObject" Target="../embeddings/oleObject163.bin"/><Relationship Id="rId15" Type="http://schemas.openxmlformats.org/officeDocument/2006/relationships/oleObject" Target="../embeddings/oleObject162.bin"/><Relationship Id="rId14" Type="http://schemas.openxmlformats.org/officeDocument/2006/relationships/oleObject" Target="../embeddings/oleObject161.bin"/><Relationship Id="rId13" Type="http://schemas.openxmlformats.org/officeDocument/2006/relationships/image" Target="../media/image140.wmf"/><Relationship Id="rId12" Type="http://schemas.openxmlformats.org/officeDocument/2006/relationships/oleObject" Target="../embeddings/oleObject160.bin"/><Relationship Id="rId11" Type="http://schemas.openxmlformats.org/officeDocument/2006/relationships/image" Target="../media/image139.wmf"/><Relationship Id="rId10" Type="http://schemas.openxmlformats.org/officeDocument/2006/relationships/oleObject" Target="../embeddings/oleObject159.bin"/><Relationship Id="rId1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01.xml"/><Relationship Id="rId1" Type="http://schemas.openxmlformats.org/officeDocument/2006/relationships/image" Target="../media/image14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wmf"/><Relationship Id="rId8" Type="http://schemas.openxmlformats.org/officeDocument/2006/relationships/oleObject" Target="../embeddings/oleObject174.bin"/><Relationship Id="rId7" Type="http://schemas.openxmlformats.org/officeDocument/2006/relationships/image" Target="../media/image149.wmf"/><Relationship Id="rId6" Type="http://schemas.openxmlformats.org/officeDocument/2006/relationships/oleObject" Target="../embeddings/oleObject173.bin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172.bin"/><Relationship Id="rId30" Type="http://schemas.openxmlformats.org/officeDocument/2006/relationships/notesSlide" Target="../notesSlides/notesSlide19.xml"/><Relationship Id="rId3" Type="http://schemas.openxmlformats.org/officeDocument/2006/relationships/image" Target="../media/image147.wmf"/><Relationship Id="rId29" Type="http://schemas.openxmlformats.org/officeDocument/2006/relationships/vmlDrawing" Target="../drawings/vmlDrawing10.vml"/><Relationship Id="rId28" Type="http://schemas.openxmlformats.org/officeDocument/2006/relationships/slideLayout" Target="../slideLayouts/slideLayout12.xml"/><Relationship Id="rId27" Type="http://schemas.openxmlformats.org/officeDocument/2006/relationships/tags" Target="../tags/tag2502.xml"/><Relationship Id="rId26" Type="http://schemas.openxmlformats.org/officeDocument/2006/relationships/image" Target="../media/image158.wmf"/><Relationship Id="rId25" Type="http://schemas.openxmlformats.org/officeDocument/2006/relationships/oleObject" Target="../embeddings/oleObject183.bin"/><Relationship Id="rId24" Type="http://schemas.openxmlformats.org/officeDocument/2006/relationships/image" Target="../media/image157.wmf"/><Relationship Id="rId23" Type="http://schemas.openxmlformats.org/officeDocument/2006/relationships/oleObject" Target="../embeddings/oleObject182.bin"/><Relationship Id="rId22" Type="http://schemas.openxmlformats.org/officeDocument/2006/relationships/oleObject" Target="../embeddings/oleObject181.bin"/><Relationship Id="rId21" Type="http://schemas.openxmlformats.org/officeDocument/2006/relationships/image" Target="../media/image156.wmf"/><Relationship Id="rId20" Type="http://schemas.openxmlformats.org/officeDocument/2006/relationships/oleObject" Target="../embeddings/oleObject180.bin"/><Relationship Id="rId2" Type="http://schemas.openxmlformats.org/officeDocument/2006/relationships/oleObject" Target="../embeddings/oleObject171.bin"/><Relationship Id="rId19" Type="http://schemas.openxmlformats.org/officeDocument/2006/relationships/image" Target="../media/image155.wmf"/><Relationship Id="rId18" Type="http://schemas.openxmlformats.org/officeDocument/2006/relationships/oleObject" Target="../embeddings/oleObject179.bin"/><Relationship Id="rId17" Type="http://schemas.openxmlformats.org/officeDocument/2006/relationships/image" Target="../media/image154.wmf"/><Relationship Id="rId16" Type="http://schemas.openxmlformats.org/officeDocument/2006/relationships/oleObject" Target="../embeddings/oleObject178.bin"/><Relationship Id="rId15" Type="http://schemas.openxmlformats.org/officeDocument/2006/relationships/image" Target="../media/image153.wmf"/><Relationship Id="rId14" Type="http://schemas.openxmlformats.org/officeDocument/2006/relationships/oleObject" Target="../embeddings/oleObject177.bin"/><Relationship Id="rId13" Type="http://schemas.openxmlformats.org/officeDocument/2006/relationships/image" Target="../media/image152.wmf"/><Relationship Id="rId12" Type="http://schemas.openxmlformats.org/officeDocument/2006/relationships/oleObject" Target="../embeddings/oleObject176.bin"/><Relationship Id="rId11" Type="http://schemas.openxmlformats.org/officeDocument/2006/relationships/image" Target="../media/image151.wmf"/><Relationship Id="rId10" Type="http://schemas.openxmlformats.org/officeDocument/2006/relationships/oleObject" Target="../embeddings/oleObject175.bin"/><Relationship Id="rId1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03.xml"/><Relationship Id="rId1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wmf"/><Relationship Id="rId8" Type="http://schemas.openxmlformats.org/officeDocument/2006/relationships/oleObject" Target="../embeddings/oleObject187.bin"/><Relationship Id="rId7" Type="http://schemas.openxmlformats.org/officeDocument/2006/relationships/image" Target="../media/image163.wmf"/><Relationship Id="rId6" Type="http://schemas.openxmlformats.org/officeDocument/2006/relationships/oleObject" Target="../embeddings/oleObject186.bin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185.bin"/><Relationship Id="rId3" Type="http://schemas.openxmlformats.org/officeDocument/2006/relationships/image" Target="../media/image161.wmf"/><Relationship Id="rId29" Type="http://schemas.openxmlformats.org/officeDocument/2006/relationships/notesSlide" Target="../notesSlides/notesSlide21.xml"/><Relationship Id="rId28" Type="http://schemas.openxmlformats.org/officeDocument/2006/relationships/vmlDrawing" Target="../drawings/vmlDrawing11.vml"/><Relationship Id="rId27" Type="http://schemas.openxmlformats.org/officeDocument/2006/relationships/slideLayout" Target="../slideLayouts/slideLayout12.xml"/><Relationship Id="rId26" Type="http://schemas.openxmlformats.org/officeDocument/2006/relationships/tags" Target="../tags/tag2504.xml"/><Relationship Id="rId25" Type="http://schemas.openxmlformats.org/officeDocument/2006/relationships/image" Target="../media/image170.wmf"/><Relationship Id="rId24" Type="http://schemas.openxmlformats.org/officeDocument/2006/relationships/oleObject" Target="../embeddings/oleObject197.bin"/><Relationship Id="rId23" Type="http://schemas.openxmlformats.org/officeDocument/2006/relationships/image" Target="../media/image169.wmf"/><Relationship Id="rId22" Type="http://schemas.openxmlformats.org/officeDocument/2006/relationships/oleObject" Target="../embeddings/oleObject196.bin"/><Relationship Id="rId21" Type="http://schemas.openxmlformats.org/officeDocument/2006/relationships/image" Target="../media/image168.wmf"/><Relationship Id="rId20" Type="http://schemas.openxmlformats.org/officeDocument/2006/relationships/oleObject" Target="../embeddings/oleObject195.bin"/><Relationship Id="rId2" Type="http://schemas.openxmlformats.org/officeDocument/2006/relationships/oleObject" Target="../embeddings/oleObject184.bin"/><Relationship Id="rId19" Type="http://schemas.openxmlformats.org/officeDocument/2006/relationships/oleObject" Target="../embeddings/oleObject194.bin"/><Relationship Id="rId18" Type="http://schemas.openxmlformats.org/officeDocument/2006/relationships/oleObject" Target="../embeddings/oleObject193.bin"/><Relationship Id="rId17" Type="http://schemas.openxmlformats.org/officeDocument/2006/relationships/oleObject" Target="../embeddings/oleObject192.bin"/><Relationship Id="rId16" Type="http://schemas.openxmlformats.org/officeDocument/2006/relationships/oleObject" Target="../embeddings/oleObject191.bin"/><Relationship Id="rId15" Type="http://schemas.openxmlformats.org/officeDocument/2006/relationships/image" Target="../media/image167.wmf"/><Relationship Id="rId14" Type="http://schemas.openxmlformats.org/officeDocument/2006/relationships/oleObject" Target="../embeddings/oleObject190.bin"/><Relationship Id="rId13" Type="http://schemas.openxmlformats.org/officeDocument/2006/relationships/image" Target="../media/image166.wmf"/><Relationship Id="rId12" Type="http://schemas.openxmlformats.org/officeDocument/2006/relationships/oleObject" Target="../embeddings/oleObject189.bin"/><Relationship Id="rId11" Type="http://schemas.openxmlformats.org/officeDocument/2006/relationships/image" Target="../media/image165.wmf"/><Relationship Id="rId10" Type="http://schemas.openxmlformats.org/officeDocument/2006/relationships/oleObject" Target="../embeddings/oleObject188.bin"/><Relationship Id="rId1" Type="http://schemas.openxmlformats.org/officeDocument/2006/relationships/image" Target="../media/image160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505.xml"/><Relationship Id="rId3" Type="http://schemas.openxmlformats.org/officeDocument/2006/relationships/image" Target="../media/image172.wmf"/><Relationship Id="rId2" Type="http://schemas.openxmlformats.org/officeDocument/2006/relationships/oleObject" Target="../embeddings/oleObject198.bin"/><Relationship Id="rId1" Type="http://schemas.openxmlformats.org/officeDocument/2006/relationships/image" Target="../media/image17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514.xml"/><Relationship Id="rId8" Type="http://schemas.openxmlformats.org/officeDocument/2006/relationships/tags" Target="../tags/tag2513.xml"/><Relationship Id="rId7" Type="http://schemas.openxmlformats.org/officeDocument/2006/relationships/tags" Target="../tags/tag2512.xml"/><Relationship Id="rId6" Type="http://schemas.openxmlformats.org/officeDocument/2006/relationships/tags" Target="../tags/tag2511.xml"/><Relationship Id="rId5" Type="http://schemas.openxmlformats.org/officeDocument/2006/relationships/tags" Target="../tags/tag2510.xml"/><Relationship Id="rId4" Type="http://schemas.openxmlformats.org/officeDocument/2006/relationships/tags" Target="../tags/tag2509.xml"/><Relationship Id="rId31" Type="http://schemas.openxmlformats.org/officeDocument/2006/relationships/notesSlide" Target="../notesSlides/notesSlide23.xml"/><Relationship Id="rId30" Type="http://schemas.openxmlformats.org/officeDocument/2006/relationships/slideLayout" Target="../slideLayouts/slideLayout12.xml"/><Relationship Id="rId3" Type="http://schemas.openxmlformats.org/officeDocument/2006/relationships/tags" Target="../tags/tag2508.xml"/><Relationship Id="rId29" Type="http://schemas.openxmlformats.org/officeDocument/2006/relationships/tags" Target="../tags/tag2533.xml"/><Relationship Id="rId28" Type="http://schemas.openxmlformats.org/officeDocument/2006/relationships/image" Target="../media/image173.png"/><Relationship Id="rId27" Type="http://schemas.openxmlformats.org/officeDocument/2006/relationships/tags" Target="../tags/tag2532.xml"/><Relationship Id="rId26" Type="http://schemas.openxmlformats.org/officeDocument/2006/relationships/tags" Target="../tags/tag2531.xml"/><Relationship Id="rId25" Type="http://schemas.openxmlformats.org/officeDocument/2006/relationships/tags" Target="../tags/tag2530.xml"/><Relationship Id="rId24" Type="http://schemas.openxmlformats.org/officeDocument/2006/relationships/tags" Target="../tags/tag2529.xml"/><Relationship Id="rId23" Type="http://schemas.openxmlformats.org/officeDocument/2006/relationships/tags" Target="../tags/tag2528.xml"/><Relationship Id="rId22" Type="http://schemas.openxmlformats.org/officeDocument/2006/relationships/tags" Target="../tags/tag2527.xml"/><Relationship Id="rId21" Type="http://schemas.openxmlformats.org/officeDocument/2006/relationships/tags" Target="../tags/tag2526.xml"/><Relationship Id="rId20" Type="http://schemas.openxmlformats.org/officeDocument/2006/relationships/tags" Target="../tags/tag2525.xml"/><Relationship Id="rId2" Type="http://schemas.openxmlformats.org/officeDocument/2006/relationships/tags" Target="../tags/tag2507.xml"/><Relationship Id="rId19" Type="http://schemas.openxmlformats.org/officeDocument/2006/relationships/tags" Target="../tags/tag2524.xml"/><Relationship Id="rId18" Type="http://schemas.openxmlformats.org/officeDocument/2006/relationships/tags" Target="../tags/tag2523.xml"/><Relationship Id="rId17" Type="http://schemas.openxmlformats.org/officeDocument/2006/relationships/tags" Target="../tags/tag2522.xml"/><Relationship Id="rId16" Type="http://schemas.openxmlformats.org/officeDocument/2006/relationships/tags" Target="../tags/tag2521.xml"/><Relationship Id="rId15" Type="http://schemas.openxmlformats.org/officeDocument/2006/relationships/tags" Target="../tags/tag2520.xml"/><Relationship Id="rId14" Type="http://schemas.openxmlformats.org/officeDocument/2006/relationships/tags" Target="../tags/tag2519.xml"/><Relationship Id="rId13" Type="http://schemas.openxmlformats.org/officeDocument/2006/relationships/tags" Target="../tags/tag2518.xml"/><Relationship Id="rId12" Type="http://schemas.openxmlformats.org/officeDocument/2006/relationships/tags" Target="../tags/tag2517.xml"/><Relationship Id="rId11" Type="http://schemas.openxmlformats.org/officeDocument/2006/relationships/tags" Target="../tags/tag2516.xml"/><Relationship Id="rId10" Type="http://schemas.openxmlformats.org/officeDocument/2006/relationships/tags" Target="../tags/tag2515.xml"/><Relationship Id="rId1" Type="http://schemas.openxmlformats.org/officeDocument/2006/relationships/tags" Target="../tags/tag250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34.xml"/><Relationship Id="rId1" Type="http://schemas.openxmlformats.org/officeDocument/2006/relationships/image" Target="../media/image174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3.bin"/><Relationship Id="rId8" Type="http://schemas.openxmlformats.org/officeDocument/2006/relationships/image" Target="../media/image178.wmf"/><Relationship Id="rId7" Type="http://schemas.openxmlformats.org/officeDocument/2006/relationships/oleObject" Target="../embeddings/oleObject202.bin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176.wmf"/><Relationship Id="rId39" Type="http://schemas.openxmlformats.org/officeDocument/2006/relationships/notesSlide" Target="../notesSlides/notesSlide25.xml"/><Relationship Id="rId38" Type="http://schemas.openxmlformats.org/officeDocument/2006/relationships/vmlDrawing" Target="../drawings/vmlDrawing13.vml"/><Relationship Id="rId37" Type="http://schemas.openxmlformats.org/officeDocument/2006/relationships/slideLayout" Target="../slideLayouts/slideLayout12.xml"/><Relationship Id="rId36" Type="http://schemas.openxmlformats.org/officeDocument/2006/relationships/tags" Target="../tags/tag2535.xml"/><Relationship Id="rId35" Type="http://schemas.openxmlformats.org/officeDocument/2006/relationships/image" Target="../media/image191.png"/><Relationship Id="rId34" Type="http://schemas.openxmlformats.org/officeDocument/2006/relationships/image" Target="../media/image190.wmf"/><Relationship Id="rId33" Type="http://schemas.openxmlformats.org/officeDocument/2006/relationships/oleObject" Target="../embeddings/oleObject215.bin"/><Relationship Id="rId32" Type="http://schemas.openxmlformats.org/officeDocument/2006/relationships/image" Target="../media/image14.wmf"/><Relationship Id="rId31" Type="http://schemas.openxmlformats.org/officeDocument/2006/relationships/oleObject" Target="../embeddings/oleObject214.bin"/><Relationship Id="rId30" Type="http://schemas.openxmlformats.org/officeDocument/2006/relationships/image" Target="../media/image189.wmf"/><Relationship Id="rId3" Type="http://schemas.openxmlformats.org/officeDocument/2006/relationships/oleObject" Target="../embeddings/oleObject200.bin"/><Relationship Id="rId29" Type="http://schemas.openxmlformats.org/officeDocument/2006/relationships/oleObject" Target="../embeddings/oleObject213.bin"/><Relationship Id="rId28" Type="http://schemas.openxmlformats.org/officeDocument/2006/relationships/image" Target="../media/image188.wmf"/><Relationship Id="rId27" Type="http://schemas.openxmlformats.org/officeDocument/2006/relationships/oleObject" Target="../embeddings/oleObject212.bin"/><Relationship Id="rId26" Type="http://schemas.openxmlformats.org/officeDocument/2006/relationships/image" Target="../media/image187.wmf"/><Relationship Id="rId25" Type="http://schemas.openxmlformats.org/officeDocument/2006/relationships/oleObject" Target="../embeddings/oleObject211.bin"/><Relationship Id="rId24" Type="http://schemas.openxmlformats.org/officeDocument/2006/relationships/image" Target="../media/image186.wmf"/><Relationship Id="rId23" Type="http://schemas.openxmlformats.org/officeDocument/2006/relationships/oleObject" Target="../embeddings/oleObject210.bin"/><Relationship Id="rId22" Type="http://schemas.openxmlformats.org/officeDocument/2006/relationships/image" Target="../media/image185.wmf"/><Relationship Id="rId21" Type="http://schemas.openxmlformats.org/officeDocument/2006/relationships/oleObject" Target="../embeddings/oleObject209.bin"/><Relationship Id="rId20" Type="http://schemas.openxmlformats.org/officeDocument/2006/relationships/image" Target="../media/image184.wmf"/><Relationship Id="rId2" Type="http://schemas.openxmlformats.org/officeDocument/2006/relationships/image" Target="../media/image175.wmf"/><Relationship Id="rId19" Type="http://schemas.openxmlformats.org/officeDocument/2006/relationships/oleObject" Target="../embeddings/oleObject208.bin"/><Relationship Id="rId18" Type="http://schemas.openxmlformats.org/officeDocument/2006/relationships/image" Target="../media/image183.wmf"/><Relationship Id="rId17" Type="http://schemas.openxmlformats.org/officeDocument/2006/relationships/oleObject" Target="../embeddings/oleObject207.bin"/><Relationship Id="rId16" Type="http://schemas.openxmlformats.org/officeDocument/2006/relationships/image" Target="../media/image182.wmf"/><Relationship Id="rId15" Type="http://schemas.openxmlformats.org/officeDocument/2006/relationships/oleObject" Target="../embeddings/oleObject206.bin"/><Relationship Id="rId14" Type="http://schemas.openxmlformats.org/officeDocument/2006/relationships/image" Target="../media/image181.wmf"/><Relationship Id="rId13" Type="http://schemas.openxmlformats.org/officeDocument/2006/relationships/oleObject" Target="../embeddings/oleObject205.bin"/><Relationship Id="rId12" Type="http://schemas.openxmlformats.org/officeDocument/2006/relationships/image" Target="../media/image180.wmf"/><Relationship Id="rId11" Type="http://schemas.openxmlformats.org/officeDocument/2006/relationships/oleObject" Target="../embeddings/oleObject204.bin"/><Relationship Id="rId10" Type="http://schemas.openxmlformats.org/officeDocument/2006/relationships/image" Target="../media/image179.wmf"/><Relationship Id="rId1" Type="http://schemas.openxmlformats.org/officeDocument/2006/relationships/oleObject" Target="../embeddings/oleObject19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3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0" Type="http://schemas.openxmlformats.org/officeDocument/2006/relationships/notesSlide" Target="../notesSlides/notesSlide2.xml"/><Relationship Id="rId8" Type="http://schemas.openxmlformats.org/officeDocument/2006/relationships/tags" Target="../tags/tag326.xml"/><Relationship Id="rId79" Type="http://schemas.openxmlformats.org/officeDocument/2006/relationships/vmlDrawing" Target="../drawings/vmlDrawing2.vml"/><Relationship Id="rId78" Type="http://schemas.openxmlformats.org/officeDocument/2006/relationships/slideLayout" Target="../slideLayouts/slideLayout12.xml"/><Relationship Id="rId77" Type="http://schemas.openxmlformats.org/officeDocument/2006/relationships/tags" Target="../tags/tag393.xml"/><Relationship Id="rId76" Type="http://schemas.openxmlformats.org/officeDocument/2006/relationships/tags" Target="../tags/tag392.xml"/><Relationship Id="rId75" Type="http://schemas.openxmlformats.org/officeDocument/2006/relationships/image" Target="../media/image14.wmf"/><Relationship Id="rId74" Type="http://schemas.openxmlformats.org/officeDocument/2006/relationships/oleObject" Target="../embeddings/oleObject13.bin"/><Relationship Id="rId73" Type="http://schemas.openxmlformats.org/officeDocument/2006/relationships/tags" Target="../tags/tag391.xml"/><Relationship Id="rId72" Type="http://schemas.openxmlformats.org/officeDocument/2006/relationships/tags" Target="../tags/tag390.xml"/><Relationship Id="rId71" Type="http://schemas.openxmlformats.org/officeDocument/2006/relationships/tags" Target="../tags/tag389.xml"/><Relationship Id="rId70" Type="http://schemas.openxmlformats.org/officeDocument/2006/relationships/tags" Target="../tags/tag388.xml"/><Relationship Id="rId7" Type="http://schemas.openxmlformats.org/officeDocument/2006/relationships/tags" Target="../tags/tag325.xml"/><Relationship Id="rId69" Type="http://schemas.openxmlformats.org/officeDocument/2006/relationships/tags" Target="../tags/tag387.xml"/><Relationship Id="rId68" Type="http://schemas.openxmlformats.org/officeDocument/2006/relationships/tags" Target="../tags/tag386.xml"/><Relationship Id="rId67" Type="http://schemas.openxmlformats.org/officeDocument/2006/relationships/tags" Target="../tags/tag385.xml"/><Relationship Id="rId66" Type="http://schemas.openxmlformats.org/officeDocument/2006/relationships/tags" Target="../tags/tag384.xml"/><Relationship Id="rId65" Type="http://schemas.openxmlformats.org/officeDocument/2006/relationships/tags" Target="../tags/tag383.xml"/><Relationship Id="rId64" Type="http://schemas.openxmlformats.org/officeDocument/2006/relationships/tags" Target="../tags/tag382.xml"/><Relationship Id="rId63" Type="http://schemas.openxmlformats.org/officeDocument/2006/relationships/tags" Target="../tags/tag381.xml"/><Relationship Id="rId62" Type="http://schemas.openxmlformats.org/officeDocument/2006/relationships/tags" Target="../tags/tag380.xml"/><Relationship Id="rId61" Type="http://schemas.openxmlformats.org/officeDocument/2006/relationships/tags" Target="../tags/tag379.xml"/><Relationship Id="rId60" Type="http://schemas.openxmlformats.org/officeDocument/2006/relationships/tags" Target="../tags/tag378.xml"/><Relationship Id="rId6" Type="http://schemas.openxmlformats.org/officeDocument/2006/relationships/tags" Target="../tags/tag324.xml"/><Relationship Id="rId59" Type="http://schemas.openxmlformats.org/officeDocument/2006/relationships/tags" Target="../tags/tag377.xml"/><Relationship Id="rId58" Type="http://schemas.openxmlformats.org/officeDocument/2006/relationships/tags" Target="../tags/tag376.xml"/><Relationship Id="rId57" Type="http://schemas.openxmlformats.org/officeDocument/2006/relationships/tags" Target="../tags/tag375.xml"/><Relationship Id="rId56" Type="http://schemas.openxmlformats.org/officeDocument/2006/relationships/tags" Target="../tags/tag374.xml"/><Relationship Id="rId55" Type="http://schemas.openxmlformats.org/officeDocument/2006/relationships/tags" Target="../tags/tag373.xml"/><Relationship Id="rId54" Type="http://schemas.openxmlformats.org/officeDocument/2006/relationships/tags" Target="../tags/tag372.xml"/><Relationship Id="rId53" Type="http://schemas.openxmlformats.org/officeDocument/2006/relationships/tags" Target="../tags/tag371.xml"/><Relationship Id="rId52" Type="http://schemas.openxmlformats.org/officeDocument/2006/relationships/tags" Target="../tags/tag370.xml"/><Relationship Id="rId51" Type="http://schemas.openxmlformats.org/officeDocument/2006/relationships/tags" Target="../tags/tag369.xml"/><Relationship Id="rId50" Type="http://schemas.openxmlformats.org/officeDocument/2006/relationships/tags" Target="../tags/tag368.xml"/><Relationship Id="rId5" Type="http://schemas.openxmlformats.org/officeDocument/2006/relationships/tags" Target="../tags/tag323.xml"/><Relationship Id="rId49" Type="http://schemas.openxmlformats.org/officeDocument/2006/relationships/tags" Target="../tags/tag367.xml"/><Relationship Id="rId48" Type="http://schemas.openxmlformats.org/officeDocument/2006/relationships/tags" Target="../tags/tag366.xml"/><Relationship Id="rId47" Type="http://schemas.openxmlformats.org/officeDocument/2006/relationships/tags" Target="../tags/tag365.xml"/><Relationship Id="rId46" Type="http://schemas.openxmlformats.org/officeDocument/2006/relationships/tags" Target="../tags/tag364.xml"/><Relationship Id="rId45" Type="http://schemas.openxmlformats.org/officeDocument/2006/relationships/tags" Target="../tags/tag363.xml"/><Relationship Id="rId44" Type="http://schemas.openxmlformats.org/officeDocument/2006/relationships/tags" Target="../tags/tag362.xml"/><Relationship Id="rId43" Type="http://schemas.openxmlformats.org/officeDocument/2006/relationships/tags" Target="../tags/tag361.xml"/><Relationship Id="rId42" Type="http://schemas.openxmlformats.org/officeDocument/2006/relationships/tags" Target="../tags/tag360.xml"/><Relationship Id="rId41" Type="http://schemas.openxmlformats.org/officeDocument/2006/relationships/tags" Target="../tags/tag359.xml"/><Relationship Id="rId40" Type="http://schemas.openxmlformats.org/officeDocument/2006/relationships/tags" Target="../tags/tag358.xml"/><Relationship Id="rId4" Type="http://schemas.openxmlformats.org/officeDocument/2006/relationships/tags" Target="../tags/tag322.xml"/><Relationship Id="rId39" Type="http://schemas.openxmlformats.org/officeDocument/2006/relationships/tags" Target="../tags/tag357.xml"/><Relationship Id="rId38" Type="http://schemas.openxmlformats.org/officeDocument/2006/relationships/tags" Target="../tags/tag356.xml"/><Relationship Id="rId37" Type="http://schemas.openxmlformats.org/officeDocument/2006/relationships/tags" Target="../tags/tag355.xml"/><Relationship Id="rId36" Type="http://schemas.openxmlformats.org/officeDocument/2006/relationships/tags" Target="../tags/tag354.xml"/><Relationship Id="rId35" Type="http://schemas.openxmlformats.org/officeDocument/2006/relationships/tags" Target="../tags/tag353.xml"/><Relationship Id="rId34" Type="http://schemas.openxmlformats.org/officeDocument/2006/relationships/tags" Target="../tags/tag352.xml"/><Relationship Id="rId33" Type="http://schemas.openxmlformats.org/officeDocument/2006/relationships/tags" Target="../tags/tag351.xml"/><Relationship Id="rId32" Type="http://schemas.openxmlformats.org/officeDocument/2006/relationships/tags" Target="../tags/tag350.xml"/><Relationship Id="rId31" Type="http://schemas.openxmlformats.org/officeDocument/2006/relationships/tags" Target="../tags/tag349.xml"/><Relationship Id="rId30" Type="http://schemas.openxmlformats.org/officeDocument/2006/relationships/tags" Target="../tags/tag348.xml"/><Relationship Id="rId3" Type="http://schemas.openxmlformats.org/officeDocument/2006/relationships/tags" Target="../tags/tag321.xml"/><Relationship Id="rId29" Type="http://schemas.openxmlformats.org/officeDocument/2006/relationships/tags" Target="../tags/tag347.xml"/><Relationship Id="rId28" Type="http://schemas.openxmlformats.org/officeDocument/2006/relationships/tags" Target="../tags/tag346.xml"/><Relationship Id="rId27" Type="http://schemas.openxmlformats.org/officeDocument/2006/relationships/tags" Target="../tags/tag345.xml"/><Relationship Id="rId26" Type="http://schemas.openxmlformats.org/officeDocument/2006/relationships/tags" Target="../tags/tag344.xml"/><Relationship Id="rId25" Type="http://schemas.openxmlformats.org/officeDocument/2006/relationships/tags" Target="../tags/tag343.xml"/><Relationship Id="rId24" Type="http://schemas.openxmlformats.org/officeDocument/2006/relationships/tags" Target="../tags/tag342.xml"/><Relationship Id="rId23" Type="http://schemas.openxmlformats.org/officeDocument/2006/relationships/tags" Target="../tags/tag341.xml"/><Relationship Id="rId22" Type="http://schemas.openxmlformats.org/officeDocument/2006/relationships/tags" Target="../tags/tag340.xml"/><Relationship Id="rId21" Type="http://schemas.openxmlformats.org/officeDocument/2006/relationships/tags" Target="../tags/tag339.xml"/><Relationship Id="rId20" Type="http://schemas.openxmlformats.org/officeDocument/2006/relationships/tags" Target="../tags/tag338.xml"/><Relationship Id="rId2" Type="http://schemas.openxmlformats.org/officeDocument/2006/relationships/tags" Target="../tags/tag320.xml"/><Relationship Id="rId19" Type="http://schemas.openxmlformats.org/officeDocument/2006/relationships/tags" Target="../tags/tag337.xml"/><Relationship Id="rId18" Type="http://schemas.openxmlformats.org/officeDocument/2006/relationships/tags" Target="../tags/tag336.xml"/><Relationship Id="rId17" Type="http://schemas.openxmlformats.org/officeDocument/2006/relationships/tags" Target="../tags/tag335.xml"/><Relationship Id="rId16" Type="http://schemas.openxmlformats.org/officeDocument/2006/relationships/tags" Target="../tags/tag334.xml"/><Relationship Id="rId15" Type="http://schemas.openxmlformats.org/officeDocument/2006/relationships/tags" Target="../tags/tag333.xml"/><Relationship Id="rId14" Type="http://schemas.openxmlformats.org/officeDocument/2006/relationships/tags" Target="../tags/tag332.xml"/><Relationship Id="rId13" Type="http://schemas.openxmlformats.org/officeDocument/2006/relationships/tags" Target="../tags/tag331.xml"/><Relationship Id="rId12" Type="http://schemas.openxmlformats.org/officeDocument/2006/relationships/tags" Target="../tags/tag330.xml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tags" Target="../tags/tag31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wmf"/><Relationship Id="rId8" Type="http://schemas.openxmlformats.org/officeDocument/2006/relationships/oleObject" Target="../embeddings/oleObject219.bin"/><Relationship Id="rId7" Type="http://schemas.openxmlformats.org/officeDocument/2006/relationships/image" Target="../media/image195.wmf"/><Relationship Id="rId6" Type="http://schemas.openxmlformats.org/officeDocument/2006/relationships/oleObject" Target="../embeddings/oleObject218.bin"/><Relationship Id="rId5" Type="http://schemas.openxmlformats.org/officeDocument/2006/relationships/image" Target="../media/image194.wmf"/><Relationship Id="rId4" Type="http://schemas.openxmlformats.org/officeDocument/2006/relationships/oleObject" Target="../embeddings/oleObject217.bin"/><Relationship Id="rId3" Type="http://schemas.openxmlformats.org/officeDocument/2006/relationships/image" Target="../media/image193.wmf"/><Relationship Id="rId25" Type="http://schemas.openxmlformats.org/officeDocument/2006/relationships/notesSlide" Target="../notesSlides/notesSlide27.xml"/><Relationship Id="rId24" Type="http://schemas.openxmlformats.org/officeDocument/2006/relationships/vmlDrawing" Target="../drawings/vmlDrawing14.vml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2537.xml"/><Relationship Id="rId21" Type="http://schemas.openxmlformats.org/officeDocument/2006/relationships/image" Target="../media/image202.wmf"/><Relationship Id="rId20" Type="http://schemas.openxmlformats.org/officeDocument/2006/relationships/oleObject" Target="../embeddings/oleObject225.bin"/><Relationship Id="rId2" Type="http://schemas.openxmlformats.org/officeDocument/2006/relationships/oleObject" Target="../embeddings/oleObject216.bin"/><Relationship Id="rId19" Type="http://schemas.openxmlformats.org/officeDocument/2006/relationships/image" Target="../media/image201.wmf"/><Relationship Id="rId18" Type="http://schemas.openxmlformats.org/officeDocument/2006/relationships/oleObject" Target="../embeddings/oleObject224.bin"/><Relationship Id="rId17" Type="http://schemas.openxmlformats.org/officeDocument/2006/relationships/image" Target="../media/image200.wmf"/><Relationship Id="rId16" Type="http://schemas.openxmlformats.org/officeDocument/2006/relationships/oleObject" Target="../embeddings/oleObject223.bin"/><Relationship Id="rId15" Type="http://schemas.openxmlformats.org/officeDocument/2006/relationships/image" Target="../media/image199.wmf"/><Relationship Id="rId14" Type="http://schemas.openxmlformats.org/officeDocument/2006/relationships/oleObject" Target="../embeddings/oleObject222.bin"/><Relationship Id="rId13" Type="http://schemas.openxmlformats.org/officeDocument/2006/relationships/image" Target="../media/image198.wmf"/><Relationship Id="rId12" Type="http://schemas.openxmlformats.org/officeDocument/2006/relationships/oleObject" Target="../embeddings/oleObject221.bin"/><Relationship Id="rId11" Type="http://schemas.openxmlformats.org/officeDocument/2006/relationships/image" Target="../media/image197.wmf"/><Relationship Id="rId10" Type="http://schemas.openxmlformats.org/officeDocument/2006/relationships/oleObject" Target="../embeddings/oleObject220.bin"/><Relationship Id="rId1" Type="http://schemas.openxmlformats.org/officeDocument/2006/relationships/image" Target="../media/image192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538.xml"/><Relationship Id="rId2" Type="http://schemas.openxmlformats.org/officeDocument/2006/relationships/image" Target="../media/image204.png"/><Relationship Id="rId1" Type="http://schemas.openxmlformats.org/officeDocument/2006/relationships/image" Target="../media/image20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wmf"/><Relationship Id="rId8" Type="http://schemas.openxmlformats.org/officeDocument/2006/relationships/oleObject" Target="../embeddings/oleObject229.bin"/><Relationship Id="rId7" Type="http://schemas.openxmlformats.org/officeDocument/2006/relationships/image" Target="../media/image208.wmf"/><Relationship Id="rId6" Type="http://schemas.openxmlformats.org/officeDocument/2006/relationships/oleObject" Target="../embeddings/oleObject228.bin"/><Relationship Id="rId5" Type="http://schemas.openxmlformats.org/officeDocument/2006/relationships/image" Target="../media/image207.wmf"/><Relationship Id="rId4" Type="http://schemas.openxmlformats.org/officeDocument/2006/relationships/oleObject" Target="../embeddings/oleObject227.bin"/><Relationship Id="rId3" Type="http://schemas.openxmlformats.org/officeDocument/2006/relationships/image" Target="../media/image206.wmf"/><Relationship Id="rId23" Type="http://schemas.openxmlformats.org/officeDocument/2006/relationships/notesSlide" Target="../notesSlides/notesSlide29.xml"/><Relationship Id="rId22" Type="http://schemas.openxmlformats.org/officeDocument/2006/relationships/vmlDrawing" Target="../drawings/vmlDrawing15.vml"/><Relationship Id="rId21" Type="http://schemas.openxmlformats.org/officeDocument/2006/relationships/slideLayout" Target="../slideLayouts/slideLayout23.xml"/><Relationship Id="rId20" Type="http://schemas.openxmlformats.org/officeDocument/2006/relationships/tags" Target="../tags/tag2539.xml"/><Relationship Id="rId2" Type="http://schemas.openxmlformats.org/officeDocument/2006/relationships/oleObject" Target="../embeddings/oleObject226.bin"/><Relationship Id="rId19" Type="http://schemas.openxmlformats.org/officeDocument/2006/relationships/image" Target="../media/image214.wmf"/><Relationship Id="rId18" Type="http://schemas.openxmlformats.org/officeDocument/2006/relationships/oleObject" Target="../embeddings/oleObject234.bin"/><Relationship Id="rId17" Type="http://schemas.openxmlformats.org/officeDocument/2006/relationships/image" Target="../media/image213.wmf"/><Relationship Id="rId16" Type="http://schemas.openxmlformats.org/officeDocument/2006/relationships/oleObject" Target="../embeddings/oleObject233.bin"/><Relationship Id="rId15" Type="http://schemas.openxmlformats.org/officeDocument/2006/relationships/image" Target="../media/image212.wmf"/><Relationship Id="rId14" Type="http://schemas.openxmlformats.org/officeDocument/2006/relationships/oleObject" Target="../embeddings/oleObject232.bin"/><Relationship Id="rId13" Type="http://schemas.openxmlformats.org/officeDocument/2006/relationships/image" Target="../media/image211.wmf"/><Relationship Id="rId12" Type="http://schemas.openxmlformats.org/officeDocument/2006/relationships/oleObject" Target="../embeddings/oleObject231.bin"/><Relationship Id="rId11" Type="http://schemas.openxmlformats.org/officeDocument/2006/relationships/image" Target="../media/image210.wmf"/><Relationship Id="rId10" Type="http://schemas.openxmlformats.org/officeDocument/2006/relationships/oleObject" Target="../embeddings/oleObject230.bin"/><Relationship Id="rId1" Type="http://schemas.openxmlformats.org/officeDocument/2006/relationships/image" Target="../media/image20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540.xml"/><Relationship Id="rId1" Type="http://schemas.openxmlformats.org/officeDocument/2006/relationships/image" Target="../media/image21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wmf"/><Relationship Id="rId8" Type="http://schemas.openxmlformats.org/officeDocument/2006/relationships/oleObject" Target="../embeddings/oleObject238.bin"/><Relationship Id="rId7" Type="http://schemas.openxmlformats.org/officeDocument/2006/relationships/image" Target="../media/image219.wmf"/><Relationship Id="rId6" Type="http://schemas.openxmlformats.org/officeDocument/2006/relationships/oleObject" Target="../embeddings/oleObject237.bin"/><Relationship Id="rId5" Type="http://schemas.openxmlformats.org/officeDocument/2006/relationships/image" Target="../media/image218.wmf"/><Relationship Id="rId4" Type="http://schemas.openxmlformats.org/officeDocument/2006/relationships/oleObject" Target="../embeddings/oleObject236.bin"/><Relationship Id="rId3" Type="http://schemas.openxmlformats.org/officeDocument/2006/relationships/image" Target="../media/image217.wmf"/><Relationship Id="rId2" Type="http://schemas.openxmlformats.org/officeDocument/2006/relationships/oleObject" Target="../embeddings/oleObject235.bin"/><Relationship Id="rId15" Type="http://schemas.openxmlformats.org/officeDocument/2006/relationships/notesSlide" Target="../notesSlides/notesSlide31.xml"/><Relationship Id="rId14" Type="http://schemas.openxmlformats.org/officeDocument/2006/relationships/vmlDrawing" Target="../drawings/vmlDrawing16.vml"/><Relationship Id="rId13" Type="http://schemas.openxmlformats.org/officeDocument/2006/relationships/slideLayout" Target="../slideLayouts/slideLayout23.xml"/><Relationship Id="rId12" Type="http://schemas.openxmlformats.org/officeDocument/2006/relationships/tags" Target="../tags/tag2541.xml"/><Relationship Id="rId11" Type="http://schemas.openxmlformats.org/officeDocument/2006/relationships/image" Target="../media/image221.wmf"/><Relationship Id="rId10" Type="http://schemas.openxmlformats.org/officeDocument/2006/relationships/oleObject" Target="../embeddings/oleObject239.bin"/><Relationship Id="rId1" Type="http://schemas.openxmlformats.org/officeDocument/2006/relationships/image" Target="../media/image21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42.xml"/><Relationship Id="rId1" Type="http://schemas.openxmlformats.org/officeDocument/2006/relationships/image" Target="../media/image22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7.wmf"/><Relationship Id="rId8" Type="http://schemas.openxmlformats.org/officeDocument/2006/relationships/oleObject" Target="../embeddings/oleObject243.bin"/><Relationship Id="rId7" Type="http://schemas.openxmlformats.org/officeDocument/2006/relationships/image" Target="../media/image226.wmf"/><Relationship Id="rId6" Type="http://schemas.openxmlformats.org/officeDocument/2006/relationships/oleObject" Target="../embeddings/oleObject242.bin"/><Relationship Id="rId5" Type="http://schemas.openxmlformats.org/officeDocument/2006/relationships/oleObject" Target="../embeddings/oleObject241.bin"/><Relationship Id="rId4" Type="http://schemas.openxmlformats.org/officeDocument/2006/relationships/image" Target="../media/image225.wmf"/><Relationship Id="rId38" Type="http://schemas.openxmlformats.org/officeDocument/2006/relationships/notesSlide" Target="../notesSlides/notesSlide33.xml"/><Relationship Id="rId37" Type="http://schemas.openxmlformats.org/officeDocument/2006/relationships/vmlDrawing" Target="../drawings/vmlDrawing17.vml"/><Relationship Id="rId36" Type="http://schemas.openxmlformats.org/officeDocument/2006/relationships/slideLayout" Target="../slideLayouts/slideLayout12.xml"/><Relationship Id="rId35" Type="http://schemas.openxmlformats.org/officeDocument/2006/relationships/tags" Target="../tags/tag2543.xml"/><Relationship Id="rId34" Type="http://schemas.openxmlformats.org/officeDocument/2006/relationships/oleObject" Target="../embeddings/oleObject266.bin"/><Relationship Id="rId33" Type="http://schemas.openxmlformats.org/officeDocument/2006/relationships/oleObject" Target="../embeddings/oleObject265.bin"/><Relationship Id="rId32" Type="http://schemas.openxmlformats.org/officeDocument/2006/relationships/oleObject" Target="../embeddings/oleObject264.bin"/><Relationship Id="rId31" Type="http://schemas.openxmlformats.org/officeDocument/2006/relationships/oleObject" Target="../embeddings/oleObject263.bin"/><Relationship Id="rId30" Type="http://schemas.openxmlformats.org/officeDocument/2006/relationships/oleObject" Target="../embeddings/oleObject262.bin"/><Relationship Id="rId3" Type="http://schemas.openxmlformats.org/officeDocument/2006/relationships/oleObject" Target="../embeddings/oleObject240.bin"/><Relationship Id="rId29" Type="http://schemas.openxmlformats.org/officeDocument/2006/relationships/oleObject" Target="../embeddings/oleObject261.bin"/><Relationship Id="rId28" Type="http://schemas.openxmlformats.org/officeDocument/2006/relationships/oleObject" Target="../embeddings/oleObject260.bin"/><Relationship Id="rId27" Type="http://schemas.openxmlformats.org/officeDocument/2006/relationships/oleObject" Target="../embeddings/oleObject259.bin"/><Relationship Id="rId26" Type="http://schemas.openxmlformats.org/officeDocument/2006/relationships/oleObject" Target="../embeddings/oleObject258.bin"/><Relationship Id="rId25" Type="http://schemas.openxmlformats.org/officeDocument/2006/relationships/oleObject" Target="../embeddings/oleObject257.bin"/><Relationship Id="rId24" Type="http://schemas.openxmlformats.org/officeDocument/2006/relationships/oleObject" Target="../embeddings/oleObject256.bin"/><Relationship Id="rId23" Type="http://schemas.openxmlformats.org/officeDocument/2006/relationships/oleObject" Target="../embeddings/oleObject255.bin"/><Relationship Id="rId22" Type="http://schemas.openxmlformats.org/officeDocument/2006/relationships/oleObject" Target="../embeddings/oleObject254.bin"/><Relationship Id="rId21" Type="http://schemas.openxmlformats.org/officeDocument/2006/relationships/oleObject" Target="../embeddings/oleObject253.bin"/><Relationship Id="rId20" Type="http://schemas.openxmlformats.org/officeDocument/2006/relationships/oleObject" Target="../embeddings/oleObject252.bin"/><Relationship Id="rId2" Type="http://schemas.openxmlformats.org/officeDocument/2006/relationships/image" Target="../media/image224.png"/><Relationship Id="rId19" Type="http://schemas.openxmlformats.org/officeDocument/2006/relationships/oleObject" Target="../embeddings/oleObject251.bin"/><Relationship Id="rId18" Type="http://schemas.openxmlformats.org/officeDocument/2006/relationships/oleObject" Target="../embeddings/oleObject250.bin"/><Relationship Id="rId17" Type="http://schemas.openxmlformats.org/officeDocument/2006/relationships/oleObject" Target="../embeddings/oleObject249.bin"/><Relationship Id="rId16" Type="http://schemas.openxmlformats.org/officeDocument/2006/relationships/oleObject" Target="../embeddings/oleObject248.bin"/><Relationship Id="rId15" Type="http://schemas.openxmlformats.org/officeDocument/2006/relationships/oleObject" Target="../embeddings/oleObject247.bin"/><Relationship Id="rId14" Type="http://schemas.openxmlformats.org/officeDocument/2006/relationships/image" Target="../media/image229.wmf"/><Relationship Id="rId13" Type="http://schemas.openxmlformats.org/officeDocument/2006/relationships/oleObject" Target="../embeddings/oleObject246.bin"/><Relationship Id="rId12" Type="http://schemas.openxmlformats.org/officeDocument/2006/relationships/oleObject" Target="../embeddings/oleObject245.bin"/><Relationship Id="rId11" Type="http://schemas.openxmlformats.org/officeDocument/2006/relationships/image" Target="../media/image228.wmf"/><Relationship Id="rId10" Type="http://schemas.openxmlformats.org/officeDocument/2006/relationships/oleObject" Target="../embeddings/oleObject244.bin"/><Relationship Id="rId1" Type="http://schemas.openxmlformats.org/officeDocument/2006/relationships/image" Target="../media/image223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1.bin"/><Relationship Id="rId8" Type="http://schemas.openxmlformats.org/officeDocument/2006/relationships/image" Target="../media/image233.wmf"/><Relationship Id="rId7" Type="http://schemas.openxmlformats.org/officeDocument/2006/relationships/oleObject" Target="../embeddings/oleObject270.bin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269.bin"/><Relationship Id="rId44" Type="http://schemas.openxmlformats.org/officeDocument/2006/relationships/notesSlide" Target="../notesSlides/notesSlide34.xml"/><Relationship Id="rId43" Type="http://schemas.openxmlformats.org/officeDocument/2006/relationships/vmlDrawing" Target="../drawings/vmlDrawing18.vml"/><Relationship Id="rId42" Type="http://schemas.openxmlformats.org/officeDocument/2006/relationships/slideLayout" Target="../slideLayouts/slideLayout12.xml"/><Relationship Id="rId41" Type="http://schemas.openxmlformats.org/officeDocument/2006/relationships/tags" Target="../tags/tag2544.xml"/><Relationship Id="rId40" Type="http://schemas.openxmlformats.org/officeDocument/2006/relationships/image" Target="../media/image249.wmf"/><Relationship Id="rId4" Type="http://schemas.openxmlformats.org/officeDocument/2006/relationships/image" Target="../media/image231.wmf"/><Relationship Id="rId39" Type="http://schemas.openxmlformats.org/officeDocument/2006/relationships/oleObject" Target="../embeddings/oleObject286.bin"/><Relationship Id="rId38" Type="http://schemas.openxmlformats.org/officeDocument/2006/relationships/image" Target="../media/image248.wmf"/><Relationship Id="rId37" Type="http://schemas.openxmlformats.org/officeDocument/2006/relationships/oleObject" Target="../embeddings/oleObject285.bin"/><Relationship Id="rId36" Type="http://schemas.openxmlformats.org/officeDocument/2006/relationships/image" Target="../media/image247.wmf"/><Relationship Id="rId35" Type="http://schemas.openxmlformats.org/officeDocument/2006/relationships/oleObject" Target="../embeddings/oleObject284.bin"/><Relationship Id="rId34" Type="http://schemas.openxmlformats.org/officeDocument/2006/relationships/image" Target="../media/image246.wmf"/><Relationship Id="rId33" Type="http://schemas.openxmlformats.org/officeDocument/2006/relationships/oleObject" Target="../embeddings/oleObject283.bin"/><Relationship Id="rId32" Type="http://schemas.openxmlformats.org/officeDocument/2006/relationships/image" Target="../media/image245.wmf"/><Relationship Id="rId31" Type="http://schemas.openxmlformats.org/officeDocument/2006/relationships/oleObject" Target="../embeddings/oleObject282.bin"/><Relationship Id="rId30" Type="http://schemas.openxmlformats.org/officeDocument/2006/relationships/image" Target="../media/image244.wmf"/><Relationship Id="rId3" Type="http://schemas.openxmlformats.org/officeDocument/2006/relationships/oleObject" Target="../embeddings/oleObject268.bin"/><Relationship Id="rId29" Type="http://schemas.openxmlformats.org/officeDocument/2006/relationships/oleObject" Target="../embeddings/oleObject281.bin"/><Relationship Id="rId28" Type="http://schemas.openxmlformats.org/officeDocument/2006/relationships/image" Target="../media/image243.wmf"/><Relationship Id="rId27" Type="http://schemas.openxmlformats.org/officeDocument/2006/relationships/oleObject" Target="../embeddings/oleObject280.bin"/><Relationship Id="rId26" Type="http://schemas.openxmlformats.org/officeDocument/2006/relationships/image" Target="../media/image242.wmf"/><Relationship Id="rId25" Type="http://schemas.openxmlformats.org/officeDocument/2006/relationships/oleObject" Target="../embeddings/oleObject279.bin"/><Relationship Id="rId24" Type="http://schemas.openxmlformats.org/officeDocument/2006/relationships/image" Target="../media/image241.wmf"/><Relationship Id="rId23" Type="http://schemas.openxmlformats.org/officeDocument/2006/relationships/oleObject" Target="../embeddings/oleObject278.bin"/><Relationship Id="rId22" Type="http://schemas.openxmlformats.org/officeDocument/2006/relationships/image" Target="../media/image240.wmf"/><Relationship Id="rId21" Type="http://schemas.openxmlformats.org/officeDocument/2006/relationships/oleObject" Target="../embeddings/oleObject277.bin"/><Relationship Id="rId20" Type="http://schemas.openxmlformats.org/officeDocument/2006/relationships/image" Target="../media/image239.wmf"/><Relationship Id="rId2" Type="http://schemas.openxmlformats.org/officeDocument/2006/relationships/image" Target="../media/image230.wmf"/><Relationship Id="rId19" Type="http://schemas.openxmlformats.org/officeDocument/2006/relationships/oleObject" Target="../embeddings/oleObject276.bin"/><Relationship Id="rId18" Type="http://schemas.openxmlformats.org/officeDocument/2006/relationships/image" Target="../media/image238.wmf"/><Relationship Id="rId17" Type="http://schemas.openxmlformats.org/officeDocument/2006/relationships/oleObject" Target="../embeddings/oleObject275.bin"/><Relationship Id="rId16" Type="http://schemas.openxmlformats.org/officeDocument/2006/relationships/image" Target="../media/image237.wmf"/><Relationship Id="rId15" Type="http://schemas.openxmlformats.org/officeDocument/2006/relationships/oleObject" Target="../embeddings/oleObject274.bin"/><Relationship Id="rId14" Type="http://schemas.openxmlformats.org/officeDocument/2006/relationships/image" Target="../media/image236.wmf"/><Relationship Id="rId13" Type="http://schemas.openxmlformats.org/officeDocument/2006/relationships/oleObject" Target="../embeddings/oleObject273.bin"/><Relationship Id="rId12" Type="http://schemas.openxmlformats.org/officeDocument/2006/relationships/image" Target="../media/image235.wmf"/><Relationship Id="rId11" Type="http://schemas.openxmlformats.org/officeDocument/2006/relationships/oleObject" Target="../embeddings/oleObject272.bin"/><Relationship Id="rId10" Type="http://schemas.openxmlformats.org/officeDocument/2006/relationships/image" Target="../media/image234.wmf"/><Relationship Id="rId1" Type="http://schemas.openxmlformats.org/officeDocument/2006/relationships/oleObject" Target="../embeddings/oleObject267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4.wmf"/><Relationship Id="rId8" Type="http://schemas.openxmlformats.org/officeDocument/2006/relationships/oleObject" Target="../embeddings/oleObject290.bin"/><Relationship Id="rId7" Type="http://schemas.openxmlformats.org/officeDocument/2006/relationships/image" Target="../media/image253.wmf"/><Relationship Id="rId6" Type="http://schemas.openxmlformats.org/officeDocument/2006/relationships/oleObject" Target="../embeddings/oleObject289.bin"/><Relationship Id="rId5" Type="http://schemas.openxmlformats.org/officeDocument/2006/relationships/image" Target="../media/image252.wmf"/><Relationship Id="rId40" Type="http://schemas.openxmlformats.org/officeDocument/2006/relationships/notesSlide" Target="../notesSlides/notesSlide35.xml"/><Relationship Id="rId4" Type="http://schemas.openxmlformats.org/officeDocument/2006/relationships/oleObject" Target="../embeddings/oleObject288.bin"/><Relationship Id="rId39" Type="http://schemas.openxmlformats.org/officeDocument/2006/relationships/vmlDrawing" Target="../drawings/vmlDrawing19.vml"/><Relationship Id="rId38" Type="http://schemas.openxmlformats.org/officeDocument/2006/relationships/slideLayout" Target="../slideLayouts/slideLayout12.xml"/><Relationship Id="rId37" Type="http://schemas.openxmlformats.org/officeDocument/2006/relationships/tags" Target="../tags/tag2545.xml"/><Relationship Id="rId36" Type="http://schemas.openxmlformats.org/officeDocument/2006/relationships/oleObject" Target="../embeddings/oleObject307.bin"/><Relationship Id="rId35" Type="http://schemas.openxmlformats.org/officeDocument/2006/relationships/image" Target="../media/image264.wmf"/><Relationship Id="rId34" Type="http://schemas.openxmlformats.org/officeDocument/2006/relationships/oleObject" Target="../embeddings/oleObject306.bin"/><Relationship Id="rId33" Type="http://schemas.openxmlformats.org/officeDocument/2006/relationships/image" Target="../media/image263.wmf"/><Relationship Id="rId32" Type="http://schemas.openxmlformats.org/officeDocument/2006/relationships/oleObject" Target="../embeddings/oleObject305.bin"/><Relationship Id="rId31" Type="http://schemas.openxmlformats.org/officeDocument/2006/relationships/image" Target="../media/image262.wmf"/><Relationship Id="rId30" Type="http://schemas.openxmlformats.org/officeDocument/2006/relationships/oleObject" Target="../embeddings/oleObject304.bin"/><Relationship Id="rId3" Type="http://schemas.openxmlformats.org/officeDocument/2006/relationships/image" Target="../media/image251.wmf"/><Relationship Id="rId29" Type="http://schemas.openxmlformats.org/officeDocument/2006/relationships/image" Target="../media/image261.wmf"/><Relationship Id="rId28" Type="http://schemas.openxmlformats.org/officeDocument/2006/relationships/oleObject" Target="../embeddings/oleObject303.bin"/><Relationship Id="rId27" Type="http://schemas.openxmlformats.org/officeDocument/2006/relationships/image" Target="../media/image260.wmf"/><Relationship Id="rId26" Type="http://schemas.openxmlformats.org/officeDocument/2006/relationships/oleObject" Target="../embeddings/oleObject302.bin"/><Relationship Id="rId25" Type="http://schemas.openxmlformats.org/officeDocument/2006/relationships/image" Target="../media/image259.wmf"/><Relationship Id="rId24" Type="http://schemas.openxmlformats.org/officeDocument/2006/relationships/oleObject" Target="../embeddings/oleObject301.bin"/><Relationship Id="rId23" Type="http://schemas.openxmlformats.org/officeDocument/2006/relationships/image" Target="../media/image258.wmf"/><Relationship Id="rId22" Type="http://schemas.openxmlformats.org/officeDocument/2006/relationships/oleObject" Target="../embeddings/oleObject300.bin"/><Relationship Id="rId21" Type="http://schemas.openxmlformats.org/officeDocument/2006/relationships/image" Target="../media/image257.wmf"/><Relationship Id="rId20" Type="http://schemas.openxmlformats.org/officeDocument/2006/relationships/oleObject" Target="../embeddings/oleObject299.bin"/><Relationship Id="rId2" Type="http://schemas.openxmlformats.org/officeDocument/2006/relationships/oleObject" Target="../embeddings/oleObject287.bin"/><Relationship Id="rId19" Type="http://schemas.openxmlformats.org/officeDocument/2006/relationships/image" Target="../media/image256.wmf"/><Relationship Id="rId18" Type="http://schemas.openxmlformats.org/officeDocument/2006/relationships/oleObject" Target="../embeddings/oleObject298.bin"/><Relationship Id="rId17" Type="http://schemas.openxmlformats.org/officeDocument/2006/relationships/oleObject" Target="../embeddings/oleObject297.bin"/><Relationship Id="rId16" Type="http://schemas.openxmlformats.org/officeDocument/2006/relationships/oleObject" Target="../embeddings/oleObject296.bin"/><Relationship Id="rId15" Type="http://schemas.openxmlformats.org/officeDocument/2006/relationships/oleObject" Target="../embeddings/oleObject295.bin"/><Relationship Id="rId14" Type="http://schemas.openxmlformats.org/officeDocument/2006/relationships/oleObject" Target="../embeddings/oleObject294.bin"/><Relationship Id="rId13" Type="http://schemas.openxmlformats.org/officeDocument/2006/relationships/oleObject" Target="../embeddings/oleObject293.bin"/><Relationship Id="rId12" Type="http://schemas.openxmlformats.org/officeDocument/2006/relationships/image" Target="../media/image255.wmf"/><Relationship Id="rId11" Type="http://schemas.openxmlformats.org/officeDocument/2006/relationships/oleObject" Target="../embeddings/oleObject292.bin"/><Relationship Id="rId10" Type="http://schemas.openxmlformats.org/officeDocument/2006/relationships/oleObject" Target="../embeddings/oleObject291.bin"/><Relationship Id="rId1" Type="http://schemas.openxmlformats.org/officeDocument/2006/relationships/image" Target="../media/image250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vmlDrawing" Target="../drawings/vmlDrawing20.v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546.xml"/><Relationship Id="rId5" Type="http://schemas.openxmlformats.org/officeDocument/2006/relationships/image" Target="../media/image267.wmf"/><Relationship Id="rId4" Type="http://schemas.openxmlformats.org/officeDocument/2006/relationships/oleObject" Target="../embeddings/oleObject309.bin"/><Relationship Id="rId3" Type="http://schemas.openxmlformats.org/officeDocument/2006/relationships/image" Target="../media/image266.wmf"/><Relationship Id="rId2" Type="http://schemas.openxmlformats.org/officeDocument/2006/relationships/oleObject" Target="../embeddings/oleObject308.bin"/><Relationship Id="rId1" Type="http://schemas.openxmlformats.org/officeDocument/2006/relationships/image" Target="../media/image265.jpeg"/></Relationships>
</file>

<file path=ppt/slides/_rels/slide4.xml.rels><?xml version="1.0" encoding="UTF-8" standalone="yes"?>
<Relationships xmlns="http://schemas.openxmlformats.org/package/2006/relationships"><Relationship Id="rId91" Type="http://schemas.openxmlformats.org/officeDocument/2006/relationships/slideLayout" Target="../slideLayouts/slideLayout12.xml"/><Relationship Id="rId90" Type="http://schemas.openxmlformats.org/officeDocument/2006/relationships/tags" Target="../tags/tag483.xml"/><Relationship Id="rId9" Type="http://schemas.openxmlformats.org/officeDocument/2006/relationships/tags" Target="../tags/tag402.xml"/><Relationship Id="rId89" Type="http://schemas.openxmlformats.org/officeDocument/2006/relationships/tags" Target="../tags/tag482.xml"/><Relationship Id="rId88" Type="http://schemas.openxmlformats.org/officeDocument/2006/relationships/tags" Target="../tags/tag481.xml"/><Relationship Id="rId87" Type="http://schemas.openxmlformats.org/officeDocument/2006/relationships/tags" Target="../tags/tag480.xml"/><Relationship Id="rId86" Type="http://schemas.openxmlformats.org/officeDocument/2006/relationships/tags" Target="../tags/tag479.xml"/><Relationship Id="rId85" Type="http://schemas.openxmlformats.org/officeDocument/2006/relationships/tags" Target="../tags/tag478.xml"/><Relationship Id="rId84" Type="http://schemas.openxmlformats.org/officeDocument/2006/relationships/tags" Target="../tags/tag477.xml"/><Relationship Id="rId83" Type="http://schemas.openxmlformats.org/officeDocument/2006/relationships/tags" Target="../tags/tag476.xml"/><Relationship Id="rId82" Type="http://schemas.openxmlformats.org/officeDocument/2006/relationships/tags" Target="../tags/tag475.xml"/><Relationship Id="rId81" Type="http://schemas.openxmlformats.org/officeDocument/2006/relationships/tags" Target="../tags/tag474.xml"/><Relationship Id="rId80" Type="http://schemas.openxmlformats.org/officeDocument/2006/relationships/tags" Target="../tags/tag473.xml"/><Relationship Id="rId8" Type="http://schemas.openxmlformats.org/officeDocument/2006/relationships/tags" Target="../tags/tag401.xml"/><Relationship Id="rId79" Type="http://schemas.openxmlformats.org/officeDocument/2006/relationships/tags" Target="../tags/tag472.xml"/><Relationship Id="rId78" Type="http://schemas.openxmlformats.org/officeDocument/2006/relationships/tags" Target="../tags/tag471.xml"/><Relationship Id="rId77" Type="http://schemas.openxmlformats.org/officeDocument/2006/relationships/tags" Target="../tags/tag470.xml"/><Relationship Id="rId76" Type="http://schemas.openxmlformats.org/officeDocument/2006/relationships/tags" Target="../tags/tag469.xml"/><Relationship Id="rId75" Type="http://schemas.openxmlformats.org/officeDocument/2006/relationships/tags" Target="../tags/tag468.xml"/><Relationship Id="rId74" Type="http://schemas.openxmlformats.org/officeDocument/2006/relationships/tags" Target="../tags/tag467.xml"/><Relationship Id="rId73" Type="http://schemas.openxmlformats.org/officeDocument/2006/relationships/tags" Target="../tags/tag466.xml"/><Relationship Id="rId72" Type="http://schemas.openxmlformats.org/officeDocument/2006/relationships/tags" Target="../tags/tag465.xml"/><Relationship Id="rId71" Type="http://schemas.openxmlformats.org/officeDocument/2006/relationships/tags" Target="../tags/tag464.xml"/><Relationship Id="rId70" Type="http://schemas.openxmlformats.org/officeDocument/2006/relationships/tags" Target="../tags/tag463.xml"/><Relationship Id="rId7" Type="http://schemas.openxmlformats.org/officeDocument/2006/relationships/tags" Target="../tags/tag400.xml"/><Relationship Id="rId69" Type="http://schemas.openxmlformats.org/officeDocument/2006/relationships/tags" Target="../tags/tag462.xml"/><Relationship Id="rId68" Type="http://schemas.openxmlformats.org/officeDocument/2006/relationships/tags" Target="../tags/tag461.xml"/><Relationship Id="rId67" Type="http://schemas.openxmlformats.org/officeDocument/2006/relationships/tags" Target="../tags/tag460.xml"/><Relationship Id="rId66" Type="http://schemas.openxmlformats.org/officeDocument/2006/relationships/tags" Target="../tags/tag459.xml"/><Relationship Id="rId65" Type="http://schemas.openxmlformats.org/officeDocument/2006/relationships/tags" Target="../tags/tag458.xml"/><Relationship Id="rId64" Type="http://schemas.openxmlformats.org/officeDocument/2006/relationships/tags" Target="../tags/tag457.xml"/><Relationship Id="rId63" Type="http://schemas.openxmlformats.org/officeDocument/2006/relationships/tags" Target="../tags/tag456.xml"/><Relationship Id="rId62" Type="http://schemas.openxmlformats.org/officeDocument/2006/relationships/tags" Target="../tags/tag455.xml"/><Relationship Id="rId61" Type="http://schemas.openxmlformats.org/officeDocument/2006/relationships/tags" Target="../tags/tag454.xml"/><Relationship Id="rId60" Type="http://schemas.openxmlformats.org/officeDocument/2006/relationships/tags" Target="../tags/tag453.xml"/><Relationship Id="rId6" Type="http://schemas.openxmlformats.org/officeDocument/2006/relationships/tags" Target="../tags/tag399.xml"/><Relationship Id="rId59" Type="http://schemas.openxmlformats.org/officeDocument/2006/relationships/tags" Target="../tags/tag452.xml"/><Relationship Id="rId58" Type="http://schemas.openxmlformats.org/officeDocument/2006/relationships/tags" Target="../tags/tag451.xml"/><Relationship Id="rId57" Type="http://schemas.openxmlformats.org/officeDocument/2006/relationships/tags" Target="../tags/tag450.xml"/><Relationship Id="rId56" Type="http://schemas.openxmlformats.org/officeDocument/2006/relationships/tags" Target="../tags/tag449.xml"/><Relationship Id="rId55" Type="http://schemas.openxmlformats.org/officeDocument/2006/relationships/tags" Target="../tags/tag448.xml"/><Relationship Id="rId54" Type="http://schemas.openxmlformats.org/officeDocument/2006/relationships/tags" Target="../tags/tag447.xml"/><Relationship Id="rId53" Type="http://schemas.openxmlformats.org/officeDocument/2006/relationships/tags" Target="../tags/tag446.xml"/><Relationship Id="rId52" Type="http://schemas.openxmlformats.org/officeDocument/2006/relationships/tags" Target="../tags/tag445.xml"/><Relationship Id="rId51" Type="http://schemas.openxmlformats.org/officeDocument/2006/relationships/tags" Target="../tags/tag444.xml"/><Relationship Id="rId50" Type="http://schemas.openxmlformats.org/officeDocument/2006/relationships/tags" Target="../tags/tag443.xml"/><Relationship Id="rId5" Type="http://schemas.openxmlformats.org/officeDocument/2006/relationships/tags" Target="../tags/tag398.xml"/><Relationship Id="rId49" Type="http://schemas.openxmlformats.org/officeDocument/2006/relationships/tags" Target="../tags/tag442.xml"/><Relationship Id="rId48" Type="http://schemas.openxmlformats.org/officeDocument/2006/relationships/tags" Target="../tags/tag441.xml"/><Relationship Id="rId47" Type="http://schemas.openxmlformats.org/officeDocument/2006/relationships/tags" Target="../tags/tag440.xml"/><Relationship Id="rId46" Type="http://schemas.openxmlformats.org/officeDocument/2006/relationships/tags" Target="../tags/tag439.xml"/><Relationship Id="rId45" Type="http://schemas.openxmlformats.org/officeDocument/2006/relationships/tags" Target="../tags/tag438.xml"/><Relationship Id="rId44" Type="http://schemas.openxmlformats.org/officeDocument/2006/relationships/tags" Target="../tags/tag437.xml"/><Relationship Id="rId43" Type="http://schemas.openxmlformats.org/officeDocument/2006/relationships/tags" Target="../tags/tag436.xml"/><Relationship Id="rId42" Type="http://schemas.openxmlformats.org/officeDocument/2006/relationships/tags" Target="../tags/tag435.xml"/><Relationship Id="rId41" Type="http://schemas.openxmlformats.org/officeDocument/2006/relationships/tags" Target="../tags/tag434.xml"/><Relationship Id="rId40" Type="http://schemas.openxmlformats.org/officeDocument/2006/relationships/tags" Target="../tags/tag433.xml"/><Relationship Id="rId4" Type="http://schemas.openxmlformats.org/officeDocument/2006/relationships/tags" Target="../tags/tag397.xml"/><Relationship Id="rId39" Type="http://schemas.openxmlformats.org/officeDocument/2006/relationships/tags" Target="../tags/tag432.xml"/><Relationship Id="rId38" Type="http://schemas.openxmlformats.org/officeDocument/2006/relationships/tags" Target="../tags/tag431.xml"/><Relationship Id="rId37" Type="http://schemas.openxmlformats.org/officeDocument/2006/relationships/tags" Target="../tags/tag430.xml"/><Relationship Id="rId36" Type="http://schemas.openxmlformats.org/officeDocument/2006/relationships/tags" Target="../tags/tag429.xml"/><Relationship Id="rId35" Type="http://schemas.openxmlformats.org/officeDocument/2006/relationships/tags" Target="../tags/tag428.xml"/><Relationship Id="rId34" Type="http://schemas.openxmlformats.org/officeDocument/2006/relationships/tags" Target="../tags/tag427.xml"/><Relationship Id="rId33" Type="http://schemas.openxmlformats.org/officeDocument/2006/relationships/tags" Target="../tags/tag426.xml"/><Relationship Id="rId32" Type="http://schemas.openxmlformats.org/officeDocument/2006/relationships/tags" Target="../tags/tag425.xml"/><Relationship Id="rId31" Type="http://schemas.openxmlformats.org/officeDocument/2006/relationships/tags" Target="../tags/tag424.xml"/><Relationship Id="rId30" Type="http://schemas.openxmlformats.org/officeDocument/2006/relationships/tags" Target="../tags/tag423.xml"/><Relationship Id="rId3" Type="http://schemas.openxmlformats.org/officeDocument/2006/relationships/tags" Target="../tags/tag396.xml"/><Relationship Id="rId29" Type="http://schemas.openxmlformats.org/officeDocument/2006/relationships/tags" Target="../tags/tag422.xml"/><Relationship Id="rId28" Type="http://schemas.openxmlformats.org/officeDocument/2006/relationships/tags" Target="../tags/tag421.xml"/><Relationship Id="rId27" Type="http://schemas.openxmlformats.org/officeDocument/2006/relationships/tags" Target="../tags/tag420.xml"/><Relationship Id="rId26" Type="http://schemas.openxmlformats.org/officeDocument/2006/relationships/tags" Target="../tags/tag419.xml"/><Relationship Id="rId25" Type="http://schemas.openxmlformats.org/officeDocument/2006/relationships/tags" Target="../tags/tag418.xml"/><Relationship Id="rId24" Type="http://schemas.openxmlformats.org/officeDocument/2006/relationships/tags" Target="../tags/tag417.xml"/><Relationship Id="rId23" Type="http://schemas.openxmlformats.org/officeDocument/2006/relationships/tags" Target="../tags/tag416.xml"/><Relationship Id="rId22" Type="http://schemas.openxmlformats.org/officeDocument/2006/relationships/tags" Target="../tags/tag415.xml"/><Relationship Id="rId21" Type="http://schemas.openxmlformats.org/officeDocument/2006/relationships/tags" Target="../tags/tag414.xml"/><Relationship Id="rId20" Type="http://schemas.openxmlformats.org/officeDocument/2006/relationships/tags" Target="../tags/tag413.xml"/><Relationship Id="rId2" Type="http://schemas.openxmlformats.org/officeDocument/2006/relationships/tags" Target="../tags/tag395.xml"/><Relationship Id="rId19" Type="http://schemas.openxmlformats.org/officeDocument/2006/relationships/tags" Target="../tags/tag412.xml"/><Relationship Id="rId18" Type="http://schemas.openxmlformats.org/officeDocument/2006/relationships/tags" Target="../tags/tag411.xml"/><Relationship Id="rId17" Type="http://schemas.openxmlformats.org/officeDocument/2006/relationships/tags" Target="../tags/tag410.xml"/><Relationship Id="rId16" Type="http://schemas.openxmlformats.org/officeDocument/2006/relationships/tags" Target="../tags/tag409.xml"/><Relationship Id="rId15" Type="http://schemas.openxmlformats.org/officeDocument/2006/relationships/tags" Target="../tags/tag408.xml"/><Relationship Id="rId14" Type="http://schemas.openxmlformats.org/officeDocument/2006/relationships/tags" Target="../tags/tag407.xml"/><Relationship Id="rId13" Type="http://schemas.openxmlformats.org/officeDocument/2006/relationships/tags" Target="../tags/tag406.xml"/><Relationship Id="rId12" Type="http://schemas.openxmlformats.org/officeDocument/2006/relationships/tags" Target="../tags/tag40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tags" Target="../tags/tag394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47.xml"/><Relationship Id="rId1" Type="http://schemas.openxmlformats.org/officeDocument/2006/relationships/image" Target="../media/image268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8.xml"/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548.xml"/><Relationship Id="rId5" Type="http://schemas.openxmlformats.org/officeDocument/2006/relationships/image" Target="../media/image271.wmf"/><Relationship Id="rId4" Type="http://schemas.openxmlformats.org/officeDocument/2006/relationships/oleObject" Target="../embeddings/oleObject311.bin"/><Relationship Id="rId3" Type="http://schemas.openxmlformats.org/officeDocument/2006/relationships/image" Target="../media/image270.wmf"/><Relationship Id="rId2" Type="http://schemas.openxmlformats.org/officeDocument/2006/relationships/oleObject" Target="../embeddings/oleObject310.bin"/><Relationship Id="rId1" Type="http://schemas.openxmlformats.org/officeDocument/2006/relationships/image" Target="../media/image269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49.xml"/><Relationship Id="rId1" Type="http://schemas.openxmlformats.org/officeDocument/2006/relationships/image" Target="../media/image272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50.xml"/><Relationship Id="rId1" Type="http://schemas.openxmlformats.org/officeDocument/2006/relationships/image" Target="../media/image27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552.xml"/><Relationship Id="rId2" Type="http://schemas.openxmlformats.org/officeDocument/2006/relationships/tags" Target="../tags/tag2551.xml"/><Relationship Id="rId1" Type="http://schemas.openxmlformats.org/officeDocument/2006/relationships/image" Target="../media/image27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53.xml"/><Relationship Id="rId1" Type="http://schemas.openxmlformats.org/officeDocument/2006/relationships/image" Target="../media/image2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54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0.wmf"/><Relationship Id="rId8" Type="http://schemas.openxmlformats.org/officeDocument/2006/relationships/oleObject" Target="../embeddings/oleObject312.bin"/><Relationship Id="rId7" Type="http://schemas.openxmlformats.org/officeDocument/2006/relationships/tags" Target="../tags/tag2557.xml"/><Relationship Id="rId6" Type="http://schemas.openxmlformats.org/officeDocument/2006/relationships/tags" Target="../tags/tag2556.xml"/><Relationship Id="rId5" Type="http://schemas.openxmlformats.org/officeDocument/2006/relationships/tags" Target="../tags/tag2555.xml"/><Relationship Id="rId4" Type="http://schemas.openxmlformats.org/officeDocument/2006/relationships/image" Target="../media/image279.png"/><Relationship Id="rId35" Type="http://schemas.openxmlformats.org/officeDocument/2006/relationships/notesSlide" Target="../notesSlides/notesSlide44.xml"/><Relationship Id="rId34" Type="http://schemas.openxmlformats.org/officeDocument/2006/relationships/vmlDrawing" Target="../drawings/vmlDrawing22.vml"/><Relationship Id="rId33" Type="http://schemas.openxmlformats.org/officeDocument/2006/relationships/slideLayout" Target="../slideLayouts/slideLayout12.xml"/><Relationship Id="rId32" Type="http://schemas.openxmlformats.org/officeDocument/2006/relationships/tags" Target="../tags/tag2558.xml"/><Relationship Id="rId31" Type="http://schemas.openxmlformats.org/officeDocument/2006/relationships/image" Target="../media/image291.wmf"/><Relationship Id="rId30" Type="http://schemas.openxmlformats.org/officeDocument/2006/relationships/oleObject" Target="../embeddings/oleObject323.bin"/><Relationship Id="rId3" Type="http://schemas.openxmlformats.org/officeDocument/2006/relationships/image" Target="../media/image278.png"/><Relationship Id="rId29" Type="http://schemas.openxmlformats.org/officeDocument/2006/relationships/image" Target="../media/image290.wmf"/><Relationship Id="rId28" Type="http://schemas.openxmlformats.org/officeDocument/2006/relationships/oleObject" Target="../embeddings/oleObject322.bin"/><Relationship Id="rId27" Type="http://schemas.openxmlformats.org/officeDocument/2006/relationships/image" Target="../media/image289.wmf"/><Relationship Id="rId26" Type="http://schemas.openxmlformats.org/officeDocument/2006/relationships/oleObject" Target="../embeddings/oleObject321.bin"/><Relationship Id="rId25" Type="http://schemas.openxmlformats.org/officeDocument/2006/relationships/image" Target="../media/image288.wmf"/><Relationship Id="rId24" Type="http://schemas.openxmlformats.org/officeDocument/2006/relationships/oleObject" Target="../embeddings/oleObject320.bin"/><Relationship Id="rId23" Type="http://schemas.openxmlformats.org/officeDocument/2006/relationships/image" Target="../media/image287.wmf"/><Relationship Id="rId22" Type="http://schemas.openxmlformats.org/officeDocument/2006/relationships/oleObject" Target="../embeddings/oleObject319.bin"/><Relationship Id="rId21" Type="http://schemas.openxmlformats.org/officeDocument/2006/relationships/image" Target="../media/image286.wmf"/><Relationship Id="rId20" Type="http://schemas.openxmlformats.org/officeDocument/2006/relationships/oleObject" Target="../embeddings/oleObject318.bin"/><Relationship Id="rId2" Type="http://schemas.openxmlformats.org/officeDocument/2006/relationships/image" Target="../media/image277.png"/><Relationship Id="rId19" Type="http://schemas.openxmlformats.org/officeDocument/2006/relationships/image" Target="../media/image285.wmf"/><Relationship Id="rId18" Type="http://schemas.openxmlformats.org/officeDocument/2006/relationships/oleObject" Target="../embeddings/oleObject317.bin"/><Relationship Id="rId17" Type="http://schemas.openxmlformats.org/officeDocument/2006/relationships/image" Target="../media/image284.wmf"/><Relationship Id="rId16" Type="http://schemas.openxmlformats.org/officeDocument/2006/relationships/oleObject" Target="../embeddings/oleObject316.bin"/><Relationship Id="rId15" Type="http://schemas.openxmlformats.org/officeDocument/2006/relationships/image" Target="../media/image283.wmf"/><Relationship Id="rId14" Type="http://schemas.openxmlformats.org/officeDocument/2006/relationships/oleObject" Target="../embeddings/oleObject315.bin"/><Relationship Id="rId13" Type="http://schemas.openxmlformats.org/officeDocument/2006/relationships/image" Target="../media/image282.wmf"/><Relationship Id="rId12" Type="http://schemas.openxmlformats.org/officeDocument/2006/relationships/oleObject" Target="../embeddings/oleObject314.bin"/><Relationship Id="rId11" Type="http://schemas.openxmlformats.org/officeDocument/2006/relationships/image" Target="../media/image281.wmf"/><Relationship Id="rId10" Type="http://schemas.openxmlformats.org/officeDocument/2006/relationships/oleObject" Target="../embeddings/oleObject313.bin"/><Relationship Id="rId1" Type="http://schemas.openxmlformats.org/officeDocument/2006/relationships/image" Target="../media/image2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59.xml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582.xml"/><Relationship Id="rId98" Type="http://schemas.openxmlformats.org/officeDocument/2006/relationships/tags" Target="../tags/tag581.xml"/><Relationship Id="rId97" Type="http://schemas.openxmlformats.org/officeDocument/2006/relationships/tags" Target="../tags/tag580.xml"/><Relationship Id="rId96" Type="http://schemas.openxmlformats.org/officeDocument/2006/relationships/tags" Target="../tags/tag579.xml"/><Relationship Id="rId95" Type="http://schemas.openxmlformats.org/officeDocument/2006/relationships/tags" Target="../tags/tag578.xml"/><Relationship Id="rId94" Type="http://schemas.openxmlformats.org/officeDocument/2006/relationships/tags" Target="../tags/tag577.xml"/><Relationship Id="rId93" Type="http://schemas.openxmlformats.org/officeDocument/2006/relationships/tags" Target="../tags/tag576.xml"/><Relationship Id="rId92" Type="http://schemas.openxmlformats.org/officeDocument/2006/relationships/tags" Target="../tags/tag575.xml"/><Relationship Id="rId91" Type="http://schemas.openxmlformats.org/officeDocument/2006/relationships/tags" Target="../tags/tag574.xml"/><Relationship Id="rId90" Type="http://schemas.openxmlformats.org/officeDocument/2006/relationships/tags" Target="../tags/tag573.xml"/><Relationship Id="rId9" Type="http://schemas.openxmlformats.org/officeDocument/2006/relationships/tags" Target="../tags/tag492.xml"/><Relationship Id="rId89" Type="http://schemas.openxmlformats.org/officeDocument/2006/relationships/tags" Target="../tags/tag572.xml"/><Relationship Id="rId88" Type="http://schemas.openxmlformats.org/officeDocument/2006/relationships/tags" Target="../tags/tag571.xml"/><Relationship Id="rId87" Type="http://schemas.openxmlformats.org/officeDocument/2006/relationships/tags" Target="../tags/tag570.xml"/><Relationship Id="rId86" Type="http://schemas.openxmlformats.org/officeDocument/2006/relationships/tags" Target="../tags/tag569.xml"/><Relationship Id="rId85" Type="http://schemas.openxmlformats.org/officeDocument/2006/relationships/tags" Target="../tags/tag568.xml"/><Relationship Id="rId84" Type="http://schemas.openxmlformats.org/officeDocument/2006/relationships/tags" Target="../tags/tag567.xml"/><Relationship Id="rId83" Type="http://schemas.openxmlformats.org/officeDocument/2006/relationships/tags" Target="../tags/tag566.xml"/><Relationship Id="rId82" Type="http://schemas.openxmlformats.org/officeDocument/2006/relationships/tags" Target="../tags/tag565.xml"/><Relationship Id="rId81" Type="http://schemas.openxmlformats.org/officeDocument/2006/relationships/tags" Target="../tags/tag564.xml"/><Relationship Id="rId80" Type="http://schemas.openxmlformats.org/officeDocument/2006/relationships/tags" Target="../tags/tag563.xml"/><Relationship Id="rId8" Type="http://schemas.openxmlformats.org/officeDocument/2006/relationships/tags" Target="../tags/tag491.xml"/><Relationship Id="rId79" Type="http://schemas.openxmlformats.org/officeDocument/2006/relationships/tags" Target="../tags/tag562.xml"/><Relationship Id="rId78" Type="http://schemas.openxmlformats.org/officeDocument/2006/relationships/tags" Target="../tags/tag561.xml"/><Relationship Id="rId77" Type="http://schemas.openxmlformats.org/officeDocument/2006/relationships/tags" Target="../tags/tag560.xml"/><Relationship Id="rId76" Type="http://schemas.openxmlformats.org/officeDocument/2006/relationships/tags" Target="../tags/tag559.xml"/><Relationship Id="rId75" Type="http://schemas.openxmlformats.org/officeDocument/2006/relationships/tags" Target="../tags/tag558.xml"/><Relationship Id="rId74" Type="http://schemas.openxmlformats.org/officeDocument/2006/relationships/tags" Target="../tags/tag557.xml"/><Relationship Id="rId73" Type="http://schemas.openxmlformats.org/officeDocument/2006/relationships/tags" Target="../tags/tag556.xml"/><Relationship Id="rId72" Type="http://schemas.openxmlformats.org/officeDocument/2006/relationships/tags" Target="../tags/tag555.xml"/><Relationship Id="rId71" Type="http://schemas.openxmlformats.org/officeDocument/2006/relationships/tags" Target="../tags/tag554.xml"/><Relationship Id="rId70" Type="http://schemas.openxmlformats.org/officeDocument/2006/relationships/tags" Target="../tags/tag553.xml"/><Relationship Id="rId7" Type="http://schemas.openxmlformats.org/officeDocument/2006/relationships/tags" Target="../tags/tag490.xml"/><Relationship Id="rId69" Type="http://schemas.openxmlformats.org/officeDocument/2006/relationships/tags" Target="../tags/tag552.xml"/><Relationship Id="rId68" Type="http://schemas.openxmlformats.org/officeDocument/2006/relationships/tags" Target="../tags/tag551.xml"/><Relationship Id="rId67" Type="http://schemas.openxmlformats.org/officeDocument/2006/relationships/tags" Target="../tags/tag550.xml"/><Relationship Id="rId66" Type="http://schemas.openxmlformats.org/officeDocument/2006/relationships/tags" Target="../tags/tag549.xml"/><Relationship Id="rId65" Type="http://schemas.openxmlformats.org/officeDocument/2006/relationships/tags" Target="../tags/tag548.xml"/><Relationship Id="rId64" Type="http://schemas.openxmlformats.org/officeDocument/2006/relationships/tags" Target="../tags/tag547.xml"/><Relationship Id="rId63" Type="http://schemas.openxmlformats.org/officeDocument/2006/relationships/tags" Target="../tags/tag546.xml"/><Relationship Id="rId62" Type="http://schemas.openxmlformats.org/officeDocument/2006/relationships/tags" Target="../tags/tag545.xml"/><Relationship Id="rId61" Type="http://schemas.openxmlformats.org/officeDocument/2006/relationships/tags" Target="../tags/tag544.xml"/><Relationship Id="rId60" Type="http://schemas.openxmlformats.org/officeDocument/2006/relationships/tags" Target="../tags/tag543.xml"/><Relationship Id="rId6" Type="http://schemas.openxmlformats.org/officeDocument/2006/relationships/tags" Target="../tags/tag489.xml"/><Relationship Id="rId59" Type="http://schemas.openxmlformats.org/officeDocument/2006/relationships/tags" Target="../tags/tag542.xml"/><Relationship Id="rId58" Type="http://schemas.openxmlformats.org/officeDocument/2006/relationships/tags" Target="../tags/tag541.xml"/><Relationship Id="rId57" Type="http://schemas.openxmlformats.org/officeDocument/2006/relationships/tags" Target="../tags/tag540.xml"/><Relationship Id="rId56" Type="http://schemas.openxmlformats.org/officeDocument/2006/relationships/tags" Target="../tags/tag539.xml"/><Relationship Id="rId55" Type="http://schemas.openxmlformats.org/officeDocument/2006/relationships/tags" Target="../tags/tag538.xml"/><Relationship Id="rId54" Type="http://schemas.openxmlformats.org/officeDocument/2006/relationships/tags" Target="../tags/tag537.xml"/><Relationship Id="rId53" Type="http://schemas.openxmlformats.org/officeDocument/2006/relationships/tags" Target="../tags/tag536.xml"/><Relationship Id="rId52" Type="http://schemas.openxmlformats.org/officeDocument/2006/relationships/tags" Target="../tags/tag535.xml"/><Relationship Id="rId51" Type="http://schemas.openxmlformats.org/officeDocument/2006/relationships/tags" Target="../tags/tag534.xml"/><Relationship Id="rId50" Type="http://schemas.openxmlformats.org/officeDocument/2006/relationships/tags" Target="../tags/tag533.xml"/><Relationship Id="rId5" Type="http://schemas.openxmlformats.org/officeDocument/2006/relationships/tags" Target="../tags/tag488.xml"/><Relationship Id="rId49" Type="http://schemas.openxmlformats.org/officeDocument/2006/relationships/tags" Target="../tags/tag532.xml"/><Relationship Id="rId48" Type="http://schemas.openxmlformats.org/officeDocument/2006/relationships/tags" Target="../tags/tag531.xml"/><Relationship Id="rId47" Type="http://schemas.openxmlformats.org/officeDocument/2006/relationships/tags" Target="../tags/tag530.xml"/><Relationship Id="rId46" Type="http://schemas.openxmlformats.org/officeDocument/2006/relationships/tags" Target="../tags/tag529.xml"/><Relationship Id="rId45" Type="http://schemas.openxmlformats.org/officeDocument/2006/relationships/tags" Target="../tags/tag528.xml"/><Relationship Id="rId44" Type="http://schemas.openxmlformats.org/officeDocument/2006/relationships/tags" Target="../tags/tag527.xml"/><Relationship Id="rId43" Type="http://schemas.openxmlformats.org/officeDocument/2006/relationships/tags" Target="../tags/tag526.xml"/><Relationship Id="rId42" Type="http://schemas.openxmlformats.org/officeDocument/2006/relationships/tags" Target="../tags/tag525.xml"/><Relationship Id="rId41" Type="http://schemas.openxmlformats.org/officeDocument/2006/relationships/tags" Target="../tags/tag524.xml"/><Relationship Id="rId40" Type="http://schemas.openxmlformats.org/officeDocument/2006/relationships/tags" Target="../tags/tag523.xml"/><Relationship Id="rId4" Type="http://schemas.openxmlformats.org/officeDocument/2006/relationships/tags" Target="../tags/tag487.xml"/><Relationship Id="rId39" Type="http://schemas.openxmlformats.org/officeDocument/2006/relationships/tags" Target="../tags/tag522.xml"/><Relationship Id="rId38" Type="http://schemas.openxmlformats.org/officeDocument/2006/relationships/tags" Target="../tags/tag521.xml"/><Relationship Id="rId37" Type="http://schemas.openxmlformats.org/officeDocument/2006/relationships/tags" Target="../tags/tag520.xml"/><Relationship Id="rId36" Type="http://schemas.openxmlformats.org/officeDocument/2006/relationships/tags" Target="../tags/tag519.xml"/><Relationship Id="rId35" Type="http://schemas.openxmlformats.org/officeDocument/2006/relationships/tags" Target="../tags/tag518.xml"/><Relationship Id="rId34" Type="http://schemas.openxmlformats.org/officeDocument/2006/relationships/tags" Target="../tags/tag517.xml"/><Relationship Id="rId33" Type="http://schemas.openxmlformats.org/officeDocument/2006/relationships/tags" Target="../tags/tag516.xml"/><Relationship Id="rId32" Type="http://schemas.openxmlformats.org/officeDocument/2006/relationships/tags" Target="../tags/tag515.xml"/><Relationship Id="rId31" Type="http://schemas.openxmlformats.org/officeDocument/2006/relationships/tags" Target="../tags/tag514.xml"/><Relationship Id="rId30" Type="http://schemas.openxmlformats.org/officeDocument/2006/relationships/tags" Target="../tags/tag513.xml"/><Relationship Id="rId3" Type="http://schemas.openxmlformats.org/officeDocument/2006/relationships/tags" Target="../tags/tag486.xml"/><Relationship Id="rId29" Type="http://schemas.openxmlformats.org/officeDocument/2006/relationships/tags" Target="../tags/tag512.xml"/><Relationship Id="rId28" Type="http://schemas.openxmlformats.org/officeDocument/2006/relationships/tags" Target="../tags/tag511.xml"/><Relationship Id="rId27" Type="http://schemas.openxmlformats.org/officeDocument/2006/relationships/tags" Target="../tags/tag510.xml"/><Relationship Id="rId26" Type="http://schemas.openxmlformats.org/officeDocument/2006/relationships/tags" Target="../tags/tag509.xml"/><Relationship Id="rId25" Type="http://schemas.openxmlformats.org/officeDocument/2006/relationships/tags" Target="../tags/tag508.xml"/><Relationship Id="rId24" Type="http://schemas.openxmlformats.org/officeDocument/2006/relationships/tags" Target="../tags/tag507.xml"/><Relationship Id="rId23" Type="http://schemas.openxmlformats.org/officeDocument/2006/relationships/tags" Target="../tags/tag506.xml"/><Relationship Id="rId22" Type="http://schemas.openxmlformats.org/officeDocument/2006/relationships/tags" Target="../tags/tag505.xml"/><Relationship Id="rId21" Type="http://schemas.openxmlformats.org/officeDocument/2006/relationships/tags" Target="../tags/tag504.xml"/><Relationship Id="rId20" Type="http://schemas.openxmlformats.org/officeDocument/2006/relationships/tags" Target="../tags/tag503.xml"/><Relationship Id="rId2" Type="http://schemas.openxmlformats.org/officeDocument/2006/relationships/tags" Target="../tags/tag485.xml"/><Relationship Id="rId19" Type="http://schemas.openxmlformats.org/officeDocument/2006/relationships/tags" Target="../tags/tag502.xml"/><Relationship Id="rId18" Type="http://schemas.openxmlformats.org/officeDocument/2006/relationships/tags" Target="../tags/tag501.xml"/><Relationship Id="rId17" Type="http://schemas.openxmlformats.org/officeDocument/2006/relationships/tags" Target="../tags/tag500.xml"/><Relationship Id="rId16" Type="http://schemas.openxmlformats.org/officeDocument/2006/relationships/tags" Target="../tags/tag499.xml"/><Relationship Id="rId15" Type="http://schemas.openxmlformats.org/officeDocument/2006/relationships/tags" Target="../tags/tag498.xml"/><Relationship Id="rId14" Type="http://schemas.openxmlformats.org/officeDocument/2006/relationships/tags" Target="../tags/tag497.xml"/><Relationship Id="rId133" Type="http://schemas.openxmlformats.org/officeDocument/2006/relationships/notesSlide" Target="../notesSlides/notesSlide3.xml"/><Relationship Id="rId132" Type="http://schemas.openxmlformats.org/officeDocument/2006/relationships/slideLayout" Target="../slideLayouts/slideLayout12.xml"/><Relationship Id="rId131" Type="http://schemas.openxmlformats.org/officeDocument/2006/relationships/tags" Target="../tags/tag614.xml"/><Relationship Id="rId130" Type="http://schemas.openxmlformats.org/officeDocument/2006/relationships/tags" Target="../tags/tag613.xml"/><Relationship Id="rId13" Type="http://schemas.openxmlformats.org/officeDocument/2006/relationships/tags" Target="../tags/tag496.xml"/><Relationship Id="rId129" Type="http://schemas.openxmlformats.org/officeDocument/2006/relationships/tags" Target="../tags/tag612.xml"/><Relationship Id="rId128" Type="http://schemas.openxmlformats.org/officeDocument/2006/relationships/tags" Target="../tags/tag611.xml"/><Relationship Id="rId127" Type="http://schemas.openxmlformats.org/officeDocument/2006/relationships/tags" Target="../tags/tag610.xml"/><Relationship Id="rId126" Type="http://schemas.openxmlformats.org/officeDocument/2006/relationships/tags" Target="../tags/tag609.xml"/><Relationship Id="rId125" Type="http://schemas.openxmlformats.org/officeDocument/2006/relationships/tags" Target="../tags/tag608.xml"/><Relationship Id="rId124" Type="http://schemas.openxmlformats.org/officeDocument/2006/relationships/tags" Target="../tags/tag607.xml"/><Relationship Id="rId123" Type="http://schemas.openxmlformats.org/officeDocument/2006/relationships/tags" Target="../tags/tag606.xml"/><Relationship Id="rId122" Type="http://schemas.openxmlformats.org/officeDocument/2006/relationships/tags" Target="../tags/tag605.xml"/><Relationship Id="rId121" Type="http://schemas.openxmlformats.org/officeDocument/2006/relationships/tags" Target="../tags/tag604.xml"/><Relationship Id="rId120" Type="http://schemas.openxmlformats.org/officeDocument/2006/relationships/tags" Target="../tags/tag603.xml"/><Relationship Id="rId12" Type="http://schemas.openxmlformats.org/officeDocument/2006/relationships/tags" Target="../tags/tag495.xml"/><Relationship Id="rId119" Type="http://schemas.openxmlformats.org/officeDocument/2006/relationships/tags" Target="../tags/tag602.xml"/><Relationship Id="rId118" Type="http://schemas.openxmlformats.org/officeDocument/2006/relationships/tags" Target="../tags/tag601.xml"/><Relationship Id="rId117" Type="http://schemas.openxmlformats.org/officeDocument/2006/relationships/tags" Target="../tags/tag600.xml"/><Relationship Id="rId116" Type="http://schemas.openxmlformats.org/officeDocument/2006/relationships/tags" Target="../tags/tag599.xml"/><Relationship Id="rId115" Type="http://schemas.openxmlformats.org/officeDocument/2006/relationships/tags" Target="../tags/tag598.xml"/><Relationship Id="rId114" Type="http://schemas.openxmlformats.org/officeDocument/2006/relationships/tags" Target="../tags/tag597.xml"/><Relationship Id="rId113" Type="http://schemas.openxmlformats.org/officeDocument/2006/relationships/tags" Target="../tags/tag596.xml"/><Relationship Id="rId112" Type="http://schemas.openxmlformats.org/officeDocument/2006/relationships/tags" Target="../tags/tag595.xml"/><Relationship Id="rId111" Type="http://schemas.openxmlformats.org/officeDocument/2006/relationships/tags" Target="../tags/tag594.xml"/><Relationship Id="rId110" Type="http://schemas.openxmlformats.org/officeDocument/2006/relationships/tags" Target="../tags/tag593.xml"/><Relationship Id="rId11" Type="http://schemas.openxmlformats.org/officeDocument/2006/relationships/tags" Target="../tags/tag494.xml"/><Relationship Id="rId109" Type="http://schemas.openxmlformats.org/officeDocument/2006/relationships/tags" Target="../tags/tag592.xml"/><Relationship Id="rId108" Type="http://schemas.openxmlformats.org/officeDocument/2006/relationships/tags" Target="../tags/tag591.xml"/><Relationship Id="rId107" Type="http://schemas.openxmlformats.org/officeDocument/2006/relationships/tags" Target="../tags/tag590.xml"/><Relationship Id="rId106" Type="http://schemas.openxmlformats.org/officeDocument/2006/relationships/tags" Target="../tags/tag589.xml"/><Relationship Id="rId105" Type="http://schemas.openxmlformats.org/officeDocument/2006/relationships/tags" Target="../tags/tag588.xml"/><Relationship Id="rId104" Type="http://schemas.openxmlformats.org/officeDocument/2006/relationships/tags" Target="../tags/tag587.xml"/><Relationship Id="rId103" Type="http://schemas.openxmlformats.org/officeDocument/2006/relationships/tags" Target="../tags/tag586.xml"/><Relationship Id="rId102" Type="http://schemas.openxmlformats.org/officeDocument/2006/relationships/tags" Target="../tags/tag585.xml"/><Relationship Id="rId101" Type="http://schemas.openxmlformats.org/officeDocument/2006/relationships/tags" Target="../tags/tag584.xml"/><Relationship Id="rId100" Type="http://schemas.openxmlformats.org/officeDocument/2006/relationships/tags" Target="../tags/tag583.xml"/><Relationship Id="rId10" Type="http://schemas.openxmlformats.org/officeDocument/2006/relationships/tags" Target="../tags/tag493.xml"/><Relationship Id="rId1" Type="http://schemas.openxmlformats.org/officeDocument/2006/relationships/tags" Target="../tags/tag484.xml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tags" Target="../tags/tag683.xml"/><Relationship Id="rId98" Type="http://schemas.openxmlformats.org/officeDocument/2006/relationships/tags" Target="../tags/tag682.xml"/><Relationship Id="rId97" Type="http://schemas.openxmlformats.org/officeDocument/2006/relationships/oleObject" Target="../embeddings/oleObject31.bin"/><Relationship Id="rId96" Type="http://schemas.openxmlformats.org/officeDocument/2006/relationships/tags" Target="../tags/tag681.xml"/><Relationship Id="rId95" Type="http://schemas.openxmlformats.org/officeDocument/2006/relationships/oleObject" Target="../embeddings/oleObject30.bin"/><Relationship Id="rId94" Type="http://schemas.openxmlformats.org/officeDocument/2006/relationships/tags" Target="../tags/tag680.xml"/><Relationship Id="rId93" Type="http://schemas.openxmlformats.org/officeDocument/2006/relationships/oleObject" Target="../embeddings/oleObject29.bin"/><Relationship Id="rId92" Type="http://schemas.openxmlformats.org/officeDocument/2006/relationships/tags" Target="../tags/tag679.xml"/><Relationship Id="rId91" Type="http://schemas.openxmlformats.org/officeDocument/2006/relationships/tags" Target="../tags/tag678.xml"/><Relationship Id="rId90" Type="http://schemas.openxmlformats.org/officeDocument/2006/relationships/tags" Target="../tags/tag677.xml"/><Relationship Id="rId9" Type="http://schemas.openxmlformats.org/officeDocument/2006/relationships/tags" Target="../tags/tag623.xml"/><Relationship Id="rId89" Type="http://schemas.openxmlformats.org/officeDocument/2006/relationships/tags" Target="../tags/tag676.xml"/><Relationship Id="rId88" Type="http://schemas.openxmlformats.org/officeDocument/2006/relationships/oleObject" Target="../embeddings/oleObject28.bin"/><Relationship Id="rId87" Type="http://schemas.openxmlformats.org/officeDocument/2006/relationships/tags" Target="../tags/tag675.xml"/><Relationship Id="rId86" Type="http://schemas.openxmlformats.org/officeDocument/2006/relationships/oleObject" Target="../embeddings/oleObject27.bin"/><Relationship Id="rId85" Type="http://schemas.openxmlformats.org/officeDocument/2006/relationships/tags" Target="../tags/tag674.xml"/><Relationship Id="rId84" Type="http://schemas.openxmlformats.org/officeDocument/2006/relationships/oleObject" Target="../embeddings/oleObject26.bin"/><Relationship Id="rId83" Type="http://schemas.openxmlformats.org/officeDocument/2006/relationships/tags" Target="../tags/tag673.xml"/><Relationship Id="rId82" Type="http://schemas.openxmlformats.org/officeDocument/2006/relationships/tags" Target="../tags/tag672.xml"/><Relationship Id="rId81" Type="http://schemas.openxmlformats.org/officeDocument/2006/relationships/tags" Target="../tags/tag671.xml"/><Relationship Id="rId80" Type="http://schemas.openxmlformats.org/officeDocument/2006/relationships/tags" Target="../tags/tag670.xml"/><Relationship Id="rId8" Type="http://schemas.openxmlformats.org/officeDocument/2006/relationships/tags" Target="../tags/tag622.xml"/><Relationship Id="rId79" Type="http://schemas.openxmlformats.org/officeDocument/2006/relationships/image" Target="../media/image26.wmf"/><Relationship Id="rId78" Type="http://schemas.openxmlformats.org/officeDocument/2006/relationships/oleObject" Target="../embeddings/oleObject25.bin"/><Relationship Id="rId77" Type="http://schemas.openxmlformats.org/officeDocument/2006/relationships/tags" Target="../tags/tag669.xml"/><Relationship Id="rId76" Type="http://schemas.openxmlformats.org/officeDocument/2006/relationships/image" Target="../media/image25.wmf"/><Relationship Id="rId75" Type="http://schemas.openxmlformats.org/officeDocument/2006/relationships/oleObject" Target="../embeddings/oleObject24.bin"/><Relationship Id="rId74" Type="http://schemas.openxmlformats.org/officeDocument/2006/relationships/tags" Target="../tags/tag668.xml"/><Relationship Id="rId73" Type="http://schemas.openxmlformats.org/officeDocument/2006/relationships/image" Target="../media/image24.wmf"/><Relationship Id="rId72" Type="http://schemas.openxmlformats.org/officeDocument/2006/relationships/oleObject" Target="../embeddings/oleObject23.bin"/><Relationship Id="rId71" Type="http://schemas.openxmlformats.org/officeDocument/2006/relationships/tags" Target="../tags/tag667.xml"/><Relationship Id="rId70" Type="http://schemas.openxmlformats.org/officeDocument/2006/relationships/image" Target="../media/image23.wmf"/><Relationship Id="rId7" Type="http://schemas.openxmlformats.org/officeDocument/2006/relationships/tags" Target="../tags/tag621.xml"/><Relationship Id="rId69" Type="http://schemas.openxmlformats.org/officeDocument/2006/relationships/oleObject" Target="../embeddings/oleObject22.bin"/><Relationship Id="rId68" Type="http://schemas.openxmlformats.org/officeDocument/2006/relationships/tags" Target="../tags/tag666.xml"/><Relationship Id="rId67" Type="http://schemas.openxmlformats.org/officeDocument/2006/relationships/image" Target="../media/image22.wmf"/><Relationship Id="rId66" Type="http://schemas.openxmlformats.org/officeDocument/2006/relationships/oleObject" Target="../embeddings/oleObject21.bin"/><Relationship Id="rId65" Type="http://schemas.openxmlformats.org/officeDocument/2006/relationships/tags" Target="../tags/tag665.xml"/><Relationship Id="rId64" Type="http://schemas.openxmlformats.org/officeDocument/2006/relationships/image" Target="../media/image21.wmf"/><Relationship Id="rId63" Type="http://schemas.openxmlformats.org/officeDocument/2006/relationships/oleObject" Target="../embeddings/oleObject20.bin"/><Relationship Id="rId62" Type="http://schemas.openxmlformats.org/officeDocument/2006/relationships/tags" Target="../tags/tag664.xml"/><Relationship Id="rId61" Type="http://schemas.openxmlformats.org/officeDocument/2006/relationships/image" Target="../media/image20.wmf"/><Relationship Id="rId60" Type="http://schemas.openxmlformats.org/officeDocument/2006/relationships/oleObject" Target="../embeddings/oleObject19.bin"/><Relationship Id="rId6" Type="http://schemas.openxmlformats.org/officeDocument/2006/relationships/tags" Target="../tags/tag620.xml"/><Relationship Id="rId59" Type="http://schemas.openxmlformats.org/officeDocument/2006/relationships/tags" Target="../tags/tag663.xml"/><Relationship Id="rId58" Type="http://schemas.openxmlformats.org/officeDocument/2006/relationships/image" Target="../media/image19.wmf"/><Relationship Id="rId57" Type="http://schemas.openxmlformats.org/officeDocument/2006/relationships/oleObject" Target="../embeddings/oleObject18.bin"/><Relationship Id="rId56" Type="http://schemas.openxmlformats.org/officeDocument/2006/relationships/tags" Target="../tags/tag662.xml"/><Relationship Id="rId55" Type="http://schemas.openxmlformats.org/officeDocument/2006/relationships/image" Target="../media/image18.wmf"/><Relationship Id="rId54" Type="http://schemas.openxmlformats.org/officeDocument/2006/relationships/oleObject" Target="../embeddings/oleObject17.bin"/><Relationship Id="rId53" Type="http://schemas.openxmlformats.org/officeDocument/2006/relationships/tags" Target="../tags/tag661.xml"/><Relationship Id="rId52" Type="http://schemas.openxmlformats.org/officeDocument/2006/relationships/image" Target="../media/image17.wmf"/><Relationship Id="rId51" Type="http://schemas.openxmlformats.org/officeDocument/2006/relationships/oleObject" Target="../embeddings/oleObject16.bin"/><Relationship Id="rId50" Type="http://schemas.openxmlformats.org/officeDocument/2006/relationships/tags" Target="../tags/tag660.xml"/><Relationship Id="rId5" Type="http://schemas.openxmlformats.org/officeDocument/2006/relationships/tags" Target="../tags/tag619.xml"/><Relationship Id="rId49" Type="http://schemas.openxmlformats.org/officeDocument/2006/relationships/image" Target="../media/image16.wmf"/><Relationship Id="rId48" Type="http://schemas.openxmlformats.org/officeDocument/2006/relationships/oleObject" Target="../embeddings/oleObject15.bin"/><Relationship Id="rId47" Type="http://schemas.openxmlformats.org/officeDocument/2006/relationships/tags" Target="../tags/tag659.xml"/><Relationship Id="rId46" Type="http://schemas.openxmlformats.org/officeDocument/2006/relationships/image" Target="../media/image15.wmf"/><Relationship Id="rId45" Type="http://schemas.openxmlformats.org/officeDocument/2006/relationships/oleObject" Target="../embeddings/oleObject14.bin"/><Relationship Id="rId44" Type="http://schemas.openxmlformats.org/officeDocument/2006/relationships/tags" Target="../tags/tag658.xml"/><Relationship Id="rId43" Type="http://schemas.openxmlformats.org/officeDocument/2006/relationships/tags" Target="../tags/tag657.xml"/><Relationship Id="rId42" Type="http://schemas.openxmlformats.org/officeDocument/2006/relationships/tags" Target="../tags/tag656.xml"/><Relationship Id="rId41" Type="http://schemas.openxmlformats.org/officeDocument/2006/relationships/tags" Target="../tags/tag655.xml"/><Relationship Id="rId40" Type="http://schemas.openxmlformats.org/officeDocument/2006/relationships/tags" Target="../tags/tag654.xml"/><Relationship Id="rId4" Type="http://schemas.openxmlformats.org/officeDocument/2006/relationships/tags" Target="../tags/tag618.xml"/><Relationship Id="rId39" Type="http://schemas.openxmlformats.org/officeDocument/2006/relationships/tags" Target="../tags/tag653.xml"/><Relationship Id="rId38" Type="http://schemas.openxmlformats.org/officeDocument/2006/relationships/tags" Target="../tags/tag652.xml"/><Relationship Id="rId37" Type="http://schemas.openxmlformats.org/officeDocument/2006/relationships/tags" Target="../tags/tag651.xml"/><Relationship Id="rId36" Type="http://schemas.openxmlformats.org/officeDocument/2006/relationships/tags" Target="../tags/tag650.xml"/><Relationship Id="rId35" Type="http://schemas.openxmlformats.org/officeDocument/2006/relationships/tags" Target="../tags/tag649.xml"/><Relationship Id="rId34" Type="http://schemas.openxmlformats.org/officeDocument/2006/relationships/tags" Target="../tags/tag648.xml"/><Relationship Id="rId33" Type="http://schemas.openxmlformats.org/officeDocument/2006/relationships/tags" Target="../tags/tag647.xml"/><Relationship Id="rId32" Type="http://schemas.openxmlformats.org/officeDocument/2006/relationships/tags" Target="../tags/tag646.xml"/><Relationship Id="rId31" Type="http://schemas.openxmlformats.org/officeDocument/2006/relationships/tags" Target="../tags/tag645.xml"/><Relationship Id="rId30" Type="http://schemas.openxmlformats.org/officeDocument/2006/relationships/tags" Target="../tags/tag644.xml"/><Relationship Id="rId3" Type="http://schemas.openxmlformats.org/officeDocument/2006/relationships/tags" Target="../tags/tag617.xml"/><Relationship Id="rId29" Type="http://schemas.openxmlformats.org/officeDocument/2006/relationships/tags" Target="../tags/tag643.xml"/><Relationship Id="rId28" Type="http://schemas.openxmlformats.org/officeDocument/2006/relationships/tags" Target="../tags/tag642.xml"/><Relationship Id="rId27" Type="http://schemas.openxmlformats.org/officeDocument/2006/relationships/tags" Target="../tags/tag641.xml"/><Relationship Id="rId26" Type="http://schemas.openxmlformats.org/officeDocument/2006/relationships/tags" Target="../tags/tag640.xml"/><Relationship Id="rId25" Type="http://schemas.openxmlformats.org/officeDocument/2006/relationships/tags" Target="../tags/tag639.xml"/><Relationship Id="rId24" Type="http://schemas.openxmlformats.org/officeDocument/2006/relationships/tags" Target="../tags/tag638.xml"/><Relationship Id="rId23" Type="http://schemas.openxmlformats.org/officeDocument/2006/relationships/tags" Target="../tags/tag637.xml"/><Relationship Id="rId22" Type="http://schemas.openxmlformats.org/officeDocument/2006/relationships/tags" Target="../tags/tag636.xml"/><Relationship Id="rId21" Type="http://schemas.openxmlformats.org/officeDocument/2006/relationships/tags" Target="../tags/tag635.xml"/><Relationship Id="rId20" Type="http://schemas.openxmlformats.org/officeDocument/2006/relationships/tags" Target="../tags/tag634.xml"/><Relationship Id="rId2" Type="http://schemas.openxmlformats.org/officeDocument/2006/relationships/tags" Target="../tags/tag616.xml"/><Relationship Id="rId19" Type="http://schemas.openxmlformats.org/officeDocument/2006/relationships/tags" Target="../tags/tag633.xml"/><Relationship Id="rId18" Type="http://schemas.openxmlformats.org/officeDocument/2006/relationships/tags" Target="../tags/tag632.xml"/><Relationship Id="rId17" Type="http://schemas.openxmlformats.org/officeDocument/2006/relationships/tags" Target="../tags/tag631.xml"/><Relationship Id="rId16" Type="http://schemas.openxmlformats.org/officeDocument/2006/relationships/tags" Target="../tags/tag630.xml"/><Relationship Id="rId15" Type="http://schemas.openxmlformats.org/officeDocument/2006/relationships/tags" Target="../tags/tag629.xml"/><Relationship Id="rId14" Type="http://schemas.openxmlformats.org/officeDocument/2006/relationships/tags" Target="../tags/tag628.xml"/><Relationship Id="rId134" Type="http://schemas.openxmlformats.org/officeDocument/2006/relationships/notesSlide" Target="../notesSlides/notesSlide4.xml"/><Relationship Id="rId133" Type="http://schemas.openxmlformats.org/officeDocument/2006/relationships/vmlDrawing" Target="../drawings/vmlDrawing3.vml"/><Relationship Id="rId132" Type="http://schemas.openxmlformats.org/officeDocument/2006/relationships/slideLayout" Target="../slideLayouts/slideLayout12.xml"/><Relationship Id="rId131" Type="http://schemas.openxmlformats.org/officeDocument/2006/relationships/tags" Target="../tags/tag711.xml"/><Relationship Id="rId130" Type="http://schemas.openxmlformats.org/officeDocument/2006/relationships/tags" Target="../tags/tag710.xml"/><Relationship Id="rId13" Type="http://schemas.openxmlformats.org/officeDocument/2006/relationships/tags" Target="../tags/tag627.xml"/><Relationship Id="rId129" Type="http://schemas.openxmlformats.org/officeDocument/2006/relationships/tags" Target="../tags/tag709.xml"/><Relationship Id="rId128" Type="http://schemas.openxmlformats.org/officeDocument/2006/relationships/tags" Target="../tags/tag708.xml"/><Relationship Id="rId127" Type="http://schemas.openxmlformats.org/officeDocument/2006/relationships/tags" Target="../tags/tag707.xml"/><Relationship Id="rId126" Type="http://schemas.openxmlformats.org/officeDocument/2006/relationships/tags" Target="../tags/tag706.xml"/><Relationship Id="rId125" Type="http://schemas.openxmlformats.org/officeDocument/2006/relationships/tags" Target="../tags/tag705.xml"/><Relationship Id="rId124" Type="http://schemas.openxmlformats.org/officeDocument/2006/relationships/tags" Target="../tags/tag704.xml"/><Relationship Id="rId123" Type="http://schemas.openxmlformats.org/officeDocument/2006/relationships/tags" Target="../tags/tag703.xml"/><Relationship Id="rId122" Type="http://schemas.openxmlformats.org/officeDocument/2006/relationships/tags" Target="../tags/tag702.xml"/><Relationship Id="rId121" Type="http://schemas.openxmlformats.org/officeDocument/2006/relationships/tags" Target="../tags/tag701.xml"/><Relationship Id="rId120" Type="http://schemas.openxmlformats.org/officeDocument/2006/relationships/tags" Target="../tags/tag700.xml"/><Relationship Id="rId12" Type="http://schemas.openxmlformats.org/officeDocument/2006/relationships/tags" Target="../tags/tag626.xml"/><Relationship Id="rId119" Type="http://schemas.openxmlformats.org/officeDocument/2006/relationships/tags" Target="../tags/tag699.xml"/><Relationship Id="rId118" Type="http://schemas.openxmlformats.org/officeDocument/2006/relationships/tags" Target="../tags/tag698.xml"/><Relationship Id="rId117" Type="http://schemas.openxmlformats.org/officeDocument/2006/relationships/tags" Target="../tags/tag697.xml"/><Relationship Id="rId116" Type="http://schemas.openxmlformats.org/officeDocument/2006/relationships/tags" Target="../tags/tag696.xml"/><Relationship Id="rId115" Type="http://schemas.openxmlformats.org/officeDocument/2006/relationships/tags" Target="../tags/tag695.xml"/><Relationship Id="rId114" Type="http://schemas.openxmlformats.org/officeDocument/2006/relationships/tags" Target="../tags/tag694.xml"/><Relationship Id="rId113" Type="http://schemas.openxmlformats.org/officeDocument/2006/relationships/tags" Target="../tags/tag693.xml"/><Relationship Id="rId112" Type="http://schemas.openxmlformats.org/officeDocument/2006/relationships/tags" Target="../tags/tag692.xml"/><Relationship Id="rId111" Type="http://schemas.openxmlformats.org/officeDocument/2006/relationships/tags" Target="../tags/tag691.xml"/><Relationship Id="rId110" Type="http://schemas.openxmlformats.org/officeDocument/2006/relationships/tags" Target="../tags/tag690.xml"/><Relationship Id="rId11" Type="http://schemas.openxmlformats.org/officeDocument/2006/relationships/tags" Target="../tags/tag625.xml"/><Relationship Id="rId109" Type="http://schemas.openxmlformats.org/officeDocument/2006/relationships/oleObject" Target="../embeddings/oleObject35.bin"/><Relationship Id="rId108" Type="http://schemas.openxmlformats.org/officeDocument/2006/relationships/tags" Target="../tags/tag689.xml"/><Relationship Id="rId107" Type="http://schemas.openxmlformats.org/officeDocument/2006/relationships/oleObject" Target="../embeddings/oleObject34.bin"/><Relationship Id="rId106" Type="http://schemas.openxmlformats.org/officeDocument/2006/relationships/tags" Target="../tags/tag688.xml"/><Relationship Id="rId105" Type="http://schemas.openxmlformats.org/officeDocument/2006/relationships/oleObject" Target="../embeddings/oleObject33.bin"/><Relationship Id="rId104" Type="http://schemas.openxmlformats.org/officeDocument/2006/relationships/tags" Target="../tags/tag687.xml"/><Relationship Id="rId103" Type="http://schemas.openxmlformats.org/officeDocument/2006/relationships/oleObject" Target="../embeddings/oleObject32.bin"/><Relationship Id="rId102" Type="http://schemas.openxmlformats.org/officeDocument/2006/relationships/tags" Target="../tags/tag686.xml"/><Relationship Id="rId101" Type="http://schemas.openxmlformats.org/officeDocument/2006/relationships/tags" Target="../tags/tag685.xml"/><Relationship Id="rId100" Type="http://schemas.openxmlformats.org/officeDocument/2006/relationships/tags" Target="../tags/tag684.xml"/><Relationship Id="rId10" Type="http://schemas.openxmlformats.org/officeDocument/2006/relationships/tags" Target="../tags/tag624.xml"/><Relationship Id="rId1" Type="http://schemas.openxmlformats.org/officeDocument/2006/relationships/tags" Target="../tags/tag615.xml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oleObject" Target="../embeddings/oleObject50.bin"/><Relationship Id="rId98" Type="http://schemas.openxmlformats.org/officeDocument/2006/relationships/tags" Target="../tags/tag781.xml"/><Relationship Id="rId97" Type="http://schemas.openxmlformats.org/officeDocument/2006/relationships/image" Target="../media/image40.wmf"/><Relationship Id="rId96" Type="http://schemas.openxmlformats.org/officeDocument/2006/relationships/oleObject" Target="../embeddings/oleObject49.bin"/><Relationship Id="rId95" Type="http://schemas.openxmlformats.org/officeDocument/2006/relationships/tags" Target="../tags/tag780.xml"/><Relationship Id="rId94" Type="http://schemas.openxmlformats.org/officeDocument/2006/relationships/image" Target="../media/image39.wmf"/><Relationship Id="rId93" Type="http://schemas.openxmlformats.org/officeDocument/2006/relationships/oleObject" Target="../embeddings/oleObject48.bin"/><Relationship Id="rId92" Type="http://schemas.openxmlformats.org/officeDocument/2006/relationships/tags" Target="../tags/tag779.xml"/><Relationship Id="rId91" Type="http://schemas.openxmlformats.org/officeDocument/2006/relationships/image" Target="../media/image38.wmf"/><Relationship Id="rId90" Type="http://schemas.openxmlformats.org/officeDocument/2006/relationships/oleObject" Target="../embeddings/oleObject47.bin"/><Relationship Id="rId9" Type="http://schemas.openxmlformats.org/officeDocument/2006/relationships/tags" Target="../tags/tag718.xml"/><Relationship Id="rId89" Type="http://schemas.openxmlformats.org/officeDocument/2006/relationships/tags" Target="../tags/tag778.xml"/><Relationship Id="rId88" Type="http://schemas.openxmlformats.org/officeDocument/2006/relationships/tags" Target="../tags/tag777.xml"/><Relationship Id="rId87" Type="http://schemas.openxmlformats.org/officeDocument/2006/relationships/tags" Target="../tags/tag776.xml"/><Relationship Id="rId86" Type="http://schemas.openxmlformats.org/officeDocument/2006/relationships/tags" Target="../tags/tag775.xml"/><Relationship Id="rId85" Type="http://schemas.openxmlformats.org/officeDocument/2006/relationships/tags" Target="../tags/tag774.xml"/><Relationship Id="rId84" Type="http://schemas.openxmlformats.org/officeDocument/2006/relationships/tags" Target="../tags/tag773.xml"/><Relationship Id="rId83" Type="http://schemas.openxmlformats.org/officeDocument/2006/relationships/tags" Target="../tags/tag772.xml"/><Relationship Id="rId82" Type="http://schemas.openxmlformats.org/officeDocument/2006/relationships/tags" Target="../tags/tag771.xml"/><Relationship Id="rId81" Type="http://schemas.openxmlformats.org/officeDocument/2006/relationships/tags" Target="../tags/tag770.xml"/><Relationship Id="rId80" Type="http://schemas.openxmlformats.org/officeDocument/2006/relationships/tags" Target="../tags/tag769.xml"/><Relationship Id="rId8" Type="http://schemas.openxmlformats.org/officeDocument/2006/relationships/tags" Target="../tags/tag717.xml"/><Relationship Id="rId79" Type="http://schemas.openxmlformats.org/officeDocument/2006/relationships/tags" Target="../tags/tag768.xml"/><Relationship Id="rId78" Type="http://schemas.openxmlformats.org/officeDocument/2006/relationships/tags" Target="../tags/tag767.xml"/><Relationship Id="rId77" Type="http://schemas.openxmlformats.org/officeDocument/2006/relationships/tags" Target="../tags/tag766.xml"/><Relationship Id="rId76" Type="http://schemas.openxmlformats.org/officeDocument/2006/relationships/tags" Target="../tags/tag765.xml"/><Relationship Id="rId75" Type="http://schemas.openxmlformats.org/officeDocument/2006/relationships/tags" Target="../tags/tag764.xml"/><Relationship Id="rId74" Type="http://schemas.openxmlformats.org/officeDocument/2006/relationships/tags" Target="../tags/tag763.xml"/><Relationship Id="rId73" Type="http://schemas.openxmlformats.org/officeDocument/2006/relationships/tags" Target="../tags/tag762.xml"/><Relationship Id="rId72" Type="http://schemas.openxmlformats.org/officeDocument/2006/relationships/tags" Target="../tags/tag761.xml"/><Relationship Id="rId71" Type="http://schemas.openxmlformats.org/officeDocument/2006/relationships/tags" Target="../tags/tag760.xml"/><Relationship Id="rId70" Type="http://schemas.openxmlformats.org/officeDocument/2006/relationships/tags" Target="../tags/tag759.xml"/><Relationship Id="rId7" Type="http://schemas.openxmlformats.org/officeDocument/2006/relationships/tags" Target="../tags/tag716.xml"/><Relationship Id="rId69" Type="http://schemas.openxmlformats.org/officeDocument/2006/relationships/tags" Target="../tags/tag758.xml"/><Relationship Id="rId68" Type="http://schemas.openxmlformats.org/officeDocument/2006/relationships/tags" Target="../tags/tag757.xml"/><Relationship Id="rId67" Type="http://schemas.openxmlformats.org/officeDocument/2006/relationships/tags" Target="../tags/tag756.xml"/><Relationship Id="rId66" Type="http://schemas.openxmlformats.org/officeDocument/2006/relationships/tags" Target="../tags/tag755.xml"/><Relationship Id="rId65" Type="http://schemas.openxmlformats.org/officeDocument/2006/relationships/tags" Target="../tags/tag754.xml"/><Relationship Id="rId64" Type="http://schemas.openxmlformats.org/officeDocument/2006/relationships/tags" Target="../tags/tag753.xml"/><Relationship Id="rId63" Type="http://schemas.openxmlformats.org/officeDocument/2006/relationships/tags" Target="../tags/tag752.xml"/><Relationship Id="rId62" Type="http://schemas.openxmlformats.org/officeDocument/2006/relationships/tags" Target="../tags/tag751.xml"/><Relationship Id="rId61" Type="http://schemas.openxmlformats.org/officeDocument/2006/relationships/tags" Target="../tags/tag750.xml"/><Relationship Id="rId60" Type="http://schemas.openxmlformats.org/officeDocument/2006/relationships/tags" Target="../tags/tag749.xml"/><Relationship Id="rId6" Type="http://schemas.openxmlformats.org/officeDocument/2006/relationships/tags" Target="../tags/tag715.xml"/><Relationship Id="rId59" Type="http://schemas.openxmlformats.org/officeDocument/2006/relationships/tags" Target="../tags/tag748.xml"/><Relationship Id="rId58" Type="http://schemas.openxmlformats.org/officeDocument/2006/relationships/tags" Target="../tags/tag747.xml"/><Relationship Id="rId57" Type="http://schemas.openxmlformats.org/officeDocument/2006/relationships/tags" Target="../tags/tag746.xml"/><Relationship Id="rId56" Type="http://schemas.openxmlformats.org/officeDocument/2006/relationships/tags" Target="../tags/tag745.xml"/><Relationship Id="rId55" Type="http://schemas.openxmlformats.org/officeDocument/2006/relationships/tags" Target="../tags/tag744.xml"/><Relationship Id="rId54" Type="http://schemas.openxmlformats.org/officeDocument/2006/relationships/tags" Target="../tags/tag743.xml"/><Relationship Id="rId53" Type="http://schemas.openxmlformats.org/officeDocument/2006/relationships/tags" Target="../tags/tag742.xml"/><Relationship Id="rId52" Type="http://schemas.openxmlformats.org/officeDocument/2006/relationships/tags" Target="../tags/tag741.xml"/><Relationship Id="rId51" Type="http://schemas.openxmlformats.org/officeDocument/2006/relationships/tags" Target="../tags/tag740.xml"/><Relationship Id="rId50" Type="http://schemas.openxmlformats.org/officeDocument/2006/relationships/tags" Target="../tags/tag739.xml"/><Relationship Id="rId5" Type="http://schemas.openxmlformats.org/officeDocument/2006/relationships/image" Target="../media/image27.wmf"/><Relationship Id="rId49" Type="http://schemas.openxmlformats.org/officeDocument/2006/relationships/tags" Target="../tags/tag738.xml"/><Relationship Id="rId48" Type="http://schemas.openxmlformats.org/officeDocument/2006/relationships/tags" Target="../tags/tag737.xml"/><Relationship Id="rId47" Type="http://schemas.openxmlformats.org/officeDocument/2006/relationships/tags" Target="../tags/tag736.xml"/><Relationship Id="rId46" Type="http://schemas.openxmlformats.org/officeDocument/2006/relationships/image" Target="../media/image37.wmf"/><Relationship Id="rId45" Type="http://schemas.openxmlformats.org/officeDocument/2006/relationships/oleObject" Target="../embeddings/oleObject46.bin"/><Relationship Id="rId44" Type="http://schemas.openxmlformats.org/officeDocument/2006/relationships/tags" Target="../tags/tag735.xml"/><Relationship Id="rId43" Type="http://schemas.openxmlformats.org/officeDocument/2006/relationships/tags" Target="../tags/tag734.xml"/><Relationship Id="rId42" Type="http://schemas.openxmlformats.org/officeDocument/2006/relationships/image" Target="../media/image36.wmf"/><Relationship Id="rId41" Type="http://schemas.openxmlformats.org/officeDocument/2006/relationships/oleObject" Target="../embeddings/oleObject45.bin"/><Relationship Id="rId40" Type="http://schemas.openxmlformats.org/officeDocument/2006/relationships/tags" Target="../tags/tag733.xml"/><Relationship Id="rId4" Type="http://schemas.openxmlformats.org/officeDocument/2006/relationships/oleObject" Target="../embeddings/oleObject36.bin"/><Relationship Id="rId39" Type="http://schemas.openxmlformats.org/officeDocument/2006/relationships/image" Target="../media/image35.wmf"/><Relationship Id="rId38" Type="http://schemas.openxmlformats.org/officeDocument/2006/relationships/oleObject" Target="../embeddings/oleObject44.bin"/><Relationship Id="rId37" Type="http://schemas.openxmlformats.org/officeDocument/2006/relationships/tags" Target="../tags/tag732.xml"/><Relationship Id="rId36" Type="http://schemas.openxmlformats.org/officeDocument/2006/relationships/image" Target="../media/image34.wmf"/><Relationship Id="rId35" Type="http://schemas.openxmlformats.org/officeDocument/2006/relationships/oleObject" Target="../embeddings/oleObject43.bin"/><Relationship Id="rId34" Type="http://schemas.openxmlformats.org/officeDocument/2006/relationships/tags" Target="../tags/tag731.xml"/><Relationship Id="rId33" Type="http://schemas.openxmlformats.org/officeDocument/2006/relationships/image" Target="../media/image33.wmf"/><Relationship Id="rId32" Type="http://schemas.openxmlformats.org/officeDocument/2006/relationships/oleObject" Target="../embeddings/oleObject42.bin"/><Relationship Id="rId31" Type="http://schemas.openxmlformats.org/officeDocument/2006/relationships/tags" Target="../tags/tag730.xml"/><Relationship Id="rId30" Type="http://schemas.openxmlformats.org/officeDocument/2006/relationships/image" Target="../media/image32.wmf"/><Relationship Id="rId3" Type="http://schemas.openxmlformats.org/officeDocument/2006/relationships/tags" Target="../tags/tag714.xml"/><Relationship Id="rId29" Type="http://schemas.openxmlformats.org/officeDocument/2006/relationships/oleObject" Target="../embeddings/oleObject41.bin"/><Relationship Id="rId28" Type="http://schemas.openxmlformats.org/officeDocument/2006/relationships/tags" Target="../tags/tag729.xml"/><Relationship Id="rId27" Type="http://schemas.openxmlformats.org/officeDocument/2006/relationships/tags" Target="../tags/tag728.xml"/><Relationship Id="rId26" Type="http://schemas.openxmlformats.org/officeDocument/2006/relationships/tags" Target="../tags/tag727.xml"/><Relationship Id="rId25" Type="http://schemas.openxmlformats.org/officeDocument/2006/relationships/tags" Target="../tags/tag726.xml"/><Relationship Id="rId24" Type="http://schemas.openxmlformats.org/officeDocument/2006/relationships/tags" Target="../tags/tag725.xml"/><Relationship Id="rId23" Type="http://schemas.openxmlformats.org/officeDocument/2006/relationships/tags" Target="../tags/tag724.xml"/><Relationship Id="rId22" Type="http://schemas.openxmlformats.org/officeDocument/2006/relationships/tags" Target="../tags/tag723.xml"/><Relationship Id="rId21" Type="http://schemas.openxmlformats.org/officeDocument/2006/relationships/image" Target="../media/image31.wmf"/><Relationship Id="rId20" Type="http://schemas.openxmlformats.org/officeDocument/2006/relationships/oleObject" Target="../embeddings/oleObject40.bin"/><Relationship Id="rId2" Type="http://schemas.openxmlformats.org/officeDocument/2006/relationships/tags" Target="../tags/tag713.xml"/><Relationship Id="rId19" Type="http://schemas.openxmlformats.org/officeDocument/2006/relationships/tags" Target="../tags/tag722.xml"/><Relationship Id="rId18" Type="http://schemas.openxmlformats.org/officeDocument/2006/relationships/image" Target="../media/image30.wmf"/><Relationship Id="rId17" Type="http://schemas.openxmlformats.org/officeDocument/2006/relationships/oleObject" Target="../embeddings/oleObject39.bin"/><Relationship Id="rId16" Type="http://schemas.openxmlformats.org/officeDocument/2006/relationships/tags" Target="../tags/tag721.xml"/><Relationship Id="rId15" Type="http://schemas.openxmlformats.org/officeDocument/2006/relationships/tags" Target="../tags/tag720.xml"/><Relationship Id="rId14" Type="http://schemas.openxmlformats.org/officeDocument/2006/relationships/image" Target="../media/image29.wmf"/><Relationship Id="rId13" Type="http://schemas.openxmlformats.org/officeDocument/2006/relationships/oleObject" Target="../embeddings/oleObject38.bin"/><Relationship Id="rId128" Type="http://schemas.openxmlformats.org/officeDocument/2006/relationships/notesSlide" Target="../notesSlides/notesSlide5.xml"/><Relationship Id="rId127" Type="http://schemas.openxmlformats.org/officeDocument/2006/relationships/vmlDrawing" Target="../drawings/vmlDrawing4.vml"/><Relationship Id="rId126" Type="http://schemas.openxmlformats.org/officeDocument/2006/relationships/slideLayout" Target="../slideLayouts/slideLayout12.xml"/><Relationship Id="rId125" Type="http://schemas.openxmlformats.org/officeDocument/2006/relationships/tags" Target="../tags/tag797.xml"/><Relationship Id="rId124" Type="http://schemas.openxmlformats.org/officeDocument/2006/relationships/oleObject" Target="../embeddings/oleObject55.bin"/><Relationship Id="rId123" Type="http://schemas.openxmlformats.org/officeDocument/2006/relationships/tags" Target="../tags/tag796.xml"/><Relationship Id="rId122" Type="http://schemas.openxmlformats.org/officeDocument/2006/relationships/image" Target="../media/image45.wmf"/><Relationship Id="rId121" Type="http://schemas.openxmlformats.org/officeDocument/2006/relationships/oleObject" Target="../embeddings/oleObject54.bin"/><Relationship Id="rId120" Type="http://schemas.openxmlformats.org/officeDocument/2006/relationships/tags" Target="../tags/tag795.xml"/><Relationship Id="rId12" Type="http://schemas.openxmlformats.org/officeDocument/2006/relationships/tags" Target="../tags/tag719.xml"/><Relationship Id="rId119" Type="http://schemas.openxmlformats.org/officeDocument/2006/relationships/image" Target="../media/image44.wmf"/><Relationship Id="rId118" Type="http://schemas.openxmlformats.org/officeDocument/2006/relationships/oleObject" Target="../embeddings/oleObject53.bin"/><Relationship Id="rId117" Type="http://schemas.openxmlformats.org/officeDocument/2006/relationships/tags" Target="../tags/tag794.xml"/><Relationship Id="rId116" Type="http://schemas.openxmlformats.org/officeDocument/2006/relationships/image" Target="../media/image43.wmf"/><Relationship Id="rId115" Type="http://schemas.openxmlformats.org/officeDocument/2006/relationships/oleObject" Target="../embeddings/oleObject52.bin"/><Relationship Id="rId114" Type="http://schemas.openxmlformats.org/officeDocument/2006/relationships/tags" Target="../tags/tag793.xml"/><Relationship Id="rId113" Type="http://schemas.openxmlformats.org/officeDocument/2006/relationships/image" Target="../media/image42.wmf"/><Relationship Id="rId112" Type="http://schemas.openxmlformats.org/officeDocument/2006/relationships/oleObject" Target="../embeddings/oleObject51.bin"/><Relationship Id="rId111" Type="http://schemas.openxmlformats.org/officeDocument/2006/relationships/tags" Target="../tags/tag792.xml"/><Relationship Id="rId110" Type="http://schemas.openxmlformats.org/officeDocument/2006/relationships/tags" Target="../tags/tag791.xml"/><Relationship Id="rId11" Type="http://schemas.openxmlformats.org/officeDocument/2006/relationships/image" Target="../media/image28.wmf"/><Relationship Id="rId109" Type="http://schemas.openxmlformats.org/officeDocument/2006/relationships/tags" Target="../tags/tag790.xml"/><Relationship Id="rId108" Type="http://schemas.openxmlformats.org/officeDocument/2006/relationships/tags" Target="../tags/tag789.xml"/><Relationship Id="rId107" Type="http://schemas.openxmlformats.org/officeDocument/2006/relationships/tags" Target="../tags/tag788.xml"/><Relationship Id="rId106" Type="http://schemas.openxmlformats.org/officeDocument/2006/relationships/tags" Target="../tags/tag787.xml"/><Relationship Id="rId105" Type="http://schemas.openxmlformats.org/officeDocument/2006/relationships/tags" Target="../tags/tag786.xml"/><Relationship Id="rId104" Type="http://schemas.openxmlformats.org/officeDocument/2006/relationships/tags" Target="../tags/tag785.xml"/><Relationship Id="rId103" Type="http://schemas.openxmlformats.org/officeDocument/2006/relationships/tags" Target="../tags/tag784.xml"/><Relationship Id="rId102" Type="http://schemas.openxmlformats.org/officeDocument/2006/relationships/tags" Target="../tags/tag783.xml"/><Relationship Id="rId101" Type="http://schemas.openxmlformats.org/officeDocument/2006/relationships/tags" Target="../tags/tag782.xml"/><Relationship Id="rId100" Type="http://schemas.openxmlformats.org/officeDocument/2006/relationships/image" Target="../media/image41.wmf"/><Relationship Id="rId10" Type="http://schemas.openxmlformats.org/officeDocument/2006/relationships/oleObject" Target="../embeddings/oleObject37.bin"/><Relationship Id="rId1" Type="http://schemas.openxmlformats.org/officeDocument/2006/relationships/tags" Target="../tags/tag71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.bin"/><Relationship Id="rId8" Type="http://schemas.openxmlformats.org/officeDocument/2006/relationships/image" Target="../media/image49.wmf"/><Relationship Id="rId7" Type="http://schemas.openxmlformats.org/officeDocument/2006/relationships/oleObject" Target="../embeddings/oleObject59.bin"/><Relationship Id="rId6" Type="http://schemas.openxmlformats.org/officeDocument/2006/relationships/image" Target="../media/image48.wmf"/><Relationship Id="rId5" Type="http://schemas.openxmlformats.org/officeDocument/2006/relationships/oleObject" Target="../embeddings/oleObject58.bin"/><Relationship Id="rId48" Type="http://schemas.openxmlformats.org/officeDocument/2006/relationships/notesSlide" Target="../notesSlides/notesSlide6.xml"/><Relationship Id="rId47" Type="http://schemas.openxmlformats.org/officeDocument/2006/relationships/vmlDrawing" Target="../drawings/vmlDrawing5.vml"/><Relationship Id="rId46" Type="http://schemas.openxmlformats.org/officeDocument/2006/relationships/slideLayout" Target="../slideLayouts/slideLayout12.xml"/><Relationship Id="rId45" Type="http://schemas.openxmlformats.org/officeDocument/2006/relationships/tags" Target="../tags/tag798.xml"/><Relationship Id="rId44" Type="http://schemas.openxmlformats.org/officeDocument/2006/relationships/image" Target="../media/image67.wmf"/><Relationship Id="rId43" Type="http://schemas.openxmlformats.org/officeDocument/2006/relationships/oleObject" Target="../embeddings/oleObject77.bin"/><Relationship Id="rId42" Type="http://schemas.openxmlformats.org/officeDocument/2006/relationships/image" Target="../media/image66.wmf"/><Relationship Id="rId41" Type="http://schemas.openxmlformats.org/officeDocument/2006/relationships/oleObject" Target="../embeddings/oleObject76.bin"/><Relationship Id="rId40" Type="http://schemas.openxmlformats.org/officeDocument/2006/relationships/image" Target="../media/image65.wmf"/><Relationship Id="rId4" Type="http://schemas.openxmlformats.org/officeDocument/2006/relationships/image" Target="../media/image47.wmf"/><Relationship Id="rId39" Type="http://schemas.openxmlformats.org/officeDocument/2006/relationships/oleObject" Target="../embeddings/oleObject75.bin"/><Relationship Id="rId38" Type="http://schemas.openxmlformats.org/officeDocument/2006/relationships/image" Target="../media/image64.wmf"/><Relationship Id="rId37" Type="http://schemas.openxmlformats.org/officeDocument/2006/relationships/oleObject" Target="../embeddings/oleObject74.bin"/><Relationship Id="rId36" Type="http://schemas.openxmlformats.org/officeDocument/2006/relationships/image" Target="../media/image63.wmf"/><Relationship Id="rId35" Type="http://schemas.openxmlformats.org/officeDocument/2006/relationships/oleObject" Target="../embeddings/oleObject73.bin"/><Relationship Id="rId34" Type="http://schemas.openxmlformats.org/officeDocument/2006/relationships/image" Target="../media/image62.wmf"/><Relationship Id="rId33" Type="http://schemas.openxmlformats.org/officeDocument/2006/relationships/oleObject" Target="../embeddings/oleObject72.bin"/><Relationship Id="rId32" Type="http://schemas.openxmlformats.org/officeDocument/2006/relationships/image" Target="../media/image61.wmf"/><Relationship Id="rId31" Type="http://schemas.openxmlformats.org/officeDocument/2006/relationships/oleObject" Target="../embeddings/oleObject71.bin"/><Relationship Id="rId30" Type="http://schemas.openxmlformats.org/officeDocument/2006/relationships/image" Target="../media/image60.wmf"/><Relationship Id="rId3" Type="http://schemas.openxmlformats.org/officeDocument/2006/relationships/oleObject" Target="../embeddings/oleObject57.bin"/><Relationship Id="rId29" Type="http://schemas.openxmlformats.org/officeDocument/2006/relationships/oleObject" Target="../embeddings/oleObject70.bin"/><Relationship Id="rId28" Type="http://schemas.openxmlformats.org/officeDocument/2006/relationships/image" Target="../media/image59.wmf"/><Relationship Id="rId27" Type="http://schemas.openxmlformats.org/officeDocument/2006/relationships/oleObject" Target="../embeddings/oleObject69.bin"/><Relationship Id="rId26" Type="http://schemas.openxmlformats.org/officeDocument/2006/relationships/image" Target="../media/image58.wmf"/><Relationship Id="rId25" Type="http://schemas.openxmlformats.org/officeDocument/2006/relationships/oleObject" Target="../embeddings/oleObject68.bin"/><Relationship Id="rId24" Type="http://schemas.openxmlformats.org/officeDocument/2006/relationships/image" Target="../media/image57.wmf"/><Relationship Id="rId23" Type="http://schemas.openxmlformats.org/officeDocument/2006/relationships/oleObject" Target="../embeddings/oleObject67.bin"/><Relationship Id="rId22" Type="http://schemas.openxmlformats.org/officeDocument/2006/relationships/image" Target="../media/image56.wmf"/><Relationship Id="rId21" Type="http://schemas.openxmlformats.org/officeDocument/2006/relationships/oleObject" Target="../embeddings/oleObject66.bin"/><Relationship Id="rId20" Type="http://schemas.openxmlformats.org/officeDocument/2006/relationships/image" Target="../media/image55.wmf"/><Relationship Id="rId2" Type="http://schemas.openxmlformats.org/officeDocument/2006/relationships/image" Target="../media/image46.wmf"/><Relationship Id="rId19" Type="http://schemas.openxmlformats.org/officeDocument/2006/relationships/oleObject" Target="../embeddings/oleObject65.bin"/><Relationship Id="rId18" Type="http://schemas.openxmlformats.org/officeDocument/2006/relationships/image" Target="../media/image54.wmf"/><Relationship Id="rId17" Type="http://schemas.openxmlformats.org/officeDocument/2006/relationships/oleObject" Target="../embeddings/oleObject64.bin"/><Relationship Id="rId16" Type="http://schemas.openxmlformats.org/officeDocument/2006/relationships/image" Target="../media/image53.wmf"/><Relationship Id="rId15" Type="http://schemas.openxmlformats.org/officeDocument/2006/relationships/oleObject" Target="../embeddings/oleObject63.bin"/><Relationship Id="rId14" Type="http://schemas.openxmlformats.org/officeDocument/2006/relationships/image" Target="../media/image52.wmf"/><Relationship Id="rId13" Type="http://schemas.openxmlformats.org/officeDocument/2006/relationships/oleObject" Target="../embeddings/oleObject62.bin"/><Relationship Id="rId12" Type="http://schemas.openxmlformats.org/officeDocument/2006/relationships/image" Target="../media/image51.wmf"/><Relationship Id="rId11" Type="http://schemas.openxmlformats.org/officeDocument/2006/relationships/oleObject" Target="../embeddings/oleObject61.bin"/><Relationship Id="rId10" Type="http://schemas.openxmlformats.org/officeDocument/2006/relationships/image" Target="../media/image50.wmf"/><Relationship Id="rId1" Type="http://schemas.openxmlformats.org/officeDocument/2006/relationships/oleObject" Target="../embeddings/oleObject56.bin"/></Relationships>
</file>

<file path=ppt/slides/_rels/slide9.xml.rels><?xml version="1.0" encoding="UTF-8" standalone="yes"?>
<Relationships xmlns="http://schemas.openxmlformats.org/package/2006/relationships"><Relationship Id="rId93" Type="http://schemas.openxmlformats.org/officeDocument/2006/relationships/notesSlide" Target="../notesSlides/notesSlide7.xml"/><Relationship Id="rId92" Type="http://schemas.openxmlformats.org/officeDocument/2006/relationships/slideLayout" Target="../slideLayouts/slideLayout12.xml"/><Relationship Id="rId91" Type="http://schemas.openxmlformats.org/officeDocument/2006/relationships/tags" Target="../tags/tag888.xml"/><Relationship Id="rId90" Type="http://schemas.openxmlformats.org/officeDocument/2006/relationships/image" Target="../media/image68.png"/><Relationship Id="rId9" Type="http://schemas.openxmlformats.org/officeDocument/2006/relationships/tags" Target="../tags/tag807.xml"/><Relationship Id="rId89" Type="http://schemas.openxmlformats.org/officeDocument/2006/relationships/tags" Target="../tags/tag887.xml"/><Relationship Id="rId88" Type="http://schemas.openxmlformats.org/officeDocument/2006/relationships/tags" Target="../tags/tag886.xml"/><Relationship Id="rId87" Type="http://schemas.openxmlformats.org/officeDocument/2006/relationships/tags" Target="../tags/tag885.xml"/><Relationship Id="rId86" Type="http://schemas.openxmlformats.org/officeDocument/2006/relationships/tags" Target="../tags/tag884.xml"/><Relationship Id="rId85" Type="http://schemas.openxmlformats.org/officeDocument/2006/relationships/tags" Target="../tags/tag883.xml"/><Relationship Id="rId84" Type="http://schemas.openxmlformats.org/officeDocument/2006/relationships/tags" Target="../tags/tag882.xml"/><Relationship Id="rId83" Type="http://schemas.openxmlformats.org/officeDocument/2006/relationships/tags" Target="../tags/tag881.xml"/><Relationship Id="rId82" Type="http://schemas.openxmlformats.org/officeDocument/2006/relationships/tags" Target="../tags/tag880.xml"/><Relationship Id="rId81" Type="http://schemas.openxmlformats.org/officeDocument/2006/relationships/tags" Target="../tags/tag879.xml"/><Relationship Id="rId80" Type="http://schemas.openxmlformats.org/officeDocument/2006/relationships/tags" Target="../tags/tag878.xml"/><Relationship Id="rId8" Type="http://schemas.openxmlformats.org/officeDocument/2006/relationships/tags" Target="../tags/tag806.xml"/><Relationship Id="rId79" Type="http://schemas.openxmlformats.org/officeDocument/2006/relationships/tags" Target="../tags/tag877.xml"/><Relationship Id="rId78" Type="http://schemas.openxmlformats.org/officeDocument/2006/relationships/tags" Target="../tags/tag876.xml"/><Relationship Id="rId77" Type="http://schemas.openxmlformats.org/officeDocument/2006/relationships/tags" Target="../tags/tag875.xml"/><Relationship Id="rId76" Type="http://schemas.openxmlformats.org/officeDocument/2006/relationships/tags" Target="../tags/tag874.xml"/><Relationship Id="rId75" Type="http://schemas.openxmlformats.org/officeDocument/2006/relationships/tags" Target="../tags/tag873.xml"/><Relationship Id="rId74" Type="http://schemas.openxmlformats.org/officeDocument/2006/relationships/tags" Target="../tags/tag872.xml"/><Relationship Id="rId73" Type="http://schemas.openxmlformats.org/officeDocument/2006/relationships/tags" Target="../tags/tag871.xml"/><Relationship Id="rId72" Type="http://schemas.openxmlformats.org/officeDocument/2006/relationships/tags" Target="../tags/tag870.xml"/><Relationship Id="rId71" Type="http://schemas.openxmlformats.org/officeDocument/2006/relationships/tags" Target="../tags/tag869.xml"/><Relationship Id="rId70" Type="http://schemas.openxmlformats.org/officeDocument/2006/relationships/tags" Target="../tags/tag868.xml"/><Relationship Id="rId7" Type="http://schemas.openxmlformats.org/officeDocument/2006/relationships/tags" Target="../tags/tag805.xml"/><Relationship Id="rId69" Type="http://schemas.openxmlformats.org/officeDocument/2006/relationships/tags" Target="../tags/tag867.xml"/><Relationship Id="rId68" Type="http://schemas.openxmlformats.org/officeDocument/2006/relationships/tags" Target="../tags/tag866.xml"/><Relationship Id="rId67" Type="http://schemas.openxmlformats.org/officeDocument/2006/relationships/tags" Target="../tags/tag865.xml"/><Relationship Id="rId66" Type="http://schemas.openxmlformats.org/officeDocument/2006/relationships/tags" Target="../tags/tag864.xml"/><Relationship Id="rId65" Type="http://schemas.openxmlformats.org/officeDocument/2006/relationships/tags" Target="../tags/tag863.xml"/><Relationship Id="rId64" Type="http://schemas.openxmlformats.org/officeDocument/2006/relationships/tags" Target="../tags/tag862.xml"/><Relationship Id="rId63" Type="http://schemas.openxmlformats.org/officeDocument/2006/relationships/tags" Target="../tags/tag861.xml"/><Relationship Id="rId62" Type="http://schemas.openxmlformats.org/officeDocument/2006/relationships/tags" Target="../tags/tag860.xml"/><Relationship Id="rId61" Type="http://schemas.openxmlformats.org/officeDocument/2006/relationships/tags" Target="../tags/tag859.xml"/><Relationship Id="rId60" Type="http://schemas.openxmlformats.org/officeDocument/2006/relationships/tags" Target="../tags/tag858.xml"/><Relationship Id="rId6" Type="http://schemas.openxmlformats.org/officeDocument/2006/relationships/tags" Target="../tags/tag804.xml"/><Relationship Id="rId59" Type="http://schemas.openxmlformats.org/officeDocument/2006/relationships/tags" Target="../tags/tag857.xml"/><Relationship Id="rId58" Type="http://schemas.openxmlformats.org/officeDocument/2006/relationships/tags" Target="../tags/tag856.xml"/><Relationship Id="rId57" Type="http://schemas.openxmlformats.org/officeDocument/2006/relationships/tags" Target="../tags/tag855.xml"/><Relationship Id="rId56" Type="http://schemas.openxmlformats.org/officeDocument/2006/relationships/tags" Target="../tags/tag854.xml"/><Relationship Id="rId55" Type="http://schemas.openxmlformats.org/officeDocument/2006/relationships/tags" Target="../tags/tag853.xml"/><Relationship Id="rId54" Type="http://schemas.openxmlformats.org/officeDocument/2006/relationships/tags" Target="../tags/tag852.xml"/><Relationship Id="rId53" Type="http://schemas.openxmlformats.org/officeDocument/2006/relationships/tags" Target="../tags/tag851.xml"/><Relationship Id="rId52" Type="http://schemas.openxmlformats.org/officeDocument/2006/relationships/tags" Target="../tags/tag850.xml"/><Relationship Id="rId51" Type="http://schemas.openxmlformats.org/officeDocument/2006/relationships/tags" Target="../tags/tag849.xml"/><Relationship Id="rId50" Type="http://schemas.openxmlformats.org/officeDocument/2006/relationships/tags" Target="../tags/tag848.xml"/><Relationship Id="rId5" Type="http://schemas.openxmlformats.org/officeDocument/2006/relationships/tags" Target="../tags/tag803.xml"/><Relationship Id="rId49" Type="http://schemas.openxmlformats.org/officeDocument/2006/relationships/tags" Target="../tags/tag847.xml"/><Relationship Id="rId48" Type="http://schemas.openxmlformats.org/officeDocument/2006/relationships/tags" Target="../tags/tag846.xml"/><Relationship Id="rId47" Type="http://schemas.openxmlformats.org/officeDocument/2006/relationships/tags" Target="../tags/tag845.xml"/><Relationship Id="rId46" Type="http://schemas.openxmlformats.org/officeDocument/2006/relationships/tags" Target="../tags/tag844.xml"/><Relationship Id="rId45" Type="http://schemas.openxmlformats.org/officeDocument/2006/relationships/tags" Target="../tags/tag843.xml"/><Relationship Id="rId44" Type="http://schemas.openxmlformats.org/officeDocument/2006/relationships/tags" Target="../tags/tag842.xml"/><Relationship Id="rId43" Type="http://schemas.openxmlformats.org/officeDocument/2006/relationships/tags" Target="../tags/tag841.xml"/><Relationship Id="rId42" Type="http://schemas.openxmlformats.org/officeDocument/2006/relationships/tags" Target="../tags/tag840.xml"/><Relationship Id="rId41" Type="http://schemas.openxmlformats.org/officeDocument/2006/relationships/tags" Target="../tags/tag839.xml"/><Relationship Id="rId40" Type="http://schemas.openxmlformats.org/officeDocument/2006/relationships/tags" Target="../tags/tag838.xml"/><Relationship Id="rId4" Type="http://schemas.openxmlformats.org/officeDocument/2006/relationships/tags" Target="../tags/tag802.xml"/><Relationship Id="rId39" Type="http://schemas.openxmlformats.org/officeDocument/2006/relationships/tags" Target="../tags/tag837.xml"/><Relationship Id="rId38" Type="http://schemas.openxmlformats.org/officeDocument/2006/relationships/tags" Target="../tags/tag836.xml"/><Relationship Id="rId37" Type="http://schemas.openxmlformats.org/officeDocument/2006/relationships/tags" Target="../tags/tag835.xml"/><Relationship Id="rId36" Type="http://schemas.openxmlformats.org/officeDocument/2006/relationships/tags" Target="../tags/tag834.xml"/><Relationship Id="rId35" Type="http://schemas.openxmlformats.org/officeDocument/2006/relationships/tags" Target="../tags/tag833.xml"/><Relationship Id="rId34" Type="http://schemas.openxmlformats.org/officeDocument/2006/relationships/tags" Target="../tags/tag832.xml"/><Relationship Id="rId33" Type="http://schemas.openxmlformats.org/officeDocument/2006/relationships/tags" Target="../tags/tag831.xml"/><Relationship Id="rId32" Type="http://schemas.openxmlformats.org/officeDocument/2006/relationships/tags" Target="../tags/tag830.xml"/><Relationship Id="rId31" Type="http://schemas.openxmlformats.org/officeDocument/2006/relationships/tags" Target="../tags/tag829.xml"/><Relationship Id="rId30" Type="http://schemas.openxmlformats.org/officeDocument/2006/relationships/tags" Target="../tags/tag828.xml"/><Relationship Id="rId3" Type="http://schemas.openxmlformats.org/officeDocument/2006/relationships/tags" Target="../tags/tag801.xml"/><Relationship Id="rId29" Type="http://schemas.openxmlformats.org/officeDocument/2006/relationships/tags" Target="../tags/tag827.xml"/><Relationship Id="rId28" Type="http://schemas.openxmlformats.org/officeDocument/2006/relationships/tags" Target="../tags/tag826.xml"/><Relationship Id="rId27" Type="http://schemas.openxmlformats.org/officeDocument/2006/relationships/tags" Target="../tags/tag825.xml"/><Relationship Id="rId26" Type="http://schemas.openxmlformats.org/officeDocument/2006/relationships/tags" Target="../tags/tag824.xml"/><Relationship Id="rId25" Type="http://schemas.openxmlformats.org/officeDocument/2006/relationships/tags" Target="../tags/tag823.xml"/><Relationship Id="rId24" Type="http://schemas.openxmlformats.org/officeDocument/2006/relationships/tags" Target="../tags/tag822.xml"/><Relationship Id="rId23" Type="http://schemas.openxmlformats.org/officeDocument/2006/relationships/tags" Target="../tags/tag821.xml"/><Relationship Id="rId22" Type="http://schemas.openxmlformats.org/officeDocument/2006/relationships/tags" Target="../tags/tag820.xml"/><Relationship Id="rId21" Type="http://schemas.openxmlformats.org/officeDocument/2006/relationships/tags" Target="../tags/tag819.xml"/><Relationship Id="rId20" Type="http://schemas.openxmlformats.org/officeDocument/2006/relationships/tags" Target="../tags/tag818.xml"/><Relationship Id="rId2" Type="http://schemas.openxmlformats.org/officeDocument/2006/relationships/tags" Target="../tags/tag800.xml"/><Relationship Id="rId19" Type="http://schemas.openxmlformats.org/officeDocument/2006/relationships/tags" Target="../tags/tag817.xml"/><Relationship Id="rId18" Type="http://schemas.openxmlformats.org/officeDocument/2006/relationships/tags" Target="../tags/tag816.xml"/><Relationship Id="rId17" Type="http://schemas.openxmlformats.org/officeDocument/2006/relationships/tags" Target="../tags/tag815.xml"/><Relationship Id="rId16" Type="http://schemas.openxmlformats.org/officeDocument/2006/relationships/tags" Target="../tags/tag814.xml"/><Relationship Id="rId15" Type="http://schemas.openxmlformats.org/officeDocument/2006/relationships/tags" Target="../tags/tag813.xml"/><Relationship Id="rId14" Type="http://schemas.openxmlformats.org/officeDocument/2006/relationships/tags" Target="../tags/tag812.xml"/><Relationship Id="rId13" Type="http://schemas.openxmlformats.org/officeDocument/2006/relationships/tags" Target="../tags/tag811.xml"/><Relationship Id="rId12" Type="http://schemas.openxmlformats.org/officeDocument/2006/relationships/tags" Target="../tags/tag810.xml"/><Relationship Id="rId11" Type="http://schemas.openxmlformats.org/officeDocument/2006/relationships/tags" Target="../tags/tag809.xml"/><Relationship Id="rId10" Type="http://schemas.openxmlformats.org/officeDocument/2006/relationships/tags" Target="../tags/tag808.xml"/><Relationship Id="rId1" Type="http://schemas.openxmlformats.org/officeDocument/2006/relationships/tags" Target="../tags/tag7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0" name="文本框 169"/>
          <p:cNvSpPr txBox="1"/>
          <p:nvPr/>
        </p:nvSpPr>
        <p:spPr>
          <a:xfrm>
            <a:off x="0" y="0"/>
            <a:ext cx="4860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卷积神经网络结构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755650" y="2189480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683260" y="5732145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00" name="组合 199"/>
          <p:cNvGrpSpPr>
            <a:grpSpLocks noChangeAspect="1"/>
          </p:cNvGrpSpPr>
          <p:nvPr/>
        </p:nvGrpSpPr>
        <p:grpSpPr>
          <a:xfrm>
            <a:off x="1835785" y="4602480"/>
            <a:ext cx="10926750" cy="3897465"/>
            <a:chOff x="3449" y="4930"/>
            <a:chExt cx="23256" cy="8295"/>
          </a:xfrm>
        </p:grpSpPr>
        <p:grpSp>
          <p:nvGrpSpPr>
            <p:cNvPr id="193" name="组合 192"/>
            <p:cNvGrpSpPr/>
            <p:nvPr/>
          </p:nvGrpSpPr>
          <p:grpSpPr>
            <a:xfrm>
              <a:off x="3449" y="4930"/>
              <a:ext cx="23256" cy="6372"/>
              <a:chOff x="963" y="2504"/>
              <a:chExt cx="23256" cy="6372"/>
            </a:xfrm>
          </p:grpSpPr>
          <p:grpSp>
            <p:nvGrpSpPr>
              <p:cNvPr id="192" name="组合 191"/>
              <p:cNvGrpSpPr/>
              <p:nvPr/>
            </p:nvGrpSpPr>
            <p:grpSpPr>
              <a:xfrm>
                <a:off x="963" y="3019"/>
                <a:ext cx="23256" cy="5857"/>
                <a:chOff x="963" y="3019"/>
                <a:chExt cx="23256" cy="5857"/>
              </a:xfrm>
            </p:grpSpPr>
            <p:grpSp>
              <p:nvGrpSpPr>
                <p:cNvPr id="171" name="组合 170"/>
                <p:cNvGrpSpPr/>
                <p:nvPr/>
              </p:nvGrpSpPr>
              <p:grpSpPr>
                <a:xfrm>
                  <a:off x="1312" y="3926"/>
                  <a:ext cx="22907" cy="3888"/>
                  <a:chOff x="1530" y="6571"/>
                  <a:chExt cx="22907" cy="3888"/>
                </a:xfrm>
              </p:grpSpPr>
              <p:grpSp>
                <p:nvGrpSpPr>
                  <p:cNvPr id="8" name="组合 7"/>
                  <p:cNvGrpSpPr/>
                  <p:nvPr/>
                </p:nvGrpSpPr>
                <p:grpSpPr>
                  <a:xfrm>
                    <a:off x="1530" y="8091"/>
                    <a:ext cx="1586" cy="1586"/>
                    <a:chOff x="1643" y="7895"/>
                    <a:chExt cx="1586" cy="1586"/>
                  </a:xfrm>
                </p:grpSpPr>
                <p:sp>
                  <p:nvSpPr>
                    <p:cNvPr id="2" name="矩形 1"/>
                    <p:cNvSpPr/>
                    <p:nvPr/>
                  </p:nvSpPr>
                  <p:spPr>
                    <a:xfrm>
                      <a:off x="1643" y="7895"/>
                      <a:ext cx="1587" cy="158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pic>
                  <p:nvPicPr>
                    <p:cNvPr id="7" name="图片 6" descr="无标题"/>
                    <p:cNvPicPr>
                      <a:picLocks noChangeAspect="1"/>
                    </p:cNvPicPr>
                    <p:nvPr/>
                  </p:nvPicPr>
                  <p:blipFill>
                    <a:blip r:embed="rId1"/>
                    <a:srcRect l="33903" t="35077" r="55861" b="44614"/>
                    <a:stretch>
                      <a:fillRect/>
                    </a:stretch>
                  </p:blipFill>
                  <p:spPr>
                    <a:xfrm>
                      <a:off x="1643" y="8122"/>
                      <a:ext cx="1491" cy="13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组合 12"/>
                  <p:cNvGrpSpPr/>
                  <p:nvPr/>
                </p:nvGrpSpPr>
                <p:grpSpPr>
                  <a:xfrm>
                    <a:off x="4332" y="7408"/>
                    <a:ext cx="2982" cy="2980"/>
                    <a:chOff x="4318" y="7048"/>
                    <a:chExt cx="2982" cy="2980"/>
                  </a:xfrm>
                </p:grpSpPr>
                <p:sp>
                  <p:nvSpPr>
                    <p:cNvPr id="9" name="矩形 8"/>
                    <p:cNvSpPr/>
                    <p:nvPr/>
                  </p:nvSpPr>
                  <p:spPr>
                    <a:xfrm>
                      <a:off x="4318" y="7048"/>
                      <a:ext cx="2382" cy="2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" name="矩形 9"/>
                    <p:cNvSpPr/>
                    <p:nvPr/>
                  </p:nvSpPr>
                  <p:spPr>
                    <a:xfrm>
                      <a:off x="4518" y="7248"/>
                      <a:ext cx="2382" cy="2381"/>
                    </a:xfrm>
                    <a:prstGeom prst="rect">
                      <a:avLst/>
                    </a:prstGeom>
                    <a:solidFill>
                      <a:srgbClr val="B9D6EE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>
                    <a:xfrm>
                      <a:off x="4718" y="7448"/>
                      <a:ext cx="2382" cy="238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>
                    <a:xfrm>
                      <a:off x="4918" y="7648"/>
                      <a:ext cx="2382" cy="2381"/>
                    </a:xfrm>
                    <a:prstGeom prst="rect">
                      <a:avLst/>
                    </a:prstGeom>
                    <a:solidFill>
                      <a:srgbClr val="B9D6EE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8528" y="8035"/>
                    <a:ext cx="1846" cy="1846"/>
                    <a:chOff x="8674" y="8235"/>
                    <a:chExt cx="1846" cy="1846"/>
                  </a:xfrm>
                </p:grpSpPr>
                <p:sp>
                  <p:nvSpPr>
                    <p:cNvPr id="14" name="矩形 13"/>
                    <p:cNvSpPr/>
                    <p:nvPr/>
                  </p:nvSpPr>
                  <p:spPr>
                    <a:xfrm>
                      <a:off x="8674" y="8235"/>
                      <a:ext cx="1247" cy="12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" name="矩形 14"/>
                    <p:cNvSpPr/>
                    <p:nvPr/>
                  </p:nvSpPr>
                  <p:spPr>
                    <a:xfrm>
                      <a:off x="8874" y="8435"/>
                      <a:ext cx="1247" cy="1247"/>
                    </a:xfrm>
                    <a:prstGeom prst="rect">
                      <a:avLst/>
                    </a:prstGeom>
                    <a:solidFill>
                      <a:srgbClr val="FCCDAF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9074" y="8635"/>
                      <a:ext cx="1247" cy="124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" name="矩形 16"/>
                    <p:cNvSpPr/>
                    <p:nvPr/>
                  </p:nvSpPr>
                  <p:spPr>
                    <a:xfrm>
                      <a:off x="9274" y="8835"/>
                      <a:ext cx="1247" cy="1247"/>
                    </a:xfrm>
                    <a:prstGeom prst="rect">
                      <a:avLst/>
                    </a:prstGeom>
                    <a:solidFill>
                      <a:srgbClr val="FCCDAF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3" name="组合 42"/>
                  <p:cNvGrpSpPr/>
                  <p:nvPr/>
                </p:nvGrpSpPr>
                <p:grpSpPr>
                  <a:xfrm>
                    <a:off x="11704" y="7442"/>
                    <a:ext cx="2612" cy="2639"/>
                    <a:chOff x="11396" y="8122"/>
                    <a:chExt cx="2612" cy="2639"/>
                  </a:xfrm>
                </p:grpSpPr>
                <p:grpSp>
                  <p:nvGrpSpPr>
                    <p:cNvPr id="33" name="组合 32"/>
                    <p:cNvGrpSpPr/>
                    <p:nvPr/>
                  </p:nvGrpSpPr>
                  <p:grpSpPr>
                    <a:xfrm>
                      <a:off x="11396" y="8122"/>
                      <a:ext cx="1846" cy="1846"/>
                      <a:chOff x="8674" y="8235"/>
                      <a:chExt cx="1846" cy="1846"/>
                    </a:xfrm>
                  </p:grpSpPr>
                  <p:sp>
                    <p:nvSpPr>
                      <p:cNvPr id="34" name="矩形 33"/>
                      <p:cNvSpPr/>
                      <p:nvPr/>
                    </p:nvSpPr>
                    <p:spPr>
                      <a:xfrm>
                        <a:off x="8674" y="8235"/>
                        <a:ext cx="1247" cy="12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58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5" name="矩形 34"/>
                      <p:cNvSpPr/>
                      <p:nvPr/>
                    </p:nvSpPr>
                    <p:spPr>
                      <a:xfrm>
                        <a:off x="8874" y="8435"/>
                        <a:ext cx="1247" cy="1247"/>
                      </a:xfrm>
                      <a:prstGeom prst="rect">
                        <a:avLst/>
                      </a:prstGeom>
                      <a:solidFill>
                        <a:srgbClr val="B9D6EE"/>
                      </a:solidFill>
                      <a:ln w="158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6" name="矩形 35"/>
                      <p:cNvSpPr/>
                      <p:nvPr/>
                    </p:nvSpPr>
                    <p:spPr>
                      <a:xfrm>
                        <a:off x="9074" y="8635"/>
                        <a:ext cx="1247" cy="12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58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7" name="矩形 36"/>
                      <p:cNvSpPr/>
                      <p:nvPr/>
                    </p:nvSpPr>
                    <p:spPr>
                      <a:xfrm>
                        <a:off x="9274" y="8835"/>
                        <a:ext cx="1247" cy="1247"/>
                      </a:xfrm>
                      <a:prstGeom prst="rect">
                        <a:avLst/>
                      </a:prstGeom>
                      <a:solidFill>
                        <a:srgbClr val="B9D6EE"/>
                      </a:solidFill>
                      <a:ln w="158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38" name="组合 37"/>
                    <p:cNvGrpSpPr/>
                    <p:nvPr/>
                  </p:nvGrpSpPr>
                  <p:grpSpPr>
                    <a:xfrm>
                      <a:off x="12162" y="8915"/>
                      <a:ext cx="1846" cy="1846"/>
                      <a:chOff x="8674" y="8235"/>
                      <a:chExt cx="1846" cy="1846"/>
                    </a:xfrm>
                  </p:grpSpPr>
                  <p:sp>
                    <p:nvSpPr>
                      <p:cNvPr id="39" name="矩形 38"/>
                      <p:cNvSpPr/>
                      <p:nvPr/>
                    </p:nvSpPr>
                    <p:spPr>
                      <a:xfrm>
                        <a:off x="8674" y="8235"/>
                        <a:ext cx="1247" cy="12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58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0" name="矩形 39"/>
                      <p:cNvSpPr/>
                      <p:nvPr/>
                    </p:nvSpPr>
                    <p:spPr>
                      <a:xfrm>
                        <a:off x="8874" y="8435"/>
                        <a:ext cx="1247" cy="1247"/>
                      </a:xfrm>
                      <a:prstGeom prst="rect">
                        <a:avLst/>
                      </a:prstGeom>
                      <a:solidFill>
                        <a:srgbClr val="B9D6EE"/>
                      </a:solidFill>
                      <a:ln w="158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1" name="矩形 40"/>
                      <p:cNvSpPr/>
                      <p:nvPr/>
                    </p:nvSpPr>
                    <p:spPr>
                      <a:xfrm>
                        <a:off x="9074" y="8635"/>
                        <a:ext cx="1247" cy="12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58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2" name="矩形 41"/>
                      <p:cNvSpPr/>
                      <p:nvPr/>
                    </p:nvSpPr>
                    <p:spPr>
                      <a:xfrm>
                        <a:off x="9274" y="8835"/>
                        <a:ext cx="1247" cy="1247"/>
                      </a:xfrm>
                      <a:prstGeom prst="rect">
                        <a:avLst/>
                      </a:prstGeom>
                      <a:solidFill>
                        <a:srgbClr val="B9D6EE"/>
                      </a:solidFill>
                      <a:ln w="158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15493" y="7802"/>
                    <a:ext cx="2024" cy="2024"/>
                    <a:chOff x="15251" y="8802"/>
                    <a:chExt cx="2024" cy="2024"/>
                  </a:xfrm>
                </p:grpSpPr>
                <p:sp>
                  <p:nvSpPr>
                    <p:cNvPr id="44" name="矩形 43"/>
                    <p:cNvSpPr/>
                    <p:nvPr/>
                  </p:nvSpPr>
                  <p:spPr>
                    <a:xfrm>
                      <a:off x="15251" y="8802"/>
                      <a:ext cx="624" cy="6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" name="矩形 47"/>
                    <p:cNvSpPr/>
                    <p:nvPr/>
                  </p:nvSpPr>
                  <p:spPr>
                    <a:xfrm>
                      <a:off x="15451" y="9002"/>
                      <a:ext cx="624" cy="624"/>
                    </a:xfrm>
                    <a:prstGeom prst="rect">
                      <a:avLst/>
                    </a:prstGeom>
                    <a:solidFill>
                      <a:srgbClr val="FCCDAF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矩形 48"/>
                    <p:cNvSpPr/>
                    <p:nvPr/>
                  </p:nvSpPr>
                  <p:spPr>
                    <a:xfrm>
                      <a:off x="15651" y="9202"/>
                      <a:ext cx="624" cy="6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0" name="矩形 49"/>
                    <p:cNvSpPr/>
                    <p:nvPr/>
                  </p:nvSpPr>
                  <p:spPr>
                    <a:xfrm>
                      <a:off x="15851" y="9402"/>
                      <a:ext cx="624" cy="624"/>
                    </a:xfrm>
                    <a:prstGeom prst="rect">
                      <a:avLst/>
                    </a:prstGeom>
                    <a:solidFill>
                      <a:srgbClr val="FCCDAF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矩形 50"/>
                    <p:cNvSpPr/>
                    <p:nvPr/>
                  </p:nvSpPr>
                  <p:spPr>
                    <a:xfrm>
                      <a:off x="16051" y="9602"/>
                      <a:ext cx="624" cy="6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16251" y="9802"/>
                      <a:ext cx="624" cy="624"/>
                    </a:xfrm>
                    <a:prstGeom prst="rect">
                      <a:avLst/>
                    </a:prstGeom>
                    <a:solidFill>
                      <a:srgbClr val="FCCDAF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矩形 52"/>
                    <p:cNvSpPr/>
                    <p:nvPr/>
                  </p:nvSpPr>
                  <p:spPr>
                    <a:xfrm>
                      <a:off x="16451" y="10002"/>
                      <a:ext cx="624" cy="6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矩形 53"/>
                    <p:cNvSpPr/>
                    <p:nvPr/>
                  </p:nvSpPr>
                  <p:spPr>
                    <a:xfrm>
                      <a:off x="16651" y="10202"/>
                      <a:ext cx="624" cy="624"/>
                    </a:xfrm>
                    <a:prstGeom prst="rect">
                      <a:avLst/>
                    </a:prstGeom>
                    <a:solidFill>
                      <a:srgbClr val="FCCDAF"/>
                    </a:solidFill>
                    <a:ln w="158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56" name="右箭头 55"/>
                  <p:cNvSpPr/>
                  <p:nvPr/>
                </p:nvSpPr>
                <p:spPr>
                  <a:xfrm>
                    <a:off x="3344" y="8718"/>
                    <a:ext cx="794" cy="341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右箭头 56"/>
                  <p:cNvSpPr/>
                  <p:nvPr/>
                </p:nvSpPr>
                <p:spPr>
                  <a:xfrm>
                    <a:off x="7538" y="8718"/>
                    <a:ext cx="794" cy="341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右箭头 57"/>
                  <p:cNvSpPr/>
                  <p:nvPr/>
                </p:nvSpPr>
                <p:spPr>
                  <a:xfrm>
                    <a:off x="10602" y="8718"/>
                    <a:ext cx="794" cy="341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右箭头 58"/>
                  <p:cNvSpPr/>
                  <p:nvPr/>
                </p:nvSpPr>
                <p:spPr>
                  <a:xfrm>
                    <a:off x="14571" y="8718"/>
                    <a:ext cx="794" cy="341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" name="右箭头 72"/>
                  <p:cNvSpPr/>
                  <p:nvPr/>
                </p:nvSpPr>
                <p:spPr>
                  <a:xfrm>
                    <a:off x="17693" y="8685"/>
                    <a:ext cx="794" cy="341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7434" y="6571"/>
                    <a:ext cx="3713" cy="3888"/>
                    <a:chOff x="18827" y="6761"/>
                    <a:chExt cx="3713" cy="3888"/>
                  </a:xfrm>
                </p:grpSpPr>
                <p:sp>
                  <p:nvSpPr>
                    <p:cNvPr id="60" name="椭圆 59"/>
                    <p:cNvSpPr/>
                    <p:nvPr/>
                  </p:nvSpPr>
                  <p:spPr>
                    <a:xfrm>
                      <a:off x="18827" y="6761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椭圆 60"/>
                    <p:cNvSpPr/>
                    <p:nvPr/>
                  </p:nvSpPr>
                  <p:spPr>
                    <a:xfrm>
                      <a:off x="19140" y="7074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/>
                    <p:nvPr/>
                  </p:nvSpPr>
                  <p:spPr>
                    <a:xfrm>
                      <a:off x="19453" y="7387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椭圆 65"/>
                    <p:cNvSpPr/>
                    <p:nvPr/>
                  </p:nvSpPr>
                  <p:spPr>
                    <a:xfrm>
                      <a:off x="19766" y="7700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" name="椭圆 66"/>
                    <p:cNvSpPr/>
                    <p:nvPr/>
                  </p:nvSpPr>
                  <p:spPr>
                    <a:xfrm>
                      <a:off x="20079" y="8013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" name="椭圆 67"/>
                    <p:cNvSpPr/>
                    <p:nvPr/>
                  </p:nvSpPr>
                  <p:spPr>
                    <a:xfrm>
                      <a:off x="21375" y="9483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椭圆 68"/>
                    <p:cNvSpPr/>
                    <p:nvPr/>
                  </p:nvSpPr>
                  <p:spPr>
                    <a:xfrm>
                      <a:off x="21688" y="9796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椭圆 69"/>
                    <p:cNvSpPr/>
                    <p:nvPr/>
                  </p:nvSpPr>
                  <p:spPr>
                    <a:xfrm>
                      <a:off x="22001" y="10109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" name="椭圆 70"/>
                    <p:cNvSpPr/>
                    <p:nvPr/>
                  </p:nvSpPr>
                  <p:spPr>
                    <a:xfrm>
                      <a:off x="22314" y="10422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" name="文本框 73"/>
                    <p:cNvSpPr txBox="1"/>
                    <p:nvPr/>
                  </p:nvSpPr>
                  <p:spPr>
                    <a:xfrm rot="2760000">
                      <a:off x="20063" y="8556"/>
                      <a:ext cx="1793" cy="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/>
                        <a:t>..............</a:t>
                      </a:r>
                      <a:endParaRPr lang="en-US" altLang="zh-CN"/>
                    </a:p>
                  </p:txBody>
                </p:sp>
              </p:grpSp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20382" y="7504"/>
                    <a:ext cx="2148" cy="2323"/>
                    <a:chOff x="21981" y="7575"/>
                    <a:chExt cx="2148" cy="2323"/>
                  </a:xfrm>
                </p:grpSpPr>
                <p:sp>
                  <p:nvSpPr>
                    <p:cNvPr id="75" name="椭圆 74"/>
                    <p:cNvSpPr/>
                    <p:nvPr/>
                  </p:nvSpPr>
                  <p:spPr>
                    <a:xfrm>
                      <a:off x="21981" y="7575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/>
                    <p:nvPr/>
                  </p:nvSpPr>
                  <p:spPr>
                    <a:xfrm>
                      <a:off x="22294" y="7888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/>
                    <p:nvPr/>
                  </p:nvSpPr>
                  <p:spPr>
                    <a:xfrm>
                      <a:off x="23590" y="9358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/>
                    <p:nvPr/>
                  </p:nvSpPr>
                  <p:spPr>
                    <a:xfrm>
                      <a:off x="23903" y="9671"/>
                      <a:ext cx="226" cy="227"/>
                    </a:xfrm>
                    <a:prstGeom prst="ellipse">
                      <a:avLst/>
                    </a:prstGeom>
                    <a:solidFill>
                      <a:srgbClr val="B8D5AE"/>
                    </a:solidFill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9" name="文本框 78"/>
                    <p:cNvSpPr txBox="1"/>
                    <p:nvPr/>
                  </p:nvSpPr>
                  <p:spPr>
                    <a:xfrm rot="2700000">
                      <a:off x="22278" y="8431"/>
                      <a:ext cx="1793" cy="7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/>
                        <a:t>..............</a:t>
                      </a:r>
                      <a:endParaRPr lang="en-US" altLang="zh-CN"/>
                    </a:p>
                  </p:txBody>
                </p:sp>
              </p:grpSp>
              <p:sp>
                <p:nvSpPr>
                  <p:cNvPr id="82" name="右箭头 81"/>
                  <p:cNvSpPr/>
                  <p:nvPr/>
                </p:nvSpPr>
                <p:spPr>
                  <a:xfrm>
                    <a:off x="20208" y="8661"/>
                    <a:ext cx="794" cy="341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3" name="直接箭头连接符 82"/>
                  <p:cNvCxnSpPr>
                    <a:stCxn id="75" idx="6"/>
                    <a:endCxn id="84" idx="2"/>
                  </p:cNvCxnSpPr>
                  <p:nvPr/>
                </p:nvCxnSpPr>
                <p:spPr>
                  <a:xfrm flipV="1">
                    <a:off x="20608" y="7617"/>
                    <a:ext cx="1108" cy="1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箭头连接符 84"/>
                  <p:cNvCxnSpPr/>
                  <p:nvPr/>
                </p:nvCxnSpPr>
                <p:spPr>
                  <a:xfrm flipV="1">
                    <a:off x="20921" y="7930"/>
                    <a:ext cx="1108" cy="1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直接箭头连接符 85"/>
                  <p:cNvCxnSpPr/>
                  <p:nvPr/>
                </p:nvCxnSpPr>
                <p:spPr>
                  <a:xfrm flipV="1">
                    <a:off x="22217" y="9400"/>
                    <a:ext cx="1108" cy="1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直接箭头连接符 86"/>
                  <p:cNvCxnSpPr/>
                  <p:nvPr/>
                </p:nvCxnSpPr>
                <p:spPr>
                  <a:xfrm flipV="1">
                    <a:off x="22530" y="9719"/>
                    <a:ext cx="1108" cy="1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8" name="文本框 87"/>
                  <p:cNvSpPr txBox="1"/>
                  <p:nvPr/>
                </p:nvSpPr>
                <p:spPr>
                  <a:xfrm>
                    <a:off x="21828" y="7328"/>
                    <a:ext cx="688" cy="5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0</a:t>
                    </a:r>
                    <a:endParaRPr lang="en-US" altLang="zh-CN" sz="1200"/>
                  </a:p>
                </p:txBody>
              </p:sp>
              <p:sp>
                <p:nvSpPr>
                  <p:cNvPr id="89" name="文本框 88"/>
                  <p:cNvSpPr txBox="1"/>
                  <p:nvPr/>
                </p:nvSpPr>
                <p:spPr>
                  <a:xfrm>
                    <a:off x="22133" y="7704"/>
                    <a:ext cx="688" cy="5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1</a:t>
                    </a:r>
                    <a:endParaRPr lang="en-US" altLang="zh-CN" sz="1200"/>
                  </a:p>
                </p:txBody>
              </p:sp>
              <p:sp>
                <p:nvSpPr>
                  <p:cNvPr id="90" name="文本框 89"/>
                  <p:cNvSpPr txBox="1"/>
                  <p:nvPr/>
                </p:nvSpPr>
                <p:spPr>
                  <a:xfrm>
                    <a:off x="23416" y="9142"/>
                    <a:ext cx="688" cy="5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8</a:t>
                    </a:r>
                    <a:endParaRPr lang="en-US" altLang="zh-CN" sz="1200"/>
                  </a:p>
                </p:txBody>
              </p:sp>
              <p:sp>
                <p:nvSpPr>
                  <p:cNvPr id="91" name="文本框 90"/>
                  <p:cNvSpPr txBox="1"/>
                  <p:nvPr/>
                </p:nvSpPr>
                <p:spPr>
                  <a:xfrm>
                    <a:off x="23749" y="9458"/>
                    <a:ext cx="688" cy="5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9</a:t>
                    </a:r>
                    <a:endParaRPr lang="en-US" altLang="zh-CN" sz="1200"/>
                  </a:p>
                </p:txBody>
              </p:sp>
            </p:grpSp>
            <p:sp>
              <p:nvSpPr>
                <p:cNvPr id="172" name="文本框 171"/>
                <p:cNvSpPr txBox="1"/>
                <p:nvPr/>
              </p:nvSpPr>
              <p:spPr>
                <a:xfrm>
                  <a:off x="2290" y="7895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5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5 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Convolution</a:t>
                  </a:r>
                  <a:endParaRPr lang="en-US" altLang="zh-CN" sz="1200"/>
                </a:p>
              </p:txBody>
            </p:sp>
            <p:sp>
              <p:nvSpPr>
                <p:cNvPr id="173" name="文本框 172"/>
                <p:cNvSpPr txBox="1"/>
                <p:nvPr/>
              </p:nvSpPr>
              <p:spPr>
                <a:xfrm>
                  <a:off x="6520" y="7895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2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2 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Subsampling</a:t>
                  </a:r>
                  <a:endParaRPr lang="en-US" altLang="zh-CN" sz="1200"/>
                </a:p>
              </p:txBody>
            </p:sp>
            <p:sp>
              <p:nvSpPr>
                <p:cNvPr id="175" name="文本框 174"/>
                <p:cNvSpPr txBox="1"/>
                <p:nvPr/>
              </p:nvSpPr>
              <p:spPr>
                <a:xfrm>
                  <a:off x="9808" y="7896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5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5 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Convolution</a:t>
                  </a:r>
                  <a:endParaRPr lang="en-US" altLang="zh-CN" sz="1200"/>
                </a:p>
              </p:txBody>
            </p:sp>
            <p:sp>
              <p:nvSpPr>
                <p:cNvPr id="176" name="文本框 175"/>
                <p:cNvSpPr txBox="1"/>
                <p:nvPr/>
              </p:nvSpPr>
              <p:spPr>
                <a:xfrm>
                  <a:off x="13678" y="7868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2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2 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Subsampling</a:t>
                  </a:r>
                  <a:endParaRPr lang="en-US" altLang="zh-CN" sz="1200"/>
                </a:p>
              </p:txBody>
            </p:sp>
            <p:sp>
              <p:nvSpPr>
                <p:cNvPr id="177" name="文本框 176"/>
                <p:cNvSpPr txBox="1"/>
                <p:nvPr/>
              </p:nvSpPr>
              <p:spPr>
                <a:xfrm>
                  <a:off x="17352" y="7868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Fully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Connected</a:t>
                  </a:r>
                  <a:endParaRPr lang="en-US" altLang="zh-CN" sz="1200"/>
                </a:p>
              </p:txBody>
            </p:sp>
            <p:sp>
              <p:nvSpPr>
                <p:cNvPr id="178" name="文本框 177"/>
                <p:cNvSpPr txBox="1"/>
                <p:nvPr/>
              </p:nvSpPr>
              <p:spPr>
                <a:xfrm>
                  <a:off x="20887" y="7896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Fully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Connected</a:t>
                  </a:r>
                  <a:endParaRPr lang="en-US" altLang="zh-CN" sz="1200"/>
                </a:p>
              </p:txBody>
            </p:sp>
            <p:sp>
              <p:nvSpPr>
                <p:cNvPr id="179" name="文本框 178"/>
                <p:cNvSpPr txBox="1"/>
                <p:nvPr/>
              </p:nvSpPr>
              <p:spPr>
                <a:xfrm>
                  <a:off x="963" y="3132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Input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1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28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28</a:t>
                  </a:r>
                  <a:endParaRPr lang="en-US" altLang="zh-CN" sz="1200"/>
                </a:p>
              </p:txBody>
            </p:sp>
            <p:sp>
              <p:nvSpPr>
                <p:cNvPr id="180" name="文本框 179"/>
                <p:cNvSpPr txBox="1"/>
                <p:nvPr/>
              </p:nvSpPr>
              <p:spPr>
                <a:xfrm>
                  <a:off x="4123" y="3132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Feature maps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4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24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24</a:t>
                  </a:r>
                  <a:endParaRPr lang="en-US" altLang="zh-CN" sz="1200"/>
                </a:p>
              </p:txBody>
            </p:sp>
            <p:sp>
              <p:nvSpPr>
                <p:cNvPr id="181" name="文本框 180"/>
                <p:cNvSpPr txBox="1"/>
                <p:nvPr/>
              </p:nvSpPr>
              <p:spPr>
                <a:xfrm>
                  <a:off x="7880" y="3132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Feature maps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4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12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12</a:t>
                  </a:r>
                  <a:endParaRPr lang="en-US" altLang="zh-CN" sz="1200"/>
                </a:p>
              </p:txBody>
            </p:sp>
            <p:sp>
              <p:nvSpPr>
                <p:cNvPr id="182" name="文本框 181"/>
                <p:cNvSpPr txBox="1"/>
                <p:nvPr/>
              </p:nvSpPr>
              <p:spPr>
                <a:xfrm>
                  <a:off x="11402" y="3132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Feature maps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8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8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8</a:t>
                  </a:r>
                  <a:endParaRPr lang="en-US" altLang="zh-CN" sz="1200"/>
                </a:p>
              </p:txBody>
            </p:sp>
            <p:sp>
              <p:nvSpPr>
                <p:cNvPr id="183" name="文本框 182"/>
                <p:cNvSpPr txBox="1"/>
                <p:nvPr/>
              </p:nvSpPr>
              <p:spPr>
                <a:xfrm>
                  <a:off x="14549" y="3132"/>
                  <a:ext cx="2397" cy="9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Feature maps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8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4</a:t>
                  </a:r>
                  <a:r>
                    <a:rPr lang="zh-CN" altLang="en-US" sz="1200"/>
                    <a:t>×</a:t>
                  </a:r>
                  <a:r>
                    <a:rPr lang="en-US" altLang="zh-CN" sz="1200"/>
                    <a:t>4</a:t>
                  </a:r>
                  <a:endParaRPr lang="en-US" altLang="zh-CN" sz="1200"/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6685" y="3019"/>
                  <a:ext cx="1584" cy="7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600" b="1" i="1">
                      <a:latin typeface="Times New Roman" panose="02020603050405020304" charset="0"/>
                      <a:cs typeface="Times New Roman" panose="02020603050405020304" charset="0"/>
                    </a:rPr>
                    <a:t>n</a:t>
                  </a:r>
                  <a:r>
                    <a:rPr lang="en-US" altLang="zh-CN" sz="1600" b="1" baseline="-25000">
                      <a:latin typeface="Times New Roman" panose="02020603050405020304" charset="0"/>
                      <a:cs typeface="Times New Roman" panose="02020603050405020304" charset="0"/>
                    </a:rPr>
                    <a:t>1</a:t>
                  </a:r>
                  <a:endParaRPr lang="en-US" altLang="zh-CN" sz="1600" b="1" baseline="-25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85" name="文本框 184"/>
                <p:cNvSpPr txBox="1"/>
                <p:nvPr/>
              </p:nvSpPr>
              <p:spPr>
                <a:xfrm>
                  <a:off x="18675" y="3520"/>
                  <a:ext cx="2397" cy="5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Output</a:t>
                  </a:r>
                  <a:endParaRPr lang="en-US" altLang="zh-CN" sz="1200"/>
                </a:p>
              </p:txBody>
            </p:sp>
            <p:sp>
              <p:nvSpPr>
                <p:cNvPr id="186" name="文本框 185"/>
                <p:cNvSpPr txBox="1"/>
                <p:nvPr/>
              </p:nvSpPr>
              <p:spPr>
                <a:xfrm>
                  <a:off x="19061" y="3019"/>
                  <a:ext cx="1584" cy="7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600" b="1" i="1">
                      <a:latin typeface="Times New Roman" panose="02020603050405020304" charset="0"/>
                      <a:cs typeface="Times New Roman" panose="02020603050405020304" charset="0"/>
                    </a:rPr>
                    <a:t>n</a:t>
                  </a:r>
                  <a:r>
                    <a:rPr lang="en-US" altLang="zh-CN" sz="1600" b="1" baseline="-25000">
                      <a:latin typeface="Times New Roman" panose="02020603050405020304" charset="0"/>
                      <a:cs typeface="Times New Roman" panose="02020603050405020304" charset="0"/>
                    </a:rPr>
                    <a:t>2</a:t>
                  </a:r>
                  <a:endParaRPr lang="en-US" altLang="zh-CN" sz="1600" b="1" baseline="-25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187" name="文本框 186"/>
              <p:cNvSpPr txBox="1"/>
              <p:nvPr/>
            </p:nvSpPr>
            <p:spPr>
              <a:xfrm>
                <a:off x="4592" y="2504"/>
                <a:ext cx="1584" cy="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b="1" i="1">
                    <a:latin typeface="Times New Roman" panose="02020603050405020304" charset="0"/>
                    <a:cs typeface="Times New Roman" panose="02020603050405020304" charset="0"/>
                  </a:rPr>
                  <a:t>C</a:t>
                </a:r>
                <a:r>
                  <a:rPr lang="en-US" altLang="zh-CN" sz="1600" b="1" baseline="-25000">
                    <a:latin typeface="Times New Roman" panose="02020603050405020304" charset="0"/>
                    <a:cs typeface="Times New Roman" panose="02020603050405020304" charset="0"/>
                  </a:rPr>
                  <a:t>1</a:t>
                </a:r>
                <a:endParaRPr lang="en-US" altLang="zh-CN" sz="1600" b="1" baseline="-25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8" name="文本框 187"/>
              <p:cNvSpPr txBox="1"/>
              <p:nvPr/>
            </p:nvSpPr>
            <p:spPr>
              <a:xfrm>
                <a:off x="8373" y="2504"/>
                <a:ext cx="1584" cy="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b="1" i="1">
                    <a:latin typeface="Times New Roman" panose="02020603050405020304" charset="0"/>
                    <a:cs typeface="Times New Roman" panose="02020603050405020304" charset="0"/>
                  </a:rPr>
                  <a:t>S</a:t>
                </a:r>
                <a:r>
                  <a:rPr lang="en-US" altLang="zh-CN" sz="1600" b="1" baseline="-25000">
                    <a:latin typeface="Times New Roman" panose="02020603050405020304" charset="0"/>
                    <a:cs typeface="Times New Roman" panose="02020603050405020304" charset="0"/>
                  </a:rPr>
                  <a:t>1</a:t>
                </a:r>
                <a:endParaRPr lang="en-US" altLang="zh-CN" sz="1600" b="1" baseline="-25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>
                <a:off x="11849" y="2504"/>
                <a:ext cx="1584" cy="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b="1" i="1">
                    <a:latin typeface="Times New Roman" panose="02020603050405020304" charset="0"/>
                    <a:cs typeface="Times New Roman" panose="02020603050405020304" charset="0"/>
                  </a:rPr>
                  <a:t>C</a:t>
                </a:r>
                <a:r>
                  <a:rPr lang="en-US" altLang="zh-CN" sz="1600" b="1" baseline="-25000">
                    <a:latin typeface="Times New Roman" panose="02020603050405020304" charset="0"/>
                    <a:cs typeface="Times New Roman" panose="02020603050405020304" charset="0"/>
                  </a:rPr>
                  <a:t>2</a:t>
                </a:r>
                <a:endParaRPr lang="en-US" altLang="zh-CN" sz="1600" b="1" baseline="-25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90" name="文本框 189"/>
              <p:cNvSpPr txBox="1"/>
              <p:nvPr/>
            </p:nvSpPr>
            <p:spPr>
              <a:xfrm>
                <a:off x="14915" y="2504"/>
                <a:ext cx="1584" cy="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 b="1" i="1">
                    <a:latin typeface="Times New Roman" panose="02020603050405020304" charset="0"/>
                    <a:cs typeface="Times New Roman" panose="02020603050405020304" charset="0"/>
                  </a:rPr>
                  <a:t>S</a:t>
                </a:r>
                <a:r>
                  <a:rPr lang="en-US" altLang="zh-CN" sz="1600" b="1" baseline="-25000">
                    <a:latin typeface="Times New Roman" panose="02020603050405020304" charset="0"/>
                    <a:cs typeface="Times New Roman" panose="02020603050405020304" charset="0"/>
                  </a:rPr>
                  <a:t>2</a:t>
                </a:r>
                <a:endParaRPr lang="en-US" altLang="zh-CN" sz="1600" b="1" baseline="-25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95" name="左大括号 194"/>
            <p:cNvSpPr/>
            <p:nvPr/>
          </p:nvSpPr>
          <p:spPr>
            <a:xfrm rot="16200000">
              <a:off x="12820" y="5286"/>
              <a:ext cx="1014" cy="13262"/>
            </a:xfrm>
            <a:prstGeom prst="leftBrace">
              <a:avLst>
                <a:gd name="adj1" fmla="val 8333"/>
                <a:gd name="adj2" fmla="val 50014"/>
              </a:avLst>
            </a:prstGeom>
            <a:ln w="222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11623" y="12658"/>
              <a:ext cx="3298" cy="567"/>
            </a:xfrm>
            <a:prstGeom prst="rect">
              <a:avLst/>
            </a:prstGeom>
            <a:solidFill>
              <a:srgbClr val="C7390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Feature Extraction</a:t>
              </a:r>
              <a:endParaRPr lang="en-US" altLang="zh-CN" sz="1200"/>
            </a:p>
          </p:txBody>
        </p:sp>
        <p:sp>
          <p:nvSpPr>
            <p:cNvPr id="198" name="左大括号 197"/>
            <p:cNvSpPr/>
            <p:nvPr/>
          </p:nvSpPr>
          <p:spPr>
            <a:xfrm rot="16200000">
              <a:off x="22769" y="9176"/>
              <a:ext cx="1014" cy="5482"/>
            </a:xfrm>
            <a:prstGeom prst="leftBrace">
              <a:avLst>
                <a:gd name="adj1" fmla="val 8333"/>
                <a:gd name="adj2" fmla="val 50014"/>
              </a:avLst>
            </a:prstGeom>
            <a:ln w="2222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9" name="矩形 198"/>
            <p:cNvSpPr/>
            <p:nvPr/>
          </p:nvSpPr>
          <p:spPr>
            <a:xfrm>
              <a:off x="21547" y="12658"/>
              <a:ext cx="3298" cy="567"/>
            </a:xfrm>
            <a:prstGeom prst="rect">
              <a:avLst/>
            </a:prstGeom>
            <a:solidFill>
              <a:srgbClr val="C7390F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/>
                <a:t>Classification</a:t>
              </a:r>
              <a:endParaRPr lang="en-US" altLang="zh-CN" sz="12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60905" y="1099820"/>
            <a:ext cx="9076690" cy="2804160"/>
            <a:chOff x="3403" y="1732"/>
            <a:chExt cx="14294" cy="4416"/>
          </a:xfrm>
        </p:grpSpPr>
        <p:grpSp>
          <p:nvGrpSpPr>
            <p:cNvPr id="94" name="组合 93"/>
            <p:cNvGrpSpPr>
              <a:grpSpLocks noChangeAspect="1"/>
            </p:cNvGrpSpPr>
            <p:nvPr/>
          </p:nvGrpSpPr>
          <p:grpSpPr>
            <a:xfrm>
              <a:off x="3403" y="1732"/>
              <a:ext cx="14294" cy="4416"/>
              <a:chOff x="-764" y="3507"/>
              <a:chExt cx="21516" cy="6647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-764" y="3507"/>
                <a:ext cx="21516" cy="6647"/>
                <a:chOff x="-3659" y="2096"/>
                <a:chExt cx="21516" cy="6647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-3659" y="3766"/>
                  <a:ext cx="20418" cy="3786"/>
                  <a:chOff x="-3920" y="2740"/>
                  <a:chExt cx="20418" cy="3786"/>
                </a:xfrm>
              </p:grpSpPr>
              <p:grpSp>
                <p:nvGrpSpPr>
                  <p:cNvPr id="6" name="组合 5"/>
                  <p:cNvGrpSpPr/>
                  <p:nvPr/>
                </p:nvGrpSpPr>
                <p:grpSpPr>
                  <a:xfrm>
                    <a:off x="-3920" y="2740"/>
                    <a:ext cx="16060" cy="3786"/>
                    <a:chOff x="-3920" y="2740"/>
                    <a:chExt cx="16060" cy="3786"/>
                  </a:xfrm>
                </p:grpSpPr>
                <p:grpSp>
                  <p:nvGrpSpPr>
                    <p:cNvPr id="20" name="组合 19"/>
                    <p:cNvGrpSpPr/>
                    <p:nvPr/>
                  </p:nvGrpSpPr>
                  <p:grpSpPr>
                    <a:xfrm>
                      <a:off x="-3920" y="2740"/>
                      <a:ext cx="13813" cy="3787"/>
                      <a:chOff x="623" y="2726"/>
                      <a:chExt cx="13813" cy="3787"/>
                    </a:xfrm>
                  </p:grpSpPr>
                  <p:grpSp>
                    <p:nvGrpSpPr>
                      <p:cNvPr id="23" name="组合 22"/>
                      <p:cNvGrpSpPr/>
                      <p:nvPr/>
                    </p:nvGrpSpPr>
                    <p:grpSpPr>
                      <a:xfrm>
                        <a:off x="623" y="3019"/>
                        <a:ext cx="10128" cy="3494"/>
                        <a:chOff x="1870" y="3926"/>
                        <a:chExt cx="10128" cy="3494"/>
                      </a:xfrm>
                    </p:grpSpPr>
                    <p:sp>
                      <p:nvSpPr>
                        <p:cNvPr id="45" name="矩形 44"/>
                        <p:cNvSpPr/>
                        <p:nvPr>
                          <p:custDataLst>
                            <p:tags r:id="rId2"/>
                          </p:custDataLst>
                        </p:nvPr>
                      </p:nvSpPr>
                      <p:spPr>
                        <a:xfrm>
                          <a:off x="5045" y="3926"/>
                          <a:ext cx="2495" cy="24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46" name="矩形 45"/>
                        <p:cNvSpPr/>
                        <p:nvPr/>
                      </p:nvSpPr>
                      <p:spPr>
                        <a:xfrm>
                          <a:off x="1870" y="4153"/>
                          <a:ext cx="2495" cy="249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47" name="矩形 46"/>
                        <p:cNvSpPr/>
                        <p:nvPr>
                          <p:custDataLst>
                            <p:tags r:id="rId3"/>
                          </p:custDataLst>
                        </p:nvPr>
                      </p:nvSpPr>
                      <p:spPr>
                        <a:xfrm>
                          <a:off x="5245" y="4126"/>
                          <a:ext cx="2495" cy="24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63" name="矩形 62"/>
                        <p:cNvSpPr/>
                        <p:nvPr>
                          <p:custDataLst>
                            <p:tags r:id="rId4"/>
                          </p:custDataLst>
                        </p:nvPr>
                      </p:nvSpPr>
                      <p:spPr>
                        <a:xfrm>
                          <a:off x="5445" y="4326"/>
                          <a:ext cx="2495" cy="24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64" name="矩形 63"/>
                        <p:cNvSpPr/>
                        <p:nvPr>
                          <p:custDataLst>
                            <p:tags r:id="rId5"/>
                          </p:custDataLst>
                        </p:nvPr>
                      </p:nvSpPr>
                      <p:spPr>
                        <a:xfrm>
                          <a:off x="5645" y="4526"/>
                          <a:ext cx="2495" cy="24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65" name="矩形 64"/>
                        <p:cNvSpPr/>
                        <p:nvPr>
                          <p:custDataLst>
                            <p:tags r:id="rId6"/>
                          </p:custDataLst>
                        </p:nvPr>
                      </p:nvSpPr>
                      <p:spPr>
                        <a:xfrm>
                          <a:off x="5845" y="4726"/>
                          <a:ext cx="2495" cy="24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92" name="矩形 91"/>
                        <p:cNvSpPr/>
                        <p:nvPr>
                          <p:custDataLst>
                            <p:tags r:id="rId7"/>
                          </p:custDataLst>
                        </p:nvPr>
                      </p:nvSpPr>
                      <p:spPr>
                        <a:xfrm>
                          <a:off x="6045" y="4926"/>
                          <a:ext cx="2495" cy="249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93" name="矩形 92"/>
                        <p:cNvSpPr/>
                        <p:nvPr>
                          <p:custDataLst>
                            <p:tags r:id="rId8"/>
                          </p:custDataLst>
                        </p:nvPr>
                      </p:nvSpPr>
                      <p:spPr>
                        <a:xfrm>
                          <a:off x="7373" y="5340"/>
                          <a:ext cx="459" cy="457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95" name="矩形 94"/>
                        <p:cNvSpPr/>
                        <p:nvPr>
                          <p:custDataLst>
                            <p:tags r:id="rId9"/>
                          </p:custDataLst>
                        </p:nvPr>
                      </p:nvSpPr>
                      <p:spPr>
                        <a:xfrm>
                          <a:off x="3431" y="4926"/>
                          <a:ext cx="459" cy="457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grpSp>
                      <p:nvGrpSpPr>
                        <p:cNvPr id="96" name="组合 95"/>
                        <p:cNvGrpSpPr/>
                        <p:nvPr/>
                      </p:nvGrpSpPr>
                      <p:grpSpPr>
                        <a:xfrm>
                          <a:off x="9468" y="4526"/>
                          <a:ext cx="2531" cy="2531"/>
                          <a:chOff x="9695" y="3959"/>
                          <a:chExt cx="2531" cy="2531"/>
                        </a:xfrm>
                      </p:grpSpPr>
                      <p:sp>
                        <p:nvSpPr>
                          <p:cNvPr id="97" name="矩形 96"/>
                          <p:cNvSpPr/>
                          <p:nvPr>
                            <p:custDataLst>
                              <p:tags r:id="rId10"/>
                            </p:custDataLst>
                          </p:nvPr>
                        </p:nvSpPr>
                        <p:spPr>
                          <a:xfrm>
                            <a:off x="9695" y="3959"/>
                            <a:ext cx="1531" cy="1531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8" name="矩形 97"/>
                          <p:cNvSpPr/>
                          <p:nvPr>
                            <p:custDataLst>
                              <p:tags r:id="rId11"/>
                            </p:custDataLst>
                          </p:nvPr>
                        </p:nvSpPr>
                        <p:spPr>
                          <a:xfrm>
                            <a:off x="9895" y="4159"/>
                            <a:ext cx="1531" cy="1531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9" name="矩形 98"/>
                          <p:cNvSpPr/>
                          <p:nvPr>
                            <p:custDataLst>
                              <p:tags r:id="rId12"/>
                            </p:custDataLst>
                          </p:nvPr>
                        </p:nvSpPr>
                        <p:spPr>
                          <a:xfrm>
                            <a:off x="10095" y="4359"/>
                            <a:ext cx="1531" cy="1531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1" name="矩形 100"/>
                          <p:cNvSpPr/>
                          <p:nvPr>
                            <p:custDataLst>
                              <p:tags r:id="rId13"/>
                            </p:custDataLst>
                          </p:nvPr>
                        </p:nvSpPr>
                        <p:spPr>
                          <a:xfrm>
                            <a:off x="10295" y="4559"/>
                            <a:ext cx="1531" cy="1531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2" name="矩形 101"/>
                          <p:cNvSpPr/>
                          <p:nvPr>
                            <p:custDataLst>
                              <p:tags r:id="rId14"/>
                            </p:custDataLst>
                          </p:nvPr>
                        </p:nvSpPr>
                        <p:spPr>
                          <a:xfrm>
                            <a:off x="10495" y="4759"/>
                            <a:ext cx="1531" cy="1531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" name="矩形 102"/>
                          <p:cNvSpPr/>
                          <p:nvPr>
                            <p:custDataLst>
                              <p:tags r:id="rId15"/>
                            </p:custDataLst>
                          </p:nvPr>
                        </p:nvSpPr>
                        <p:spPr>
                          <a:xfrm>
                            <a:off x="10695" y="4959"/>
                            <a:ext cx="1531" cy="1531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4" name="矩形 103"/>
                          <p:cNvSpPr/>
                          <p:nvPr>
                            <p:custDataLst>
                              <p:tags r:id="rId16"/>
                            </p:custDataLst>
                          </p:nvPr>
                        </p:nvSpPr>
                        <p:spPr>
                          <a:xfrm>
                            <a:off x="11509" y="5287"/>
                            <a:ext cx="459" cy="457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cxnSp>
                      <p:nvCxnSpPr>
                        <p:cNvPr id="105" name="直接箭头连接符 104"/>
                        <p:cNvCxnSpPr/>
                        <p:nvPr/>
                      </p:nvCxnSpPr>
                      <p:spPr>
                        <a:xfrm>
                          <a:off x="3906" y="5340"/>
                          <a:ext cx="2840" cy="854"/>
                        </a:xfrm>
                        <a:prstGeom prst="straightConnector1">
                          <a:avLst/>
                        </a:prstGeom>
                        <a:ln w="12700" cap="flat" cmpd="sng" algn="ctr">
                          <a:solidFill>
                            <a:schemeClr val="tx1"/>
                          </a:solidFill>
                          <a:prstDash val="dash"/>
                          <a:miter lim="800000"/>
                          <a:tailEnd type="stealth" w="lg" len="lg"/>
                        </a:ln>
                      </p:spPr>
                      <p:style>
                        <a:lnRef idx="0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6" name="直接箭头连接符 105"/>
                        <p:cNvCxnSpPr/>
                        <p:nvPr>
                          <p:custDataLst>
                            <p:tags r:id="rId17"/>
                          </p:custDataLst>
                        </p:nvPr>
                      </p:nvCxnSpPr>
                      <p:spPr>
                        <a:xfrm>
                          <a:off x="7832" y="5740"/>
                          <a:ext cx="3110" cy="907"/>
                        </a:xfrm>
                        <a:prstGeom prst="straightConnector1">
                          <a:avLst/>
                        </a:prstGeom>
                        <a:ln w="12700" cap="flat" cmpd="sng" algn="ctr">
                          <a:solidFill>
                            <a:schemeClr val="tx1"/>
                          </a:solidFill>
                          <a:prstDash val="dash"/>
                          <a:miter lim="800000"/>
                          <a:tailEnd type="stealth" w="lg" len="lg"/>
                        </a:ln>
                      </p:spPr>
                      <p:style>
                        <a:lnRef idx="0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07" name="组合 106"/>
                      <p:cNvGrpSpPr/>
                      <p:nvPr/>
                    </p:nvGrpSpPr>
                    <p:grpSpPr>
                      <a:xfrm>
                        <a:off x="10990" y="2726"/>
                        <a:ext cx="3446" cy="3446"/>
                        <a:chOff x="11396" y="3699"/>
                        <a:chExt cx="3446" cy="3446"/>
                      </a:xfrm>
                    </p:grpSpPr>
                    <p:sp>
                      <p:nvSpPr>
                        <p:cNvPr id="108" name="矩形 107"/>
                        <p:cNvSpPr/>
                        <p:nvPr/>
                      </p:nvSpPr>
                      <p:spPr>
                        <a:xfrm>
                          <a:off x="11396" y="36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09" name="矩形 108"/>
                        <p:cNvSpPr/>
                        <p:nvPr>
                          <p:custDataLst>
                            <p:tags r:id="rId18"/>
                          </p:custDataLst>
                        </p:nvPr>
                      </p:nvSpPr>
                      <p:spPr>
                        <a:xfrm>
                          <a:off x="11596" y="38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0" name="矩形 109"/>
                        <p:cNvSpPr/>
                        <p:nvPr>
                          <p:custDataLst>
                            <p:tags r:id="rId19"/>
                          </p:custDataLst>
                        </p:nvPr>
                      </p:nvSpPr>
                      <p:spPr>
                        <a:xfrm>
                          <a:off x="11796" y="40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1" name="矩形 110"/>
                        <p:cNvSpPr/>
                        <p:nvPr>
                          <p:custDataLst>
                            <p:tags r:id="rId20"/>
                          </p:custDataLst>
                        </p:nvPr>
                      </p:nvSpPr>
                      <p:spPr>
                        <a:xfrm>
                          <a:off x="11996" y="42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2" name="矩形 111"/>
                        <p:cNvSpPr/>
                        <p:nvPr>
                          <p:custDataLst>
                            <p:tags r:id="rId21"/>
                          </p:custDataLst>
                        </p:nvPr>
                      </p:nvSpPr>
                      <p:spPr>
                        <a:xfrm>
                          <a:off x="12196" y="44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3" name="矩形 112"/>
                        <p:cNvSpPr/>
                        <p:nvPr>
                          <p:custDataLst>
                            <p:tags r:id="rId22"/>
                          </p:custDataLst>
                        </p:nvPr>
                      </p:nvSpPr>
                      <p:spPr>
                        <a:xfrm>
                          <a:off x="12396" y="46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4" name="矩形 113"/>
                        <p:cNvSpPr/>
                        <p:nvPr>
                          <p:custDataLst>
                            <p:tags r:id="rId23"/>
                          </p:custDataLst>
                        </p:nvPr>
                      </p:nvSpPr>
                      <p:spPr>
                        <a:xfrm>
                          <a:off x="12596" y="48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5" name="矩形 114"/>
                        <p:cNvSpPr/>
                        <p:nvPr>
                          <p:custDataLst>
                            <p:tags r:id="rId24"/>
                          </p:custDataLst>
                        </p:nvPr>
                      </p:nvSpPr>
                      <p:spPr>
                        <a:xfrm>
                          <a:off x="12796" y="50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6" name="矩形 115"/>
                        <p:cNvSpPr/>
                        <p:nvPr>
                          <p:custDataLst>
                            <p:tags r:id="rId25"/>
                          </p:custDataLst>
                        </p:nvPr>
                      </p:nvSpPr>
                      <p:spPr>
                        <a:xfrm>
                          <a:off x="12996" y="52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7" name="矩形 116"/>
                        <p:cNvSpPr/>
                        <p:nvPr>
                          <p:custDataLst>
                            <p:tags r:id="rId26"/>
                          </p:custDataLst>
                        </p:nvPr>
                      </p:nvSpPr>
                      <p:spPr>
                        <a:xfrm>
                          <a:off x="13196" y="54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8" name="矩形 117"/>
                        <p:cNvSpPr/>
                        <p:nvPr>
                          <p:custDataLst>
                            <p:tags r:id="rId27"/>
                          </p:custDataLst>
                        </p:nvPr>
                      </p:nvSpPr>
                      <p:spPr>
                        <a:xfrm>
                          <a:off x="13396" y="56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9" name="矩形 118"/>
                        <p:cNvSpPr/>
                        <p:nvPr>
                          <p:custDataLst>
                            <p:tags r:id="rId28"/>
                          </p:custDataLst>
                        </p:nvPr>
                      </p:nvSpPr>
                      <p:spPr>
                        <a:xfrm>
                          <a:off x="13596" y="5899"/>
                          <a:ext cx="1247" cy="12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20" name="矩形 119"/>
                      <p:cNvSpPr/>
                      <p:nvPr>
                        <p:custDataLst>
                          <p:tags r:id="rId29"/>
                        </p:custDataLst>
                      </p:nvPr>
                    </p:nvSpPr>
                    <p:spPr>
                      <a:xfrm>
                        <a:off x="13775" y="5316"/>
                        <a:ext cx="459" cy="45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121" name="直接箭头连接符 120"/>
                      <p:cNvCxnSpPr/>
                      <p:nvPr>
                        <p:custDataLst>
                          <p:tags r:id="rId30"/>
                        </p:custDataLst>
                      </p:nvPr>
                    </p:nvCxnSpPr>
                    <p:spPr>
                      <a:xfrm>
                        <a:off x="10489" y="5059"/>
                        <a:ext cx="3062" cy="681"/>
                      </a:xfrm>
                      <a:prstGeom prst="straightConnector1">
                        <a:avLst/>
                      </a:prstGeom>
                      <a:ln w="12700" cap="flat" cmpd="sng" algn="ctr">
                        <a:solidFill>
                          <a:schemeClr val="tx1"/>
                        </a:solidFill>
                        <a:prstDash val="dash"/>
                        <a:miter lim="800000"/>
                        <a:tailEnd type="stealth" w="lg" len="lg"/>
                      </a:ln>
                    </p:spPr>
                    <p:style>
                      <a:lnRef idx="0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2" name="组合 121"/>
                    <p:cNvGrpSpPr/>
                    <p:nvPr/>
                  </p:nvGrpSpPr>
                  <p:grpSpPr>
                    <a:xfrm>
                      <a:off x="10334" y="4079"/>
                      <a:ext cx="1807" cy="1807"/>
                      <a:chOff x="10829" y="2783"/>
                      <a:chExt cx="1807" cy="1807"/>
                    </a:xfrm>
                  </p:grpSpPr>
                  <p:sp>
                    <p:nvSpPr>
                      <p:cNvPr id="123" name="矩形 122"/>
                      <p:cNvSpPr/>
                      <p:nvPr>
                        <p:custDataLst>
                          <p:tags r:id="rId31"/>
                        </p:custDataLst>
                      </p:nvPr>
                    </p:nvSpPr>
                    <p:spPr>
                      <a:xfrm>
                        <a:off x="10829" y="2783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4" name="矩形 123"/>
                      <p:cNvSpPr/>
                      <p:nvPr>
                        <p:custDataLst>
                          <p:tags r:id="rId32"/>
                        </p:custDataLst>
                      </p:nvPr>
                    </p:nvSpPr>
                    <p:spPr>
                      <a:xfrm>
                        <a:off x="10916" y="2870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5" name="矩形 124"/>
                      <p:cNvSpPr/>
                      <p:nvPr>
                        <p:custDataLst>
                          <p:tags r:id="rId33"/>
                        </p:custDataLst>
                      </p:nvPr>
                    </p:nvSpPr>
                    <p:spPr>
                      <a:xfrm>
                        <a:off x="11003" y="2957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6" name="矩形 125"/>
                      <p:cNvSpPr/>
                      <p:nvPr>
                        <p:custDataLst>
                          <p:tags r:id="rId34"/>
                        </p:custDataLst>
                      </p:nvPr>
                    </p:nvSpPr>
                    <p:spPr>
                      <a:xfrm>
                        <a:off x="11090" y="3044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7" name="矩形 126"/>
                      <p:cNvSpPr/>
                      <p:nvPr>
                        <p:custDataLst>
                          <p:tags r:id="rId35"/>
                        </p:custDataLst>
                      </p:nvPr>
                    </p:nvSpPr>
                    <p:spPr>
                      <a:xfrm>
                        <a:off x="11177" y="3131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8" name="矩形 127"/>
                      <p:cNvSpPr/>
                      <p:nvPr>
                        <p:custDataLst>
                          <p:tags r:id="rId36"/>
                        </p:custDataLst>
                      </p:nvPr>
                    </p:nvSpPr>
                    <p:spPr>
                      <a:xfrm>
                        <a:off x="11264" y="3218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9" name="矩形 128"/>
                      <p:cNvSpPr/>
                      <p:nvPr>
                        <p:custDataLst>
                          <p:tags r:id="rId37"/>
                        </p:custDataLst>
                      </p:nvPr>
                    </p:nvSpPr>
                    <p:spPr>
                      <a:xfrm>
                        <a:off x="11351" y="3305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0" name="矩形 129"/>
                      <p:cNvSpPr/>
                      <p:nvPr>
                        <p:custDataLst>
                          <p:tags r:id="rId38"/>
                        </p:custDataLst>
                      </p:nvPr>
                    </p:nvSpPr>
                    <p:spPr>
                      <a:xfrm>
                        <a:off x="11438" y="3392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1" name="矩形 130"/>
                      <p:cNvSpPr/>
                      <p:nvPr>
                        <p:custDataLst>
                          <p:tags r:id="rId39"/>
                        </p:custDataLst>
                      </p:nvPr>
                    </p:nvSpPr>
                    <p:spPr>
                      <a:xfrm>
                        <a:off x="11525" y="3479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2" name="矩形 131"/>
                      <p:cNvSpPr/>
                      <p:nvPr>
                        <p:custDataLst>
                          <p:tags r:id="rId40"/>
                        </p:custDataLst>
                      </p:nvPr>
                    </p:nvSpPr>
                    <p:spPr>
                      <a:xfrm>
                        <a:off x="11612" y="3566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3" name="矩形 132"/>
                      <p:cNvSpPr/>
                      <p:nvPr>
                        <p:custDataLst>
                          <p:tags r:id="rId41"/>
                        </p:custDataLst>
                      </p:nvPr>
                    </p:nvSpPr>
                    <p:spPr>
                      <a:xfrm>
                        <a:off x="11699" y="3653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4" name="矩形 133"/>
                      <p:cNvSpPr/>
                      <p:nvPr>
                        <p:custDataLst>
                          <p:tags r:id="rId42"/>
                        </p:custDataLst>
                      </p:nvPr>
                    </p:nvSpPr>
                    <p:spPr>
                      <a:xfrm>
                        <a:off x="11786" y="3740"/>
                        <a:ext cx="850" cy="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cxnSp>
                  <p:nvCxnSpPr>
                    <p:cNvPr id="135" name="直接箭头连接符 134"/>
                    <p:cNvCxnSpPr/>
                    <p:nvPr>
                      <p:custDataLst>
                        <p:tags r:id="rId43"/>
                      </p:custDataLst>
                    </p:nvPr>
                  </p:nvCxnSpPr>
                  <p:spPr>
                    <a:xfrm>
                      <a:off x="9695" y="5538"/>
                      <a:ext cx="1814" cy="0"/>
                    </a:xfrm>
                    <a:prstGeom prst="straightConnector1">
                      <a:avLst/>
                    </a:prstGeom>
                    <a:ln w="12700" cap="flat" cmpd="sng" algn="ctr">
                      <a:solidFill>
                        <a:schemeClr val="tx1"/>
                      </a:solidFill>
                      <a:prstDash val="dash"/>
                      <a:miter lim="800000"/>
                      <a:tailEnd type="stealth" w="lg" len="lg"/>
                    </a:ln>
                  </p:spPr>
                  <p:style>
                    <a:lnRef idx="0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36" name="直接箭头连接符 135"/>
                  <p:cNvCxnSpPr/>
                  <p:nvPr>
                    <p:custDataLst>
                      <p:tags r:id="rId44"/>
                    </p:custDataLst>
                  </p:nvPr>
                </p:nvCxnSpPr>
                <p:spPr>
                  <a:xfrm>
                    <a:off x="12239" y="4775"/>
                    <a:ext cx="1248" cy="0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dash"/>
                    <a:miter lim="800000"/>
                    <a:tailEnd type="stealth" w="lg" len="lg"/>
                  </a:ln>
                </p:spPr>
                <p:style>
                  <a:lnRef idx="0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矩形 136"/>
                  <p:cNvSpPr/>
                  <p:nvPr/>
                </p:nvSpPr>
                <p:spPr>
                  <a:xfrm>
                    <a:off x="13583" y="3359"/>
                    <a:ext cx="340" cy="306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8" name="矩形 137"/>
                  <p:cNvSpPr/>
                  <p:nvPr>
                    <p:custDataLst>
                      <p:tags r:id="rId45"/>
                    </p:custDataLst>
                  </p:nvPr>
                </p:nvSpPr>
                <p:spPr>
                  <a:xfrm>
                    <a:off x="15365" y="3880"/>
                    <a:ext cx="326" cy="190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39" name="直接箭头连接符 138"/>
                  <p:cNvCxnSpPr/>
                  <p:nvPr>
                    <p:custDataLst>
                      <p:tags r:id="rId46"/>
                    </p:custDataLst>
                  </p:nvPr>
                </p:nvCxnSpPr>
                <p:spPr>
                  <a:xfrm>
                    <a:off x="14004" y="4787"/>
                    <a:ext cx="1248" cy="0"/>
                  </a:xfrm>
                  <a:prstGeom prst="straightConnector1">
                    <a:avLst/>
                  </a:prstGeom>
                  <a:ln w="12700" cap="flat" cmpd="sng" algn="ctr">
                    <a:solidFill>
                      <a:schemeClr val="tx1"/>
                    </a:solidFill>
                    <a:prstDash val="dash"/>
                    <a:miter lim="800000"/>
                    <a:tailEnd type="stealth" w="lg" len="lg"/>
                  </a:ln>
                </p:spPr>
                <p:style>
                  <a:lnRef idx="0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箭头连接符 139"/>
                  <p:cNvCxnSpPr/>
                  <p:nvPr>
                    <p:custDataLst>
                      <p:tags r:id="rId47"/>
                    </p:custDataLst>
                  </p:nvPr>
                </p:nvCxnSpPr>
                <p:spPr>
                  <a:xfrm>
                    <a:off x="15818" y="4787"/>
                    <a:ext cx="681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3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-851" y="7214"/>
                  <a:ext cx="0" cy="90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>
                  <p:custDataLst>
                    <p:tags r:id="rId48"/>
                  </p:custDataLst>
                </p:nvPr>
              </p:nvCxnSpPr>
              <p:spPr>
                <a:xfrm>
                  <a:off x="3798" y="7213"/>
                  <a:ext cx="0" cy="90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>
                  <p:custDataLst>
                    <p:tags r:id="rId49"/>
                  </p:custDataLst>
                </p:nvPr>
              </p:nvCxnSpPr>
              <p:spPr>
                <a:xfrm>
                  <a:off x="7540" y="7213"/>
                  <a:ext cx="0" cy="90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>
                  <p:custDataLst>
                    <p:tags r:id="rId50"/>
                  </p:custDataLst>
                </p:nvPr>
              </p:nvCxnSpPr>
              <p:spPr>
                <a:xfrm>
                  <a:off x="10856" y="7214"/>
                  <a:ext cx="0" cy="90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45" name="文本框 144"/>
                <p:cNvSpPr txBox="1"/>
                <p:nvPr/>
              </p:nvSpPr>
              <p:spPr>
                <a:xfrm>
                  <a:off x="-1437" y="8236"/>
                  <a:ext cx="1459" cy="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1200"/>
                    <a:t>卷积</a:t>
                  </a:r>
                  <a:endParaRPr lang="zh-CN" altLang="en-US" sz="1200"/>
                </a:p>
              </p:txBody>
            </p:sp>
            <p:sp>
              <p:nvSpPr>
                <p:cNvPr id="146" name="文本框 145"/>
                <p:cNvSpPr txBox="1"/>
                <p:nvPr>
                  <p:custDataLst>
                    <p:tags r:id="rId51"/>
                  </p:custDataLst>
                </p:nvPr>
              </p:nvSpPr>
              <p:spPr>
                <a:xfrm>
                  <a:off x="3283" y="8236"/>
                  <a:ext cx="1454" cy="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1200"/>
                    <a:t>池化</a:t>
                  </a:r>
                  <a:endParaRPr lang="zh-CN" altLang="en-US" sz="1200"/>
                </a:p>
              </p:txBody>
            </p:sp>
            <p:cxnSp>
              <p:nvCxnSpPr>
                <p:cNvPr id="147" name="直接连接符 146"/>
                <p:cNvCxnSpPr/>
                <p:nvPr>
                  <p:custDataLst>
                    <p:tags r:id="rId52"/>
                  </p:custDataLst>
                </p:nvPr>
              </p:nvCxnSpPr>
              <p:spPr>
                <a:xfrm>
                  <a:off x="13124" y="7214"/>
                  <a:ext cx="0" cy="90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/>
                <p:cNvCxnSpPr/>
                <p:nvPr>
                  <p:custDataLst>
                    <p:tags r:id="rId53"/>
                  </p:custDataLst>
                </p:nvPr>
              </p:nvCxnSpPr>
              <p:spPr>
                <a:xfrm>
                  <a:off x="15024" y="7213"/>
                  <a:ext cx="0" cy="90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/>
                <p:cNvCxnSpPr/>
                <p:nvPr>
                  <p:custDataLst>
                    <p:tags r:id="rId54"/>
                  </p:custDataLst>
                </p:nvPr>
              </p:nvCxnSpPr>
              <p:spPr>
                <a:xfrm>
                  <a:off x="16952" y="7213"/>
                  <a:ext cx="0" cy="90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50" name="文本框 149"/>
                <p:cNvSpPr txBox="1"/>
                <p:nvPr>
                  <p:custDataLst>
                    <p:tags r:id="rId55"/>
                  </p:custDataLst>
                </p:nvPr>
              </p:nvSpPr>
              <p:spPr>
                <a:xfrm>
                  <a:off x="10283" y="8236"/>
                  <a:ext cx="1425" cy="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1200"/>
                    <a:t>池化</a:t>
                  </a:r>
                  <a:endParaRPr lang="zh-CN" altLang="en-US" sz="1200"/>
                </a:p>
              </p:txBody>
            </p:sp>
            <p:sp>
              <p:nvSpPr>
                <p:cNvPr id="151" name="文本框 150"/>
                <p:cNvSpPr txBox="1"/>
                <p:nvPr>
                  <p:custDataLst>
                    <p:tags r:id="rId56"/>
                  </p:custDataLst>
                </p:nvPr>
              </p:nvSpPr>
              <p:spPr>
                <a:xfrm>
                  <a:off x="7000" y="8235"/>
                  <a:ext cx="1240" cy="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1200"/>
                    <a:t>卷积</a:t>
                  </a:r>
                  <a:endParaRPr lang="zh-CN" altLang="en-US" sz="1200"/>
                </a:p>
              </p:txBody>
            </p:sp>
            <p:sp>
              <p:nvSpPr>
                <p:cNvPr id="152" name="文本框 151"/>
                <p:cNvSpPr txBox="1"/>
                <p:nvPr>
                  <p:custDataLst>
                    <p:tags r:id="rId57"/>
                  </p:custDataLst>
                </p:nvPr>
              </p:nvSpPr>
              <p:spPr>
                <a:xfrm>
                  <a:off x="12347" y="8235"/>
                  <a:ext cx="1572" cy="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1200"/>
                    <a:t>全连接</a:t>
                  </a:r>
                  <a:endParaRPr lang="zh-CN" altLang="en-US" sz="1200"/>
                </a:p>
              </p:txBody>
            </p:sp>
            <p:sp>
              <p:nvSpPr>
                <p:cNvPr id="153" name="文本框 152"/>
                <p:cNvSpPr txBox="1"/>
                <p:nvPr>
                  <p:custDataLst>
                    <p:tags r:id="rId58"/>
                  </p:custDataLst>
                </p:nvPr>
              </p:nvSpPr>
              <p:spPr>
                <a:xfrm>
                  <a:off x="14265" y="8235"/>
                  <a:ext cx="1565" cy="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1200">
                      <a:sym typeface="+mn-ea"/>
                    </a:rPr>
                    <a:t>全连接</a:t>
                  </a:r>
                  <a:endParaRPr lang="zh-CN" altLang="en-US" sz="1200">
                    <a:sym typeface="+mn-ea"/>
                  </a:endParaRPr>
                </a:p>
              </p:txBody>
            </p:sp>
            <p:sp>
              <p:nvSpPr>
                <p:cNvPr id="154" name="文本框 153"/>
                <p:cNvSpPr txBox="1"/>
                <p:nvPr>
                  <p:custDataLst>
                    <p:tags r:id="rId59"/>
                  </p:custDataLst>
                </p:nvPr>
              </p:nvSpPr>
              <p:spPr>
                <a:xfrm>
                  <a:off x="16422" y="8236"/>
                  <a:ext cx="1435" cy="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r>
                    <a:rPr lang="zh-CN" altLang="en-US" sz="1200"/>
                    <a:t>输出</a:t>
                  </a:r>
                  <a:endParaRPr lang="zh-CN" altLang="en-US" sz="1200"/>
                </a:p>
              </p:txBody>
            </p:sp>
            <p:sp>
              <p:nvSpPr>
                <p:cNvPr id="155" name="右大括号 154"/>
                <p:cNvSpPr/>
                <p:nvPr/>
              </p:nvSpPr>
              <p:spPr>
                <a:xfrm rot="16200000">
                  <a:off x="5562" y="-3254"/>
                  <a:ext cx="794" cy="12886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6" name="文本框 155"/>
                <p:cNvSpPr txBox="1"/>
                <p:nvPr/>
              </p:nvSpPr>
              <p:spPr>
                <a:xfrm>
                  <a:off x="5186" y="2096"/>
                  <a:ext cx="1729" cy="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200"/>
                    <a:t>卷积层</a:t>
                  </a:r>
                  <a:endParaRPr lang="zh-CN" altLang="en-US" sz="1200"/>
                </a:p>
              </p:txBody>
            </p:sp>
            <p:sp>
              <p:nvSpPr>
                <p:cNvPr id="157" name="右大括号 156"/>
                <p:cNvSpPr/>
                <p:nvPr>
                  <p:custDataLst>
                    <p:tags r:id="rId60"/>
                  </p:custDataLst>
                </p:nvPr>
              </p:nvSpPr>
              <p:spPr>
                <a:xfrm rot="16200000">
                  <a:off x="14474" y="1981"/>
                  <a:ext cx="794" cy="2415"/>
                </a:xfrm>
                <a:prstGeom prst="rightBrac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8" name="文本框 157"/>
                <p:cNvSpPr txBox="1"/>
                <p:nvPr>
                  <p:custDataLst>
                    <p:tags r:id="rId61"/>
                  </p:custDataLst>
                </p:nvPr>
              </p:nvSpPr>
              <p:spPr>
                <a:xfrm>
                  <a:off x="13918" y="2096"/>
                  <a:ext cx="2139" cy="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200"/>
                    <a:t>全连接层</a:t>
                  </a:r>
                  <a:endParaRPr lang="zh-CN" altLang="en-US" sz="1200"/>
                </a:p>
              </p:txBody>
            </p:sp>
            <p:sp>
              <p:nvSpPr>
                <p:cNvPr id="159" name="文本框 158"/>
                <p:cNvSpPr txBox="1"/>
                <p:nvPr>
                  <p:custDataLst>
                    <p:tags r:id="rId62"/>
                  </p:custDataLst>
                </p:nvPr>
              </p:nvSpPr>
              <p:spPr>
                <a:xfrm>
                  <a:off x="16290" y="2096"/>
                  <a:ext cx="1567" cy="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200"/>
                    <a:t>输出层</a:t>
                  </a:r>
                  <a:endParaRPr lang="zh-CN" altLang="en-US" sz="1200"/>
                </a:p>
              </p:txBody>
            </p:sp>
            <p:sp>
              <p:nvSpPr>
                <p:cNvPr id="160" name="文本框 159"/>
                <p:cNvSpPr txBox="1"/>
                <p:nvPr>
                  <p:custDataLst>
                    <p:tags r:id="rId63"/>
                  </p:custDataLst>
                </p:nvPr>
              </p:nvSpPr>
              <p:spPr>
                <a:xfrm>
                  <a:off x="-3110" y="2111"/>
                  <a:ext cx="1588" cy="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200"/>
                    <a:t>输入层</a:t>
                  </a:r>
                  <a:endParaRPr lang="zh-CN" altLang="en-US" sz="1200"/>
                </a:p>
              </p:txBody>
            </p:sp>
          </p:grpSp>
          <p:pic>
            <p:nvPicPr>
              <p:cNvPr id="161" name="图片 160" descr="无标题"/>
              <p:cNvPicPr>
                <a:picLocks noChangeAspect="1"/>
              </p:cNvPicPr>
              <p:nvPr/>
            </p:nvPicPr>
            <p:blipFill>
              <a:blip r:embed="rId64"/>
              <a:srcRect l="34859" t="21703" r="59198" b="65393"/>
              <a:stretch>
                <a:fillRect/>
              </a:stretch>
            </p:blipFill>
            <p:spPr>
              <a:xfrm>
                <a:off x="-568" y="6598"/>
                <a:ext cx="1141" cy="1003"/>
              </a:xfrm>
              <a:prstGeom prst="rect">
                <a:avLst/>
              </a:prstGeom>
            </p:spPr>
          </p:pic>
          <p:sp>
            <p:nvSpPr>
              <p:cNvPr id="162" name="矩形 161"/>
              <p:cNvSpPr/>
              <p:nvPr/>
            </p:nvSpPr>
            <p:spPr>
              <a:xfrm>
                <a:off x="19699" y="6670"/>
                <a:ext cx="539" cy="3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19699" y="7043"/>
                <a:ext cx="539" cy="37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19699" y="7416"/>
                <a:ext cx="539" cy="3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5" name="文本框 164"/>
              <p:cNvSpPr txBox="1"/>
              <p:nvPr/>
            </p:nvSpPr>
            <p:spPr>
              <a:xfrm>
                <a:off x="19717" y="6656"/>
                <a:ext cx="521" cy="3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endParaRPr lang="en-US" altLang="zh-CN" sz="10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6" name="文本框 165"/>
              <p:cNvSpPr txBox="1"/>
              <p:nvPr/>
            </p:nvSpPr>
            <p:spPr>
              <a:xfrm>
                <a:off x="19717" y="7018"/>
                <a:ext cx="521" cy="3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endParaRPr lang="en-US" altLang="zh-CN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7" name="文本框 166"/>
              <p:cNvSpPr txBox="1"/>
              <p:nvPr/>
            </p:nvSpPr>
            <p:spPr>
              <a:xfrm>
                <a:off x="19717" y="7399"/>
                <a:ext cx="521" cy="36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endParaRPr lang="en-US" altLang="zh-CN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6901" y="3759"/>
              <a:ext cx="55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/>
                <a:t>1</a:t>
              </a:r>
              <a:endParaRPr lang="en-US" altLang="zh-CN" sz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901" y="4004"/>
              <a:ext cx="55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/>
                <a:t>2</a:t>
              </a:r>
              <a:endParaRPr lang="en-US" altLang="zh-CN" sz="12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901" y="4241"/>
              <a:ext cx="55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/>
                <a:t>3</a:t>
              </a:r>
              <a:endParaRPr lang="en-US" altLang="zh-CN" sz="12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0" y="0"/>
            <a:ext cx="4067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RNN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021840" y="2614295"/>
            <a:ext cx="5407660" cy="1826895"/>
            <a:chOff x="4052" y="3304"/>
            <a:chExt cx="8516" cy="2877"/>
          </a:xfrm>
        </p:grpSpPr>
        <p:sp>
          <p:nvSpPr>
            <p:cNvPr id="2" name="矩形 1"/>
            <p:cNvSpPr/>
            <p:nvPr/>
          </p:nvSpPr>
          <p:spPr>
            <a:xfrm>
              <a:off x="4932" y="4493"/>
              <a:ext cx="794" cy="567"/>
            </a:xfrm>
            <a:prstGeom prst="rect">
              <a:avLst/>
            </a:prstGeom>
            <a:solidFill>
              <a:srgbClr val="56B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871" y="4493"/>
              <a:ext cx="794" cy="567"/>
            </a:xfrm>
            <a:prstGeom prst="rect">
              <a:avLst/>
            </a:prstGeom>
            <a:solidFill>
              <a:srgbClr val="56B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478" y="4493"/>
              <a:ext cx="794" cy="567"/>
            </a:xfrm>
            <a:prstGeom prst="rect">
              <a:avLst/>
            </a:prstGeom>
            <a:solidFill>
              <a:srgbClr val="56B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085" y="4493"/>
              <a:ext cx="794" cy="567"/>
            </a:xfrm>
            <a:prstGeom prst="rect">
              <a:avLst/>
            </a:prstGeom>
            <a:solidFill>
              <a:srgbClr val="56B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>
              <a:off x="5953" y="4606"/>
              <a:ext cx="925" cy="341"/>
            </a:xfrm>
            <a:prstGeom prst="rightArrow">
              <a:avLst>
                <a:gd name="adj1" fmla="val 39589"/>
                <a:gd name="adj2" fmla="val 95601"/>
              </a:avLst>
            </a:prstGeom>
            <a:noFill/>
            <a:ln w="19050">
              <a:solidFill>
                <a:srgbClr val="9F382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7091" y="4776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8788" y="4776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10395" y="4776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 rot="16200000" flipV="1">
              <a:off x="5046" y="4065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rot="16200000" flipV="1">
              <a:off x="7989" y="4064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rot="16200000" flipV="1">
              <a:off x="9592" y="4064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rot="16200000" flipV="1">
              <a:off x="11226" y="4063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曲线连接符 17"/>
            <p:cNvCxnSpPr>
              <a:stCxn id="15" idx="2"/>
              <a:endCxn id="17" idx="2"/>
            </p:cNvCxnSpPr>
            <p:nvPr/>
          </p:nvCxnSpPr>
          <p:spPr>
            <a:xfrm rot="10800000" flipH="1" flipV="1">
              <a:off x="4877" y="4575"/>
              <a:ext cx="5" cy="372"/>
            </a:xfrm>
            <a:prstGeom prst="curvedConnector3">
              <a:avLst>
                <a:gd name="adj1" fmla="val -8940000"/>
              </a:avLst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19" name="对象 1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052" y="4575"/>
            <a:ext cx="36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" imgW="152400" imgH="177165" progId="Equation.KSEE3">
                    <p:embed/>
                  </p:oleObj>
                </mc:Choice>
                <mc:Fallback>
                  <p:oleObj name="" r:id="rId1" imgW="1524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4052" y="4575"/>
                          <a:ext cx="366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469" y="4039"/>
            <a:ext cx="42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177165" imgH="177165" progId="Equation.KSEE3">
                    <p:embed/>
                  </p:oleObj>
                </mc:Choice>
                <mc:Fallback>
                  <p:oleObj name="" r:id="rId3" imgW="177165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469" y="4039"/>
                          <a:ext cx="426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362" y="4039"/>
            <a:ext cx="42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" name="" r:id="rId5" imgW="177165" imgH="177165" progId="Equation.KSEE3">
                    <p:embed/>
                  </p:oleObj>
                </mc:Choice>
                <mc:Fallback>
                  <p:oleObj name="" r:id="rId5" imgW="177165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362" y="4039"/>
                          <a:ext cx="426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69" y="4039"/>
            <a:ext cx="42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" r:id="rId6" imgW="177165" imgH="177165" progId="Equation.KSEE3">
                    <p:embed/>
                  </p:oleObj>
                </mc:Choice>
                <mc:Fallback>
                  <p:oleObj name="" r:id="rId6" imgW="177165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969" y="4039"/>
                          <a:ext cx="426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576" y="4039"/>
            <a:ext cx="42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" name="" r:id="rId7" imgW="177165" imgH="177165" progId="Equation.KSEE3">
                    <p:embed/>
                  </p:oleObj>
                </mc:Choice>
                <mc:Fallback>
                  <p:oleObj name="" r:id="rId7" imgW="177165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576" y="4039"/>
                          <a:ext cx="426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469" y="5205"/>
            <a:ext cx="397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" name="" r:id="rId8" imgW="165100" imgH="177165" progId="Equation.KSEE3">
                    <p:embed/>
                  </p:oleObj>
                </mc:Choice>
                <mc:Fallback>
                  <p:oleObj name="" r:id="rId8" imgW="1651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69" y="5205"/>
                          <a:ext cx="397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直接箭头连接符 28"/>
            <p:cNvCxnSpPr/>
            <p:nvPr/>
          </p:nvCxnSpPr>
          <p:spPr>
            <a:xfrm rot="16200000" flipV="1">
              <a:off x="5046" y="5457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30" name="对象 2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412" y="5205"/>
            <a:ext cx="397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" name="" r:id="rId10" imgW="165100" imgH="177165" progId="Equation.KSEE3">
                    <p:embed/>
                  </p:oleObj>
                </mc:Choice>
                <mc:Fallback>
                  <p:oleObj name="" r:id="rId10" imgW="1651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8412" y="5205"/>
                          <a:ext cx="397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2" name="直接箭头连接符 31"/>
            <p:cNvCxnSpPr/>
            <p:nvPr/>
          </p:nvCxnSpPr>
          <p:spPr>
            <a:xfrm rot="16200000" flipV="1">
              <a:off x="7989" y="5457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33" name="对象 3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015" y="5213"/>
            <a:ext cx="397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" name="" r:id="rId11" imgW="165100" imgH="177165" progId="Equation.KSEE3">
                    <p:embed/>
                  </p:oleObj>
                </mc:Choice>
                <mc:Fallback>
                  <p:oleObj name="" r:id="rId11" imgW="1651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0015" y="5213"/>
                          <a:ext cx="397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" name="直接箭头连接符 34"/>
            <p:cNvCxnSpPr/>
            <p:nvPr/>
          </p:nvCxnSpPr>
          <p:spPr>
            <a:xfrm rot="16200000" flipV="1">
              <a:off x="9592" y="5465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36" name="对象 3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649" y="5205"/>
            <a:ext cx="397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" name="" r:id="rId12" imgW="165100" imgH="177165" progId="Equation.KSEE3">
                    <p:embed/>
                  </p:oleObj>
                </mc:Choice>
                <mc:Fallback>
                  <p:oleObj name="" r:id="rId12" imgW="1651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649" y="5205"/>
                          <a:ext cx="397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8" name="直接箭头连接符 37"/>
            <p:cNvCxnSpPr/>
            <p:nvPr/>
          </p:nvCxnSpPr>
          <p:spPr>
            <a:xfrm rot="16200000" flipV="1">
              <a:off x="11226" y="5457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39" name="对象 3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196" y="4837"/>
            <a:ext cx="36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" name="" r:id="rId13" imgW="152400" imgH="177165" progId="Equation.KSEE3">
                    <p:embed/>
                  </p:oleObj>
                </mc:Choice>
                <mc:Fallback>
                  <p:oleObj name="" r:id="rId13" imgW="1524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196" y="4837"/>
                          <a:ext cx="366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文本框 40"/>
            <p:cNvSpPr txBox="1"/>
            <p:nvPr/>
          </p:nvSpPr>
          <p:spPr>
            <a:xfrm>
              <a:off x="5904" y="4947"/>
              <a:ext cx="102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>
                  <a:latin typeface="+mj-lt"/>
                  <a:cs typeface="+mj-lt"/>
                </a:rPr>
                <a:t>Unfold</a:t>
              </a:r>
              <a:endParaRPr lang="en-US" altLang="zh-CN" sz="1200">
                <a:latin typeface="+mj-lt"/>
                <a:cs typeface="+mj-lt"/>
              </a:endParaRPr>
            </a:p>
          </p:txBody>
        </p:sp>
        <p:graphicFrame>
          <p:nvGraphicFramePr>
            <p:cNvPr id="42" name="对象 4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177" y="3359"/>
            <a:ext cx="304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" name="" r:id="rId14" imgW="152400" imgH="177165" progId="Equation.KSEE3">
                    <p:embed/>
                  </p:oleObj>
                </mc:Choice>
                <mc:Fallback>
                  <p:oleObj name="" r:id="rId14" imgW="1524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177" y="3359"/>
                          <a:ext cx="304" cy="3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06" y="3308"/>
            <a:ext cx="532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" name="" r:id="rId16" imgW="266700" imgH="228600" progId="Equation.KSEE3">
                    <p:embed/>
                  </p:oleObj>
                </mc:Choice>
                <mc:Fallback>
                  <p:oleObj name="" r:id="rId16" imgW="266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8006" y="3308"/>
                          <a:ext cx="532" cy="4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4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698" y="3304"/>
            <a:ext cx="354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" name="" r:id="rId18" imgW="177165" imgH="228600" progId="Equation.KSEE3">
                    <p:embed/>
                  </p:oleObj>
                </mc:Choice>
                <mc:Fallback>
                  <p:oleObj name="" r:id="rId18" imgW="177165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9698" y="3304"/>
                          <a:ext cx="354" cy="4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43" y="3304"/>
            <a:ext cx="532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" name="" r:id="rId20" imgW="266700" imgH="228600" progId="Equation.KSEE3">
                    <p:embed/>
                  </p:oleObj>
                </mc:Choice>
                <mc:Fallback>
                  <p:oleObj name="" r:id="rId20" imgW="2667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1243" y="3304"/>
                          <a:ext cx="532" cy="4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63" y="5763"/>
            <a:ext cx="432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" name="" r:id="rId22" imgW="241300" imgH="228600" progId="Equation.KSEE3">
                    <p:embed/>
                  </p:oleObj>
                </mc:Choice>
                <mc:Fallback>
                  <p:oleObj name="" r:id="rId22" imgW="2413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8063" y="5763"/>
                          <a:ext cx="432" cy="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5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744" y="5771"/>
            <a:ext cx="273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" name="" r:id="rId24" imgW="152400" imgH="228600" progId="Equation.KSEE3">
                    <p:embed/>
                  </p:oleObj>
                </mc:Choice>
                <mc:Fallback>
                  <p:oleObj name="" r:id="rId24" imgW="1524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9744" y="5771"/>
                          <a:ext cx="273" cy="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95" y="5771"/>
            <a:ext cx="432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" name="" r:id="rId26" imgW="241300" imgH="228600" progId="Equation.KSEE3">
                    <p:embed/>
                  </p:oleObj>
                </mc:Choice>
                <mc:Fallback>
                  <p:oleObj name="" r:id="rId26" imgW="2413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11295" y="5771"/>
                          <a:ext cx="432" cy="4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5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21" y="5854"/>
            <a:ext cx="228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" name="" r:id="rId28" imgW="127000" imgH="139700" progId="Equation.KSEE3">
                    <p:embed/>
                  </p:oleObj>
                </mc:Choice>
                <mc:Fallback>
                  <p:oleObj name="" r:id="rId28" imgW="127000" imgH="139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5221" y="5854"/>
                          <a:ext cx="228" cy="2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221" y="4606"/>
            <a:ext cx="228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" name="" r:id="rId30" imgW="127000" imgH="177165" progId="Equation.KSEE3">
                    <p:embed/>
                  </p:oleObj>
                </mc:Choice>
                <mc:Fallback>
                  <p:oleObj name="" r:id="rId30" imgW="1270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5221" y="4606"/>
                          <a:ext cx="228" cy="3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对象 6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93" y="4581"/>
            <a:ext cx="411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" name="" r:id="rId32" imgW="228600" imgH="228600" progId="Equation.KSEE3">
                    <p:embed/>
                  </p:oleObj>
                </mc:Choice>
                <mc:Fallback>
                  <p:oleObj name="" r:id="rId32" imgW="2286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8093" y="4581"/>
                          <a:ext cx="411" cy="4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763" y="4575"/>
            <a:ext cx="274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" name="" r:id="rId34" imgW="152400" imgH="228600" progId="Equation.KSEE3">
                    <p:embed/>
                  </p:oleObj>
                </mc:Choice>
                <mc:Fallback>
                  <p:oleObj name="" r:id="rId34" imgW="1524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9763" y="4575"/>
                          <a:ext cx="274" cy="4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对象 6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95" y="4575"/>
            <a:ext cx="434" cy="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" name="" r:id="rId36" imgW="241300" imgH="228600" progId="Equation.KSEE3">
                    <p:embed/>
                  </p:oleObj>
                </mc:Choice>
                <mc:Fallback>
                  <p:oleObj name="" r:id="rId36" imgW="2413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11295" y="4575"/>
                          <a:ext cx="434" cy="4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0" name="直接箭头连接符 69"/>
            <p:cNvCxnSpPr/>
            <p:nvPr/>
          </p:nvCxnSpPr>
          <p:spPr>
            <a:xfrm flipV="1">
              <a:off x="12002" y="4776"/>
              <a:ext cx="5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71" name="对象 7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901" y="4837"/>
            <a:ext cx="36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" name="" r:id="rId38" imgW="152400" imgH="177165" progId="Equation.KSEE3">
                    <p:embed/>
                  </p:oleObj>
                </mc:Choice>
                <mc:Fallback>
                  <p:oleObj name="" r:id="rId38" imgW="1524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901" y="4837"/>
                          <a:ext cx="366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7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489" y="4837"/>
            <a:ext cx="366" cy="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" name="" r:id="rId39" imgW="152400" imgH="177165" progId="Equation.KSEE3">
                    <p:embed/>
                  </p:oleObj>
                </mc:Choice>
                <mc:Fallback>
                  <p:oleObj name="" r:id="rId39" imgW="1524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0489" y="4837"/>
                          <a:ext cx="366" cy="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4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33630"/>
          <a:stretch>
            <a:fillRect/>
          </a:stretch>
        </p:blipFill>
        <p:spPr>
          <a:xfrm>
            <a:off x="1871980" y="764540"/>
            <a:ext cx="7749540" cy="28422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9" name="组合 928"/>
          <p:cNvGrpSpPr/>
          <p:nvPr/>
        </p:nvGrpSpPr>
        <p:grpSpPr>
          <a:xfrm>
            <a:off x="1331595" y="4293235"/>
            <a:ext cx="3067050" cy="3058160"/>
            <a:chOff x="1644" y="6761"/>
            <a:chExt cx="4830" cy="4816"/>
          </a:xfrm>
        </p:grpSpPr>
        <p:grpSp>
          <p:nvGrpSpPr>
            <p:cNvPr id="329" name="组合 328"/>
            <p:cNvGrpSpPr/>
            <p:nvPr/>
          </p:nvGrpSpPr>
          <p:grpSpPr>
            <a:xfrm>
              <a:off x="1644" y="6761"/>
              <a:ext cx="4831" cy="4817"/>
              <a:chOff x="4251" y="6988"/>
              <a:chExt cx="4831" cy="4817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4251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4534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>
                <p:custDataLst>
                  <p:tags r:id="rId4"/>
                </p:custDataLst>
              </p:nvPr>
            </p:nvSpPr>
            <p:spPr>
              <a:xfrm>
                <a:off x="4817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>
                <p:custDataLst>
                  <p:tags r:id="rId5"/>
                </p:custDataLst>
              </p:nvPr>
            </p:nvSpPr>
            <p:spPr>
              <a:xfrm>
                <a:off x="5100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>
                <p:custDataLst>
                  <p:tags r:id="rId6"/>
                </p:custDataLst>
              </p:nvPr>
            </p:nvSpPr>
            <p:spPr>
              <a:xfrm>
                <a:off x="5386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>
                <p:custDataLst>
                  <p:tags r:id="rId7"/>
                </p:custDataLst>
              </p:nvPr>
            </p:nvSpPr>
            <p:spPr>
              <a:xfrm>
                <a:off x="5672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>
                <p:custDataLst>
                  <p:tags r:id="rId8"/>
                </p:custDataLst>
              </p:nvPr>
            </p:nvSpPr>
            <p:spPr>
              <a:xfrm>
                <a:off x="4251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>
                <p:custDataLst>
                  <p:tags r:id="rId9"/>
                </p:custDataLst>
              </p:nvPr>
            </p:nvSpPr>
            <p:spPr>
              <a:xfrm>
                <a:off x="4534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>
                <p:custDataLst>
                  <p:tags r:id="rId10"/>
                </p:custDataLst>
              </p:nvPr>
            </p:nvSpPr>
            <p:spPr>
              <a:xfrm>
                <a:off x="4817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>
                <p:custDataLst>
                  <p:tags r:id="rId11"/>
                </p:custDataLst>
              </p:nvPr>
            </p:nvSpPr>
            <p:spPr>
              <a:xfrm>
                <a:off x="5100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>
                <p:custDataLst>
                  <p:tags r:id="rId12"/>
                </p:custDataLst>
              </p:nvPr>
            </p:nvSpPr>
            <p:spPr>
              <a:xfrm>
                <a:off x="5386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>
                <p:custDataLst>
                  <p:tags r:id="rId13"/>
                </p:custDataLst>
              </p:nvPr>
            </p:nvSpPr>
            <p:spPr>
              <a:xfrm>
                <a:off x="5672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14"/>
                </p:custDataLst>
              </p:nvPr>
            </p:nvSpPr>
            <p:spPr>
              <a:xfrm>
                <a:off x="5957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>
                <p:custDataLst>
                  <p:tags r:id="rId15"/>
                </p:custDataLst>
              </p:nvPr>
            </p:nvSpPr>
            <p:spPr>
              <a:xfrm>
                <a:off x="6240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>
                <p:custDataLst>
                  <p:tags r:id="rId16"/>
                </p:custDataLst>
              </p:nvPr>
            </p:nvSpPr>
            <p:spPr>
              <a:xfrm>
                <a:off x="6523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>
                <p:custDataLst>
                  <p:tags r:id="rId17"/>
                </p:custDataLst>
              </p:nvPr>
            </p:nvSpPr>
            <p:spPr>
              <a:xfrm>
                <a:off x="6806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>
                <p:custDataLst>
                  <p:tags r:id="rId18"/>
                </p:custDataLst>
              </p:nvPr>
            </p:nvSpPr>
            <p:spPr>
              <a:xfrm>
                <a:off x="7092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>
                <p:custDataLst>
                  <p:tags r:id="rId19"/>
                </p:custDataLst>
              </p:nvPr>
            </p:nvSpPr>
            <p:spPr>
              <a:xfrm>
                <a:off x="7378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>
                <p:custDataLst>
                  <p:tags r:id="rId20"/>
                </p:custDataLst>
              </p:nvPr>
            </p:nvSpPr>
            <p:spPr>
              <a:xfrm>
                <a:off x="5957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>
                <p:custDataLst>
                  <p:tags r:id="rId21"/>
                </p:custDataLst>
              </p:nvPr>
            </p:nvSpPr>
            <p:spPr>
              <a:xfrm>
                <a:off x="6240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>
                <p:custDataLst>
                  <p:tags r:id="rId22"/>
                </p:custDataLst>
              </p:nvPr>
            </p:nvSpPr>
            <p:spPr>
              <a:xfrm>
                <a:off x="6523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>
                <p:custDataLst>
                  <p:tags r:id="rId23"/>
                </p:custDataLst>
              </p:nvPr>
            </p:nvSpPr>
            <p:spPr>
              <a:xfrm>
                <a:off x="6806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>
                <p:custDataLst>
                  <p:tags r:id="rId24"/>
                </p:custDataLst>
              </p:nvPr>
            </p:nvSpPr>
            <p:spPr>
              <a:xfrm>
                <a:off x="7092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>
                <p:custDataLst>
                  <p:tags r:id="rId25"/>
                </p:custDataLst>
              </p:nvPr>
            </p:nvSpPr>
            <p:spPr>
              <a:xfrm>
                <a:off x="7378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>
                <p:custDataLst>
                  <p:tags r:id="rId26"/>
                </p:custDataLst>
              </p:nvPr>
            </p:nvSpPr>
            <p:spPr>
              <a:xfrm>
                <a:off x="7663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>
                <p:custDataLst>
                  <p:tags r:id="rId27"/>
                </p:custDataLst>
              </p:nvPr>
            </p:nvSpPr>
            <p:spPr>
              <a:xfrm>
                <a:off x="7946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>
                <p:custDataLst>
                  <p:tags r:id="rId28"/>
                </p:custDataLst>
              </p:nvPr>
            </p:nvSpPr>
            <p:spPr>
              <a:xfrm>
                <a:off x="8229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>
                <p:custDataLst>
                  <p:tags r:id="rId29"/>
                </p:custDataLst>
              </p:nvPr>
            </p:nvSpPr>
            <p:spPr>
              <a:xfrm>
                <a:off x="8512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>
                <p:custDataLst>
                  <p:tags r:id="rId30"/>
                </p:custDataLst>
              </p:nvPr>
            </p:nvSpPr>
            <p:spPr>
              <a:xfrm>
                <a:off x="8798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>
                <p:custDataLst>
                  <p:tags r:id="rId31"/>
                </p:custDataLst>
              </p:nvPr>
            </p:nvSpPr>
            <p:spPr>
              <a:xfrm>
                <a:off x="7663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>
                <p:custDataLst>
                  <p:tags r:id="rId32"/>
                </p:custDataLst>
              </p:nvPr>
            </p:nvSpPr>
            <p:spPr>
              <a:xfrm>
                <a:off x="7946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>
                <p:custDataLst>
                  <p:tags r:id="rId33"/>
                </p:custDataLst>
              </p:nvPr>
            </p:nvSpPr>
            <p:spPr>
              <a:xfrm>
                <a:off x="8229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>
                <p:custDataLst>
                  <p:tags r:id="rId34"/>
                </p:custDataLst>
              </p:nvPr>
            </p:nvSpPr>
            <p:spPr>
              <a:xfrm>
                <a:off x="8512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>
                <p:custDataLst>
                  <p:tags r:id="rId35"/>
                </p:custDataLst>
              </p:nvPr>
            </p:nvSpPr>
            <p:spPr>
              <a:xfrm>
                <a:off x="8798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>
                <p:custDataLst>
                  <p:tags r:id="rId36"/>
                </p:custDataLst>
              </p:nvPr>
            </p:nvSpPr>
            <p:spPr>
              <a:xfrm>
                <a:off x="4251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>
                <p:custDataLst>
                  <p:tags r:id="rId37"/>
                </p:custDataLst>
              </p:nvPr>
            </p:nvSpPr>
            <p:spPr>
              <a:xfrm>
                <a:off x="4534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>
                <p:custDataLst>
                  <p:tags r:id="rId38"/>
                </p:custDataLst>
              </p:nvPr>
            </p:nvSpPr>
            <p:spPr>
              <a:xfrm>
                <a:off x="4817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>
                <p:custDataLst>
                  <p:tags r:id="rId39"/>
                </p:custDataLst>
              </p:nvPr>
            </p:nvSpPr>
            <p:spPr>
              <a:xfrm>
                <a:off x="5100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>
                <p:custDataLst>
                  <p:tags r:id="rId40"/>
                </p:custDataLst>
              </p:nvPr>
            </p:nvSpPr>
            <p:spPr>
              <a:xfrm>
                <a:off x="5386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>
                <p:custDataLst>
                  <p:tags r:id="rId41"/>
                </p:custDataLst>
              </p:nvPr>
            </p:nvSpPr>
            <p:spPr>
              <a:xfrm>
                <a:off x="5672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>
                <p:custDataLst>
                  <p:tags r:id="rId42"/>
                </p:custDataLst>
              </p:nvPr>
            </p:nvSpPr>
            <p:spPr>
              <a:xfrm>
                <a:off x="4251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>
                <p:custDataLst>
                  <p:tags r:id="rId43"/>
                </p:custDataLst>
              </p:nvPr>
            </p:nvSpPr>
            <p:spPr>
              <a:xfrm>
                <a:off x="4534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>
                <p:custDataLst>
                  <p:tags r:id="rId44"/>
                </p:custDataLst>
              </p:nvPr>
            </p:nvSpPr>
            <p:spPr>
              <a:xfrm>
                <a:off x="4817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>
                <p:custDataLst>
                  <p:tags r:id="rId45"/>
                </p:custDataLst>
              </p:nvPr>
            </p:nvSpPr>
            <p:spPr>
              <a:xfrm>
                <a:off x="5100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" name="矩形 47"/>
              <p:cNvSpPr/>
              <p:nvPr>
                <p:custDataLst>
                  <p:tags r:id="rId46"/>
                </p:custDataLst>
              </p:nvPr>
            </p:nvSpPr>
            <p:spPr>
              <a:xfrm>
                <a:off x="5386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>
                <p:custDataLst>
                  <p:tags r:id="rId47"/>
                </p:custDataLst>
              </p:nvPr>
            </p:nvSpPr>
            <p:spPr>
              <a:xfrm>
                <a:off x="5672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矩形 49"/>
              <p:cNvSpPr/>
              <p:nvPr>
                <p:custDataLst>
                  <p:tags r:id="rId48"/>
                </p:custDataLst>
              </p:nvPr>
            </p:nvSpPr>
            <p:spPr>
              <a:xfrm>
                <a:off x="5957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>
                <p:custDataLst>
                  <p:tags r:id="rId49"/>
                </p:custDataLst>
              </p:nvPr>
            </p:nvSpPr>
            <p:spPr>
              <a:xfrm>
                <a:off x="6240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矩形 51"/>
              <p:cNvSpPr/>
              <p:nvPr>
                <p:custDataLst>
                  <p:tags r:id="rId50"/>
                </p:custDataLst>
              </p:nvPr>
            </p:nvSpPr>
            <p:spPr>
              <a:xfrm>
                <a:off x="6523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矩形 52"/>
              <p:cNvSpPr/>
              <p:nvPr>
                <p:custDataLst>
                  <p:tags r:id="rId51"/>
                </p:custDataLst>
              </p:nvPr>
            </p:nvSpPr>
            <p:spPr>
              <a:xfrm>
                <a:off x="6806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矩形 53"/>
              <p:cNvSpPr/>
              <p:nvPr>
                <p:custDataLst>
                  <p:tags r:id="rId52"/>
                </p:custDataLst>
              </p:nvPr>
            </p:nvSpPr>
            <p:spPr>
              <a:xfrm>
                <a:off x="7092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>
                <p:custDataLst>
                  <p:tags r:id="rId53"/>
                </p:custDataLst>
              </p:nvPr>
            </p:nvSpPr>
            <p:spPr>
              <a:xfrm>
                <a:off x="7378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>
                <p:custDataLst>
                  <p:tags r:id="rId54"/>
                </p:custDataLst>
              </p:nvPr>
            </p:nvSpPr>
            <p:spPr>
              <a:xfrm>
                <a:off x="5957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>
                <p:custDataLst>
                  <p:tags r:id="rId55"/>
                </p:custDataLst>
              </p:nvPr>
            </p:nvSpPr>
            <p:spPr>
              <a:xfrm>
                <a:off x="6240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>
                <p:custDataLst>
                  <p:tags r:id="rId56"/>
                </p:custDataLst>
              </p:nvPr>
            </p:nvSpPr>
            <p:spPr>
              <a:xfrm>
                <a:off x="6523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>
                <p:custDataLst>
                  <p:tags r:id="rId57"/>
                </p:custDataLst>
              </p:nvPr>
            </p:nvSpPr>
            <p:spPr>
              <a:xfrm>
                <a:off x="6806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>
                <p:custDataLst>
                  <p:tags r:id="rId58"/>
                </p:custDataLst>
              </p:nvPr>
            </p:nvSpPr>
            <p:spPr>
              <a:xfrm>
                <a:off x="7092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>
                <p:custDataLst>
                  <p:tags r:id="rId59"/>
                </p:custDataLst>
              </p:nvPr>
            </p:nvSpPr>
            <p:spPr>
              <a:xfrm>
                <a:off x="7378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>
                <p:custDataLst>
                  <p:tags r:id="rId60"/>
                </p:custDataLst>
              </p:nvPr>
            </p:nvSpPr>
            <p:spPr>
              <a:xfrm>
                <a:off x="7663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>
                <p:custDataLst>
                  <p:tags r:id="rId61"/>
                </p:custDataLst>
              </p:nvPr>
            </p:nvSpPr>
            <p:spPr>
              <a:xfrm>
                <a:off x="7946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>
                <p:custDataLst>
                  <p:tags r:id="rId62"/>
                </p:custDataLst>
              </p:nvPr>
            </p:nvSpPr>
            <p:spPr>
              <a:xfrm>
                <a:off x="8229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矩形 64"/>
              <p:cNvSpPr/>
              <p:nvPr>
                <p:custDataLst>
                  <p:tags r:id="rId63"/>
                </p:custDataLst>
              </p:nvPr>
            </p:nvSpPr>
            <p:spPr>
              <a:xfrm>
                <a:off x="8512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>
                <p:custDataLst>
                  <p:tags r:id="rId64"/>
                </p:custDataLst>
              </p:nvPr>
            </p:nvSpPr>
            <p:spPr>
              <a:xfrm>
                <a:off x="8798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>
                <p:custDataLst>
                  <p:tags r:id="rId65"/>
                </p:custDataLst>
              </p:nvPr>
            </p:nvSpPr>
            <p:spPr>
              <a:xfrm>
                <a:off x="7663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>
                <p:custDataLst>
                  <p:tags r:id="rId66"/>
                </p:custDataLst>
              </p:nvPr>
            </p:nvSpPr>
            <p:spPr>
              <a:xfrm>
                <a:off x="7946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>
                <p:custDataLst>
                  <p:tags r:id="rId67"/>
                </p:custDataLst>
              </p:nvPr>
            </p:nvSpPr>
            <p:spPr>
              <a:xfrm>
                <a:off x="8229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" name="矩形 69"/>
              <p:cNvSpPr/>
              <p:nvPr>
                <p:custDataLst>
                  <p:tags r:id="rId68"/>
                </p:custDataLst>
              </p:nvPr>
            </p:nvSpPr>
            <p:spPr>
              <a:xfrm>
                <a:off x="8512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>
                <p:custDataLst>
                  <p:tags r:id="rId69"/>
                </p:custDataLst>
              </p:nvPr>
            </p:nvSpPr>
            <p:spPr>
              <a:xfrm>
                <a:off x="8798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>
                <p:custDataLst>
                  <p:tags r:id="rId70"/>
                </p:custDataLst>
              </p:nvPr>
            </p:nvSpPr>
            <p:spPr>
              <a:xfrm>
                <a:off x="4251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8" name="矩形 107"/>
              <p:cNvSpPr/>
              <p:nvPr>
                <p:custDataLst>
                  <p:tags r:id="rId71"/>
                </p:custDataLst>
              </p:nvPr>
            </p:nvSpPr>
            <p:spPr>
              <a:xfrm>
                <a:off x="4534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9" name="矩形 108"/>
              <p:cNvSpPr/>
              <p:nvPr>
                <p:custDataLst>
                  <p:tags r:id="rId72"/>
                </p:custDataLst>
              </p:nvPr>
            </p:nvSpPr>
            <p:spPr>
              <a:xfrm>
                <a:off x="4817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0" name="矩形 109"/>
              <p:cNvSpPr/>
              <p:nvPr>
                <p:custDataLst>
                  <p:tags r:id="rId73"/>
                </p:custDataLst>
              </p:nvPr>
            </p:nvSpPr>
            <p:spPr>
              <a:xfrm>
                <a:off x="5100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1" name="矩形 110"/>
              <p:cNvSpPr/>
              <p:nvPr>
                <p:custDataLst>
                  <p:tags r:id="rId74"/>
                </p:custDataLst>
              </p:nvPr>
            </p:nvSpPr>
            <p:spPr>
              <a:xfrm>
                <a:off x="5386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2" name="矩形 111"/>
              <p:cNvSpPr/>
              <p:nvPr>
                <p:custDataLst>
                  <p:tags r:id="rId75"/>
                </p:custDataLst>
              </p:nvPr>
            </p:nvSpPr>
            <p:spPr>
              <a:xfrm>
                <a:off x="5672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>
                <p:custDataLst>
                  <p:tags r:id="rId76"/>
                </p:custDataLst>
              </p:nvPr>
            </p:nvSpPr>
            <p:spPr>
              <a:xfrm>
                <a:off x="4251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>
                <p:custDataLst>
                  <p:tags r:id="rId77"/>
                </p:custDataLst>
              </p:nvPr>
            </p:nvSpPr>
            <p:spPr>
              <a:xfrm>
                <a:off x="4534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>
                <p:custDataLst>
                  <p:tags r:id="rId78"/>
                </p:custDataLst>
              </p:nvPr>
            </p:nvSpPr>
            <p:spPr>
              <a:xfrm>
                <a:off x="4817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6" name="矩形 115"/>
              <p:cNvSpPr/>
              <p:nvPr>
                <p:custDataLst>
                  <p:tags r:id="rId79"/>
                </p:custDataLst>
              </p:nvPr>
            </p:nvSpPr>
            <p:spPr>
              <a:xfrm>
                <a:off x="5100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7" name="矩形 116"/>
              <p:cNvSpPr/>
              <p:nvPr>
                <p:custDataLst>
                  <p:tags r:id="rId80"/>
                </p:custDataLst>
              </p:nvPr>
            </p:nvSpPr>
            <p:spPr>
              <a:xfrm>
                <a:off x="5386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8" name="矩形 117"/>
              <p:cNvSpPr/>
              <p:nvPr>
                <p:custDataLst>
                  <p:tags r:id="rId81"/>
                </p:custDataLst>
              </p:nvPr>
            </p:nvSpPr>
            <p:spPr>
              <a:xfrm>
                <a:off x="5672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9" name="矩形 118"/>
              <p:cNvSpPr/>
              <p:nvPr>
                <p:custDataLst>
                  <p:tags r:id="rId82"/>
                </p:custDataLst>
              </p:nvPr>
            </p:nvSpPr>
            <p:spPr>
              <a:xfrm>
                <a:off x="5957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0" name="矩形 119"/>
              <p:cNvSpPr/>
              <p:nvPr>
                <p:custDataLst>
                  <p:tags r:id="rId83"/>
                </p:custDataLst>
              </p:nvPr>
            </p:nvSpPr>
            <p:spPr>
              <a:xfrm>
                <a:off x="6240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1" name="矩形 120"/>
              <p:cNvSpPr/>
              <p:nvPr>
                <p:custDataLst>
                  <p:tags r:id="rId84"/>
                </p:custDataLst>
              </p:nvPr>
            </p:nvSpPr>
            <p:spPr>
              <a:xfrm>
                <a:off x="6523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2" name="矩形 121"/>
              <p:cNvSpPr/>
              <p:nvPr>
                <p:custDataLst>
                  <p:tags r:id="rId85"/>
                </p:custDataLst>
              </p:nvPr>
            </p:nvSpPr>
            <p:spPr>
              <a:xfrm>
                <a:off x="6806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3" name="矩形 122"/>
              <p:cNvSpPr/>
              <p:nvPr>
                <p:custDataLst>
                  <p:tags r:id="rId86"/>
                </p:custDataLst>
              </p:nvPr>
            </p:nvSpPr>
            <p:spPr>
              <a:xfrm>
                <a:off x="7092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4" name="矩形 123"/>
              <p:cNvSpPr/>
              <p:nvPr>
                <p:custDataLst>
                  <p:tags r:id="rId87"/>
                </p:custDataLst>
              </p:nvPr>
            </p:nvSpPr>
            <p:spPr>
              <a:xfrm>
                <a:off x="7378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>
                <p:custDataLst>
                  <p:tags r:id="rId88"/>
                </p:custDataLst>
              </p:nvPr>
            </p:nvSpPr>
            <p:spPr>
              <a:xfrm>
                <a:off x="5957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6" name="矩形 125"/>
              <p:cNvSpPr/>
              <p:nvPr>
                <p:custDataLst>
                  <p:tags r:id="rId89"/>
                </p:custDataLst>
              </p:nvPr>
            </p:nvSpPr>
            <p:spPr>
              <a:xfrm>
                <a:off x="6240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7" name="矩形 126"/>
              <p:cNvSpPr/>
              <p:nvPr>
                <p:custDataLst>
                  <p:tags r:id="rId90"/>
                </p:custDataLst>
              </p:nvPr>
            </p:nvSpPr>
            <p:spPr>
              <a:xfrm>
                <a:off x="6523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>
                <p:custDataLst>
                  <p:tags r:id="rId91"/>
                </p:custDataLst>
              </p:nvPr>
            </p:nvSpPr>
            <p:spPr>
              <a:xfrm>
                <a:off x="6806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>
                <p:custDataLst>
                  <p:tags r:id="rId92"/>
                </p:custDataLst>
              </p:nvPr>
            </p:nvSpPr>
            <p:spPr>
              <a:xfrm>
                <a:off x="7092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>
                <p:custDataLst>
                  <p:tags r:id="rId93"/>
                </p:custDataLst>
              </p:nvPr>
            </p:nvSpPr>
            <p:spPr>
              <a:xfrm>
                <a:off x="7378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>
                <p:custDataLst>
                  <p:tags r:id="rId94"/>
                </p:custDataLst>
              </p:nvPr>
            </p:nvSpPr>
            <p:spPr>
              <a:xfrm>
                <a:off x="7663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>
                <p:custDataLst>
                  <p:tags r:id="rId95"/>
                </p:custDataLst>
              </p:nvPr>
            </p:nvSpPr>
            <p:spPr>
              <a:xfrm>
                <a:off x="7946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>
                <p:custDataLst>
                  <p:tags r:id="rId96"/>
                </p:custDataLst>
              </p:nvPr>
            </p:nvSpPr>
            <p:spPr>
              <a:xfrm>
                <a:off x="8229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>
                <p:custDataLst>
                  <p:tags r:id="rId97"/>
                </p:custDataLst>
              </p:nvPr>
            </p:nvSpPr>
            <p:spPr>
              <a:xfrm>
                <a:off x="8512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5" name="矩形 134"/>
              <p:cNvSpPr/>
              <p:nvPr>
                <p:custDataLst>
                  <p:tags r:id="rId98"/>
                </p:custDataLst>
              </p:nvPr>
            </p:nvSpPr>
            <p:spPr>
              <a:xfrm>
                <a:off x="8798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6" name="矩形 135"/>
              <p:cNvSpPr/>
              <p:nvPr>
                <p:custDataLst>
                  <p:tags r:id="rId99"/>
                </p:custDataLst>
              </p:nvPr>
            </p:nvSpPr>
            <p:spPr>
              <a:xfrm>
                <a:off x="7663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7" name="矩形 136"/>
              <p:cNvSpPr/>
              <p:nvPr>
                <p:custDataLst>
                  <p:tags r:id="rId100"/>
                </p:custDataLst>
              </p:nvPr>
            </p:nvSpPr>
            <p:spPr>
              <a:xfrm>
                <a:off x="7946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8" name="矩形 137"/>
              <p:cNvSpPr/>
              <p:nvPr>
                <p:custDataLst>
                  <p:tags r:id="rId101"/>
                </p:custDataLst>
              </p:nvPr>
            </p:nvSpPr>
            <p:spPr>
              <a:xfrm>
                <a:off x="8229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9" name="矩形 138"/>
              <p:cNvSpPr/>
              <p:nvPr>
                <p:custDataLst>
                  <p:tags r:id="rId102"/>
                </p:custDataLst>
              </p:nvPr>
            </p:nvSpPr>
            <p:spPr>
              <a:xfrm>
                <a:off x="8512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0" name="矩形 139"/>
              <p:cNvSpPr/>
              <p:nvPr>
                <p:custDataLst>
                  <p:tags r:id="rId103"/>
                </p:custDataLst>
              </p:nvPr>
            </p:nvSpPr>
            <p:spPr>
              <a:xfrm>
                <a:off x="8798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1" name="矩形 140"/>
              <p:cNvSpPr/>
              <p:nvPr>
                <p:custDataLst>
                  <p:tags r:id="rId104"/>
                </p:custDataLst>
              </p:nvPr>
            </p:nvSpPr>
            <p:spPr>
              <a:xfrm>
                <a:off x="4251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2" name="矩形 141"/>
              <p:cNvSpPr/>
              <p:nvPr>
                <p:custDataLst>
                  <p:tags r:id="rId105"/>
                </p:custDataLst>
              </p:nvPr>
            </p:nvSpPr>
            <p:spPr>
              <a:xfrm>
                <a:off x="4534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3" name="矩形 142"/>
              <p:cNvSpPr/>
              <p:nvPr>
                <p:custDataLst>
                  <p:tags r:id="rId106"/>
                </p:custDataLst>
              </p:nvPr>
            </p:nvSpPr>
            <p:spPr>
              <a:xfrm>
                <a:off x="4817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4" name="矩形 143"/>
              <p:cNvSpPr/>
              <p:nvPr>
                <p:custDataLst>
                  <p:tags r:id="rId107"/>
                </p:custDataLst>
              </p:nvPr>
            </p:nvSpPr>
            <p:spPr>
              <a:xfrm>
                <a:off x="5100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5" name="矩形 144"/>
              <p:cNvSpPr/>
              <p:nvPr>
                <p:custDataLst>
                  <p:tags r:id="rId108"/>
                </p:custDataLst>
              </p:nvPr>
            </p:nvSpPr>
            <p:spPr>
              <a:xfrm>
                <a:off x="5386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6" name="矩形 145"/>
              <p:cNvSpPr/>
              <p:nvPr>
                <p:custDataLst>
                  <p:tags r:id="rId109"/>
                </p:custDataLst>
              </p:nvPr>
            </p:nvSpPr>
            <p:spPr>
              <a:xfrm>
                <a:off x="5672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7" name="矩形 146"/>
              <p:cNvSpPr/>
              <p:nvPr>
                <p:custDataLst>
                  <p:tags r:id="rId110"/>
                </p:custDataLst>
              </p:nvPr>
            </p:nvSpPr>
            <p:spPr>
              <a:xfrm>
                <a:off x="4251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8" name="矩形 147"/>
              <p:cNvSpPr/>
              <p:nvPr>
                <p:custDataLst>
                  <p:tags r:id="rId111"/>
                </p:custDataLst>
              </p:nvPr>
            </p:nvSpPr>
            <p:spPr>
              <a:xfrm>
                <a:off x="4534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9" name="矩形 148"/>
              <p:cNvSpPr/>
              <p:nvPr>
                <p:custDataLst>
                  <p:tags r:id="rId112"/>
                </p:custDataLst>
              </p:nvPr>
            </p:nvSpPr>
            <p:spPr>
              <a:xfrm>
                <a:off x="4817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0" name="矩形 149"/>
              <p:cNvSpPr/>
              <p:nvPr>
                <p:custDataLst>
                  <p:tags r:id="rId113"/>
                </p:custDataLst>
              </p:nvPr>
            </p:nvSpPr>
            <p:spPr>
              <a:xfrm>
                <a:off x="5100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1" name="矩形 150"/>
              <p:cNvSpPr/>
              <p:nvPr>
                <p:custDataLst>
                  <p:tags r:id="rId114"/>
                </p:custDataLst>
              </p:nvPr>
            </p:nvSpPr>
            <p:spPr>
              <a:xfrm>
                <a:off x="5386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2" name="矩形 151"/>
              <p:cNvSpPr/>
              <p:nvPr>
                <p:custDataLst>
                  <p:tags r:id="rId115"/>
                </p:custDataLst>
              </p:nvPr>
            </p:nvSpPr>
            <p:spPr>
              <a:xfrm>
                <a:off x="5672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3" name="矩形 152"/>
              <p:cNvSpPr/>
              <p:nvPr>
                <p:custDataLst>
                  <p:tags r:id="rId116"/>
                </p:custDataLst>
              </p:nvPr>
            </p:nvSpPr>
            <p:spPr>
              <a:xfrm>
                <a:off x="5957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4" name="矩形 153"/>
              <p:cNvSpPr/>
              <p:nvPr>
                <p:custDataLst>
                  <p:tags r:id="rId117"/>
                </p:custDataLst>
              </p:nvPr>
            </p:nvSpPr>
            <p:spPr>
              <a:xfrm>
                <a:off x="6240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5" name="矩形 154"/>
              <p:cNvSpPr/>
              <p:nvPr>
                <p:custDataLst>
                  <p:tags r:id="rId118"/>
                </p:custDataLst>
              </p:nvPr>
            </p:nvSpPr>
            <p:spPr>
              <a:xfrm>
                <a:off x="6523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6" name="矩形 155"/>
              <p:cNvSpPr/>
              <p:nvPr>
                <p:custDataLst>
                  <p:tags r:id="rId119"/>
                </p:custDataLst>
              </p:nvPr>
            </p:nvSpPr>
            <p:spPr>
              <a:xfrm>
                <a:off x="6806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7" name="矩形 156"/>
              <p:cNvSpPr/>
              <p:nvPr>
                <p:custDataLst>
                  <p:tags r:id="rId120"/>
                </p:custDataLst>
              </p:nvPr>
            </p:nvSpPr>
            <p:spPr>
              <a:xfrm>
                <a:off x="7092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8" name="矩形 157"/>
              <p:cNvSpPr/>
              <p:nvPr>
                <p:custDataLst>
                  <p:tags r:id="rId121"/>
                </p:custDataLst>
              </p:nvPr>
            </p:nvSpPr>
            <p:spPr>
              <a:xfrm>
                <a:off x="7378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9" name="矩形 158"/>
              <p:cNvSpPr/>
              <p:nvPr>
                <p:custDataLst>
                  <p:tags r:id="rId122"/>
                </p:custDataLst>
              </p:nvPr>
            </p:nvSpPr>
            <p:spPr>
              <a:xfrm>
                <a:off x="5957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0" name="矩形 159"/>
              <p:cNvSpPr/>
              <p:nvPr>
                <p:custDataLst>
                  <p:tags r:id="rId123"/>
                </p:custDataLst>
              </p:nvPr>
            </p:nvSpPr>
            <p:spPr>
              <a:xfrm>
                <a:off x="6240" y="8972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1" name="矩形 160"/>
              <p:cNvSpPr/>
              <p:nvPr>
                <p:custDataLst>
                  <p:tags r:id="rId124"/>
                </p:custDataLst>
              </p:nvPr>
            </p:nvSpPr>
            <p:spPr>
              <a:xfrm>
                <a:off x="6523" y="8972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2" name="矩形 161"/>
              <p:cNvSpPr/>
              <p:nvPr>
                <p:custDataLst>
                  <p:tags r:id="rId125"/>
                </p:custDataLst>
              </p:nvPr>
            </p:nvSpPr>
            <p:spPr>
              <a:xfrm>
                <a:off x="6806" y="8972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3" name="矩形 162"/>
              <p:cNvSpPr/>
              <p:nvPr>
                <p:custDataLst>
                  <p:tags r:id="rId126"/>
                </p:custDataLst>
              </p:nvPr>
            </p:nvSpPr>
            <p:spPr>
              <a:xfrm>
                <a:off x="7092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4" name="矩形 163"/>
              <p:cNvSpPr/>
              <p:nvPr>
                <p:custDataLst>
                  <p:tags r:id="rId127"/>
                </p:custDataLst>
              </p:nvPr>
            </p:nvSpPr>
            <p:spPr>
              <a:xfrm>
                <a:off x="7378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5" name="矩形 164"/>
              <p:cNvSpPr/>
              <p:nvPr>
                <p:custDataLst>
                  <p:tags r:id="rId128"/>
                </p:custDataLst>
              </p:nvPr>
            </p:nvSpPr>
            <p:spPr>
              <a:xfrm>
                <a:off x="7663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6" name="矩形 165"/>
              <p:cNvSpPr/>
              <p:nvPr>
                <p:custDataLst>
                  <p:tags r:id="rId129"/>
                </p:custDataLst>
              </p:nvPr>
            </p:nvSpPr>
            <p:spPr>
              <a:xfrm>
                <a:off x="7946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7" name="矩形 166"/>
              <p:cNvSpPr/>
              <p:nvPr>
                <p:custDataLst>
                  <p:tags r:id="rId130"/>
                </p:custDataLst>
              </p:nvPr>
            </p:nvSpPr>
            <p:spPr>
              <a:xfrm>
                <a:off x="8229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8" name="矩形 167"/>
              <p:cNvSpPr/>
              <p:nvPr>
                <p:custDataLst>
                  <p:tags r:id="rId131"/>
                </p:custDataLst>
              </p:nvPr>
            </p:nvSpPr>
            <p:spPr>
              <a:xfrm>
                <a:off x="8512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9" name="矩形 168"/>
              <p:cNvSpPr/>
              <p:nvPr>
                <p:custDataLst>
                  <p:tags r:id="rId132"/>
                </p:custDataLst>
              </p:nvPr>
            </p:nvSpPr>
            <p:spPr>
              <a:xfrm>
                <a:off x="8798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0" name="矩形 169"/>
              <p:cNvSpPr/>
              <p:nvPr>
                <p:custDataLst>
                  <p:tags r:id="rId133"/>
                </p:custDataLst>
              </p:nvPr>
            </p:nvSpPr>
            <p:spPr>
              <a:xfrm>
                <a:off x="7663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1" name="矩形 170"/>
              <p:cNvSpPr/>
              <p:nvPr>
                <p:custDataLst>
                  <p:tags r:id="rId134"/>
                </p:custDataLst>
              </p:nvPr>
            </p:nvSpPr>
            <p:spPr>
              <a:xfrm>
                <a:off x="7946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2" name="矩形 171"/>
              <p:cNvSpPr/>
              <p:nvPr>
                <p:custDataLst>
                  <p:tags r:id="rId135"/>
                </p:custDataLst>
              </p:nvPr>
            </p:nvSpPr>
            <p:spPr>
              <a:xfrm>
                <a:off x="8229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3" name="矩形 172"/>
              <p:cNvSpPr/>
              <p:nvPr>
                <p:custDataLst>
                  <p:tags r:id="rId136"/>
                </p:custDataLst>
              </p:nvPr>
            </p:nvSpPr>
            <p:spPr>
              <a:xfrm>
                <a:off x="8512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4" name="矩形 173"/>
              <p:cNvSpPr/>
              <p:nvPr>
                <p:custDataLst>
                  <p:tags r:id="rId137"/>
                </p:custDataLst>
              </p:nvPr>
            </p:nvSpPr>
            <p:spPr>
              <a:xfrm>
                <a:off x="8798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5" name="矩形 174"/>
              <p:cNvSpPr/>
              <p:nvPr>
                <p:custDataLst>
                  <p:tags r:id="rId138"/>
                </p:custDataLst>
              </p:nvPr>
            </p:nvSpPr>
            <p:spPr>
              <a:xfrm>
                <a:off x="4253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6" name="矩形 175"/>
              <p:cNvSpPr/>
              <p:nvPr>
                <p:custDataLst>
                  <p:tags r:id="rId139"/>
                </p:custDataLst>
              </p:nvPr>
            </p:nvSpPr>
            <p:spPr>
              <a:xfrm>
                <a:off x="4536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>
                <p:custDataLst>
                  <p:tags r:id="rId140"/>
                </p:custDataLst>
              </p:nvPr>
            </p:nvSpPr>
            <p:spPr>
              <a:xfrm>
                <a:off x="4819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>
                <p:custDataLst>
                  <p:tags r:id="rId141"/>
                </p:custDataLst>
              </p:nvPr>
            </p:nvSpPr>
            <p:spPr>
              <a:xfrm>
                <a:off x="5102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>
                <p:custDataLst>
                  <p:tags r:id="rId142"/>
                </p:custDataLst>
              </p:nvPr>
            </p:nvSpPr>
            <p:spPr>
              <a:xfrm>
                <a:off x="5388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0" name="矩形 179"/>
              <p:cNvSpPr/>
              <p:nvPr>
                <p:custDataLst>
                  <p:tags r:id="rId143"/>
                </p:custDataLst>
              </p:nvPr>
            </p:nvSpPr>
            <p:spPr>
              <a:xfrm>
                <a:off x="5674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1" name="矩形 180"/>
              <p:cNvSpPr/>
              <p:nvPr>
                <p:custDataLst>
                  <p:tags r:id="rId144"/>
                </p:custDataLst>
              </p:nvPr>
            </p:nvSpPr>
            <p:spPr>
              <a:xfrm>
                <a:off x="4253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2" name="矩形 181"/>
              <p:cNvSpPr/>
              <p:nvPr>
                <p:custDataLst>
                  <p:tags r:id="rId145"/>
                </p:custDataLst>
              </p:nvPr>
            </p:nvSpPr>
            <p:spPr>
              <a:xfrm>
                <a:off x="4536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3" name="矩形 182"/>
              <p:cNvSpPr/>
              <p:nvPr>
                <p:custDataLst>
                  <p:tags r:id="rId146"/>
                </p:custDataLst>
              </p:nvPr>
            </p:nvSpPr>
            <p:spPr>
              <a:xfrm>
                <a:off x="4819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4" name="矩形 183"/>
              <p:cNvSpPr/>
              <p:nvPr>
                <p:custDataLst>
                  <p:tags r:id="rId147"/>
                </p:custDataLst>
              </p:nvPr>
            </p:nvSpPr>
            <p:spPr>
              <a:xfrm>
                <a:off x="5102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>
                <p:custDataLst>
                  <p:tags r:id="rId148"/>
                </p:custDataLst>
              </p:nvPr>
            </p:nvSpPr>
            <p:spPr>
              <a:xfrm>
                <a:off x="5388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>
                <p:custDataLst>
                  <p:tags r:id="rId149"/>
                </p:custDataLst>
              </p:nvPr>
            </p:nvSpPr>
            <p:spPr>
              <a:xfrm>
                <a:off x="5674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>
                <p:custDataLst>
                  <p:tags r:id="rId150"/>
                </p:custDataLst>
              </p:nvPr>
            </p:nvSpPr>
            <p:spPr>
              <a:xfrm>
                <a:off x="5959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>
                <p:custDataLst>
                  <p:tags r:id="rId151"/>
                </p:custDataLst>
              </p:nvPr>
            </p:nvSpPr>
            <p:spPr>
              <a:xfrm>
                <a:off x="6242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>
                <p:custDataLst>
                  <p:tags r:id="rId152"/>
                </p:custDataLst>
              </p:nvPr>
            </p:nvSpPr>
            <p:spPr>
              <a:xfrm>
                <a:off x="6525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>
                <p:custDataLst>
                  <p:tags r:id="rId153"/>
                </p:custDataLst>
              </p:nvPr>
            </p:nvSpPr>
            <p:spPr>
              <a:xfrm>
                <a:off x="6808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1" name="矩形 190"/>
              <p:cNvSpPr/>
              <p:nvPr>
                <p:custDataLst>
                  <p:tags r:id="rId154"/>
                </p:custDataLst>
              </p:nvPr>
            </p:nvSpPr>
            <p:spPr>
              <a:xfrm>
                <a:off x="7094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2" name="矩形 191"/>
              <p:cNvSpPr/>
              <p:nvPr>
                <p:custDataLst>
                  <p:tags r:id="rId155"/>
                </p:custDataLst>
              </p:nvPr>
            </p:nvSpPr>
            <p:spPr>
              <a:xfrm>
                <a:off x="7380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>
                <p:custDataLst>
                  <p:tags r:id="rId156"/>
                </p:custDataLst>
              </p:nvPr>
            </p:nvSpPr>
            <p:spPr>
              <a:xfrm>
                <a:off x="5959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>
                <p:custDataLst>
                  <p:tags r:id="rId157"/>
                </p:custDataLst>
              </p:nvPr>
            </p:nvSpPr>
            <p:spPr>
              <a:xfrm>
                <a:off x="6242" y="9539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>
                <p:custDataLst>
                  <p:tags r:id="rId158"/>
                </p:custDataLst>
              </p:nvPr>
            </p:nvSpPr>
            <p:spPr>
              <a:xfrm>
                <a:off x="6525" y="9539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6" name="矩形 195"/>
              <p:cNvSpPr/>
              <p:nvPr>
                <p:custDataLst>
                  <p:tags r:id="rId159"/>
                </p:custDataLst>
              </p:nvPr>
            </p:nvSpPr>
            <p:spPr>
              <a:xfrm>
                <a:off x="6808" y="9539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7" name="矩形 196"/>
              <p:cNvSpPr/>
              <p:nvPr>
                <p:custDataLst>
                  <p:tags r:id="rId160"/>
                </p:custDataLst>
              </p:nvPr>
            </p:nvSpPr>
            <p:spPr>
              <a:xfrm>
                <a:off x="7094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8" name="矩形 197"/>
              <p:cNvSpPr/>
              <p:nvPr>
                <p:custDataLst>
                  <p:tags r:id="rId161"/>
                </p:custDataLst>
              </p:nvPr>
            </p:nvSpPr>
            <p:spPr>
              <a:xfrm>
                <a:off x="7380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9" name="矩形 198"/>
              <p:cNvSpPr/>
              <p:nvPr>
                <p:custDataLst>
                  <p:tags r:id="rId162"/>
                </p:custDataLst>
              </p:nvPr>
            </p:nvSpPr>
            <p:spPr>
              <a:xfrm>
                <a:off x="7665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0" name="矩形 199"/>
              <p:cNvSpPr/>
              <p:nvPr>
                <p:custDataLst>
                  <p:tags r:id="rId163"/>
                </p:custDataLst>
              </p:nvPr>
            </p:nvSpPr>
            <p:spPr>
              <a:xfrm>
                <a:off x="7948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1" name="矩形 200"/>
              <p:cNvSpPr/>
              <p:nvPr>
                <p:custDataLst>
                  <p:tags r:id="rId164"/>
                </p:custDataLst>
              </p:nvPr>
            </p:nvSpPr>
            <p:spPr>
              <a:xfrm>
                <a:off x="8231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2" name="矩形 201"/>
              <p:cNvSpPr/>
              <p:nvPr>
                <p:custDataLst>
                  <p:tags r:id="rId165"/>
                </p:custDataLst>
              </p:nvPr>
            </p:nvSpPr>
            <p:spPr>
              <a:xfrm>
                <a:off x="8514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3" name="矩形 202"/>
              <p:cNvSpPr/>
              <p:nvPr>
                <p:custDataLst>
                  <p:tags r:id="rId166"/>
                </p:custDataLst>
              </p:nvPr>
            </p:nvSpPr>
            <p:spPr>
              <a:xfrm>
                <a:off x="8800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4" name="矩形 203"/>
              <p:cNvSpPr/>
              <p:nvPr>
                <p:custDataLst>
                  <p:tags r:id="rId167"/>
                </p:custDataLst>
              </p:nvPr>
            </p:nvSpPr>
            <p:spPr>
              <a:xfrm>
                <a:off x="7665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5" name="矩形 204"/>
              <p:cNvSpPr/>
              <p:nvPr>
                <p:custDataLst>
                  <p:tags r:id="rId168"/>
                </p:custDataLst>
              </p:nvPr>
            </p:nvSpPr>
            <p:spPr>
              <a:xfrm>
                <a:off x="7948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6" name="矩形 205"/>
              <p:cNvSpPr/>
              <p:nvPr>
                <p:custDataLst>
                  <p:tags r:id="rId169"/>
                </p:custDataLst>
              </p:nvPr>
            </p:nvSpPr>
            <p:spPr>
              <a:xfrm>
                <a:off x="8231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7" name="矩形 206"/>
              <p:cNvSpPr/>
              <p:nvPr>
                <p:custDataLst>
                  <p:tags r:id="rId170"/>
                </p:custDataLst>
              </p:nvPr>
            </p:nvSpPr>
            <p:spPr>
              <a:xfrm>
                <a:off x="8514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8" name="矩形 207"/>
              <p:cNvSpPr/>
              <p:nvPr>
                <p:custDataLst>
                  <p:tags r:id="rId171"/>
                </p:custDataLst>
              </p:nvPr>
            </p:nvSpPr>
            <p:spPr>
              <a:xfrm>
                <a:off x="8800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9" name="矩形 208"/>
              <p:cNvSpPr/>
              <p:nvPr>
                <p:custDataLst>
                  <p:tags r:id="rId172"/>
                </p:custDataLst>
              </p:nvPr>
            </p:nvSpPr>
            <p:spPr>
              <a:xfrm>
                <a:off x="4253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0" name="矩形 209"/>
              <p:cNvSpPr/>
              <p:nvPr>
                <p:custDataLst>
                  <p:tags r:id="rId173"/>
                </p:custDataLst>
              </p:nvPr>
            </p:nvSpPr>
            <p:spPr>
              <a:xfrm>
                <a:off x="4536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1" name="矩形 210"/>
              <p:cNvSpPr/>
              <p:nvPr>
                <p:custDataLst>
                  <p:tags r:id="rId174"/>
                </p:custDataLst>
              </p:nvPr>
            </p:nvSpPr>
            <p:spPr>
              <a:xfrm>
                <a:off x="4819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2" name="矩形 211"/>
              <p:cNvSpPr/>
              <p:nvPr>
                <p:custDataLst>
                  <p:tags r:id="rId175"/>
                </p:custDataLst>
              </p:nvPr>
            </p:nvSpPr>
            <p:spPr>
              <a:xfrm>
                <a:off x="5102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3" name="矩形 212"/>
              <p:cNvSpPr/>
              <p:nvPr>
                <p:custDataLst>
                  <p:tags r:id="rId176"/>
                </p:custDataLst>
              </p:nvPr>
            </p:nvSpPr>
            <p:spPr>
              <a:xfrm>
                <a:off x="5388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4" name="矩形 213"/>
              <p:cNvSpPr/>
              <p:nvPr>
                <p:custDataLst>
                  <p:tags r:id="rId177"/>
                </p:custDataLst>
              </p:nvPr>
            </p:nvSpPr>
            <p:spPr>
              <a:xfrm>
                <a:off x="5674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5" name="矩形 214"/>
              <p:cNvSpPr/>
              <p:nvPr>
                <p:custDataLst>
                  <p:tags r:id="rId178"/>
                </p:custDataLst>
              </p:nvPr>
            </p:nvSpPr>
            <p:spPr>
              <a:xfrm>
                <a:off x="4253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6" name="矩形 215"/>
              <p:cNvSpPr/>
              <p:nvPr>
                <p:custDataLst>
                  <p:tags r:id="rId179"/>
                </p:custDataLst>
              </p:nvPr>
            </p:nvSpPr>
            <p:spPr>
              <a:xfrm>
                <a:off x="4536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7" name="矩形 216"/>
              <p:cNvSpPr/>
              <p:nvPr>
                <p:custDataLst>
                  <p:tags r:id="rId180"/>
                </p:custDataLst>
              </p:nvPr>
            </p:nvSpPr>
            <p:spPr>
              <a:xfrm>
                <a:off x="4819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8" name="矩形 217"/>
              <p:cNvSpPr/>
              <p:nvPr>
                <p:custDataLst>
                  <p:tags r:id="rId181"/>
                </p:custDataLst>
              </p:nvPr>
            </p:nvSpPr>
            <p:spPr>
              <a:xfrm>
                <a:off x="5102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9" name="矩形 218"/>
              <p:cNvSpPr/>
              <p:nvPr>
                <p:custDataLst>
                  <p:tags r:id="rId182"/>
                </p:custDataLst>
              </p:nvPr>
            </p:nvSpPr>
            <p:spPr>
              <a:xfrm>
                <a:off x="5388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0" name="矩形 219"/>
              <p:cNvSpPr/>
              <p:nvPr>
                <p:custDataLst>
                  <p:tags r:id="rId183"/>
                </p:custDataLst>
              </p:nvPr>
            </p:nvSpPr>
            <p:spPr>
              <a:xfrm>
                <a:off x="5674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1" name="矩形 220"/>
              <p:cNvSpPr/>
              <p:nvPr>
                <p:custDataLst>
                  <p:tags r:id="rId184"/>
                </p:custDataLst>
              </p:nvPr>
            </p:nvSpPr>
            <p:spPr>
              <a:xfrm>
                <a:off x="5959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2" name="矩形 221"/>
              <p:cNvSpPr/>
              <p:nvPr>
                <p:custDataLst>
                  <p:tags r:id="rId185"/>
                </p:custDataLst>
              </p:nvPr>
            </p:nvSpPr>
            <p:spPr>
              <a:xfrm>
                <a:off x="6242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3" name="矩形 222"/>
              <p:cNvSpPr/>
              <p:nvPr>
                <p:custDataLst>
                  <p:tags r:id="rId186"/>
                </p:custDataLst>
              </p:nvPr>
            </p:nvSpPr>
            <p:spPr>
              <a:xfrm>
                <a:off x="6525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4" name="矩形 223"/>
              <p:cNvSpPr/>
              <p:nvPr>
                <p:custDataLst>
                  <p:tags r:id="rId187"/>
                </p:custDataLst>
              </p:nvPr>
            </p:nvSpPr>
            <p:spPr>
              <a:xfrm>
                <a:off x="6808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5" name="矩形 224"/>
              <p:cNvSpPr/>
              <p:nvPr>
                <p:custDataLst>
                  <p:tags r:id="rId188"/>
                </p:custDataLst>
              </p:nvPr>
            </p:nvSpPr>
            <p:spPr>
              <a:xfrm>
                <a:off x="7094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6" name="矩形 225"/>
              <p:cNvSpPr/>
              <p:nvPr>
                <p:custDataLst>
                  <p:tags r:id="rId189"/>
                </p:custDataLst>
              </p:nvPr>
            </p:nvSpPr>
            <p:spPr>
              <a:xfrm>
                <a:off x="7380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7" name="矩形 226"/>
              <p:cNvSpPr/>
              <p:nvPr>
                <p:custDataLst>
                  <p:tags r:id="rId190"/>
                </p:custDataLst>
              </p:nvPr>
            </p:nvSpPr>
            <p:spPr>
              <a:xfrm>
                <a:off x="5959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8" name="矩形 227"/>
              <p:cNvSpPr/>
              <p:nvPr>
                <p:custDataLst>
                  <p:tags r:id="rId191"/>
                </p:custDataLst>
              </p:nvPr>
            </p:nvSpPr>
            <p:spPr>
              <a:xfrm>
                <a:off x="6242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9" name="矩形 228"/>
              <p:cNvSpPr/>
              <p:nvPr>
                <p:custDataLst>
                  <p:tags r:id="rId192"/>
                </p:custDataLst>
              </p:nvPr>
            </p:nvSpPr>
            <p:spPr>
              <a:xfrm>
                <a:off x="6525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0" name="矩形 229"/>
              <p:cNvSpPr/>
              <p:nvPr>
                <p:custDataLst>
                  <p:tags r:id="rId193"/>
                </p:custDataLst>
              </p:nvPr>
            </p:nvSpPr>
            <p:spPr>
              <a:xfrm>
                <a:off x="6808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1" name="矩形 230"/>
              <p:cNvSpPr/>
              <p:nvPr>
                <p:custDataLst>
                  <p:tags r:id="rId194"/>
                </p:custDataLst>
              </p:nvPr>
            </p:nvSpPr>
            <p:spPr>
              <a:xfrm>
                <a:off x="7094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2" name="矩形 231"/>
              <p:cNvSpPr/>
              <p:nvPr>
                <p:custDataLst>
                  <p:tags r:id="rId195"/>
                </p:custDataLst>
              </p:nvPr>
            </p:nvSpPr>
            <p:spPr>
              <a:xfrm>
                <a:off x="7380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3" name="矩形 232"/>
              <p:cNvSpPr/>
              <p:nvPr>
                <p:custDataLst>
                  <p:tags r:id="rId196"/>
                </p:custDataLst>
              </p:nvPr>
            </p:nvSpPr>
            <p:spPr>
              <a:xfrm>
                <a:off x="7665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4" name="矩形 233"/>
              <p:cNvSpPr/>
              <p:nvPr>
                <p:custDataLst>
                  <p:tags r:id="rId197"/>
                </p:custDataLst>
              </p:nvPr>
            </p:nvSpPr>
            <p:spPr>
              <a:xfrm>
                <a:off x="7948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5" name="矩形 234"/>
              <p:cNvSpPr/>
              <p:nvPr>
                <p:custDataLst>
                  <p:tags r:id="rId198"/>
                </p:custDataLst>
              </p:nvPr>
            </p:nvSpPr>
            <p:spPr>
              <a:xfrm>
                <a:off x="8231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6" name="矩形 235"/>
              <p:cNvSpPr/>
              <p:nvPr>
                <p:custDataLst>
                  <p:tags r:id="rId199"/>
                </p:custDataLst>
              </p:nvPr>
            </p:nvSpPr>
            <p:spPr>
              <a:xfrm>
                <a:off x="8514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7" name="矩形 236"/>
              <p:cNvSpPr/>
              <p:nvPr>
                <p:custDataLst>
                  <p:tags r:id="rId200"/>
                </p:custDataLst>
              </p:nvPr>
            </p:nvSpPr>
            <p:spPr>
              <a:xfrm>
                <a:off x="8800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8" name="矩形 237"/>
              <p:cNvSpPr/>
              <p:nvPr>
                <p:custDataLst>
                  <p:tags r:id="rId201"/>
                </p:custDataLst>
              </p:nvPr>
            </p:nvSpPr>
            <p:spPr>
              <a:xfrm>
                <a:off x="7665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9" name="矩形 238"/>
              <p:cNvSpPr/>
              <p:nvPr>
                <p:custDataLst>
                  <p:tags r:id="rId202"/>
                </p:custDataLst>
              </p:nvPr>
            </p:nvSpPr>
            <p:spPr>
              <a:xfrm>
                <a:off x="7948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0" name="矩形 239"/>
              <p:cNvSpPr/>
              <p:nvPr>
                <p:custDataLst>
                  <p:tags r:id="rId203"/>
                </p:custDataLst>
              </p:nvPr>
            </p:nvSpPr>
            <p:spPr>
              <a:xfrm>
                <a:off x="8231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1" name="矩形 240"/>
              <p:cNvSpPr/>
              <p:nvPr>
                <p:custDataLst>
                  <p:tags r:id="rId204"/>
                </p:custDataLst>
              </p:nvPr>
            </p:nvSpPr>
            <p:spPr>
              <a:xfrm>
                <a:off x="8514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>
                <p:custDataLst>
                  <p:tags r:id="rId205"/>
                </p:custDataLst>
              </p:nvPr>
            </p:nvSpPr>
            <p:spPr>
              <a:xfrm>
                <a:off x="8800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>
                <p:custDataLst>
                  <p:tags r:id="rId206"/>
                </p:custDataLst>
              </p:nvPr>
            </p:nvSpPr>
            <p:spPr>
              <a:xfrm>
                <a:off x="4253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>
                <p:custDataLst>
                  <p:tags r:id="rId207"/>
                </p:custDataLst>
              </p:nvPr>
            </p:nvSpPr>
            <p:spPr>
              <a:xfrm>
                <a:off x="4536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>
                <p:custDataLst>
                  <p:tags r:id="rId208"/>
                </p:custDataLst>
              </p:nvPr>
            </p:nvSpPr>
            <p:spPr>
              <a:xfrm>
                <a:off x="4819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>
                <p:custDataLst>
                  <p:tags r:id="rId209"/>
                </p:custDataLst>
              </p:nvPr>
            </p:nvSpPr>
            <p:spPr>
              <a:xfrm>
                <a:off x="5102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>
                <p:custDataLst>
                  <p:tags r:id="rId210"/>
                </p:custDataLst>
              </p:nvPr>
            </p:nvSpPr>
            <p:spPr>
              <a:xfrm>
                <a:off x="5388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8" name="矩形 247"/>
              <p:cNvSpPr/>
              <p:nvPr>
                <p:custDataLst>
                  <p:tags r:id="rId211"/>
                </p:custDataLst>
              </p:nvPr>
            </p:nvSpPr>
            <p:spPr>
              <a:xfrm>
                <a:off x="5674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9" name="矩形 248"/>
              <p:cNvSpPr/>
              <p:nvPr>
                <p:custDataLst>
                  <p:tags r:id="rId212"/>
                </p:custDataLst>
              </p:nvPr>
            </p:nvSpPr>
            <p:spPr>
              <a:xfrm>
                <a:off x="4253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0" name="矩形 249"/>
              <p:cNvSpPr/>
              <p:nvPr>
                <p:custDataLst>
                  <p:tags r:id="rId213"/>
                </p:custDataLst>
              </p:nvPr>
            </p:nvSpPr>
            <p:spPr>
              <a:xfrm>
                <a:off x="4536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1" name="矩形 250"/>
              <p:cNvSpPr/>
              <p:nvPr>
                <p:custDataLst>
                  <p:tags r:id="rId214"/>
                </p:custDataLst>
              </p:nvPr>
            </p:nvSpPr>
            <p:spPr>
              <a:xfrm>
                <a:off x="4819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2" name="矩形 251"/>
              <p:cNvSpPr/>
              <p:nvPr>
                <p:custDataLst>
                  <p:tags r:id="rId215"/>
                </p:custDataLst>
              </p:nvPr>
            </p:nvSpPr>
            <p:spPr>
              <a:xfrm>
                <a:off x="5102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3" name="矩形 252"/>
              <p:cNvSpPr/>
              <p:nvPr>
                <p:custDataLst>
                  <p:tags r:id="rId216"/>
                </p:custDataLst>
              </p:nvPr>
            </p:nvSpPr>
            <p:spPr>
              <a:xfrm>
                <a:off x="5388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4" name="矩形 253"/>
              <p:cNvSpPr/>
              <p:nvPr>
                <p:custDataLst>
                  <p:tags r:id="rId217"/>
                </p:custDataLst>
              </p:nvPr>
            </p:nvSpPr>
            <p:spPr>
              <a:xfrm>
                <a:off x="5674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5" name="矩形 254"/>
              <p:cNvSpPr/>
              <p:nvPr>
                <p:custDataLst>
                  <p:tags r:id="rId218"/>
                </p:custDataLst>
              </p:nvPr>
            </p:nvSpPr>
            <p:spPr>
              <a:xfrm>
                <a:off x="5959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6" name="矩形 255"/>
              <p:cNvSpPr/>
              <p:nvPr>
                <p:custDataLst>
                  <p:tags r:id="rId219"/>
                </p:custDataLst>
              </p:nvPr>
            </p:nvSpPr>
            <p:spPr>
              <a:xfrm>
                <a:off x="6242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7" name="矩形 256"/>
              <p:cNvSpPr/>
              <p:nvPr>
                <p:custDataLst>
                  <p:tags r:id="rId220"/>
                </p:custDataLst>
              </p:nvPr>
            </p:nvSpPr>
            <p:spPr>
              <a:xfrm>
                <a:off x="6525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8" name="矩形 257"/>
              <p:cNvSpPr/>
              <p:nvPr>
                <p:custDataLst>
                  <p:tags r:id="rId221"/>
                </p:custDataLst>
              </p:nvPr>
            </p:nvSpPr>
            <p:spPr>
              <a:xfrm>
                <a:off x="6808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9" name="矩形 258"/>
              <p:cNvSpPr/>
              <p:nvPr>
                <p:custDataLst>
                  <p:tags r:id="rId222"/>
                </p:custDataLst>
              </p:nvPr>
            </p:nvSpPr>
            <p:spPr>
              <a:xfrm>
                <a:off x="7094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0" name="矩形 259"/>
              <p:cNvSpPr/>
              <p:nvPr>
                <p:custDataLst>
                  <p:tags r:id="rId223"/>
                </p:custDataLst>
              </p:nvPr>
            </p:nvSpPr>
            <p:spPr>
              <a:xfrm>
                <a:off x="7380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1" name="矩形 260"/>
              <p:cNvSpPr/>
              <p:nvPr>
                <p:custDataLst>
                  <p:tags r:id="rId224"/>
                </p:custDataLst>
              </p:nvPr>
            </p:nvSpPr>
            <p:spPr>
              <a:xfrm>
                <a:off x="5959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2" name="矩形 261"/>
              <p:cNvSpPr/>
              <p:nvPr>
                <p:custDataLst>
                  <p:tags r:id="rId225"/>
                </p:custDataLst>
              </p:nvPr>
            </p:nvSpPr>
            <p:spPr>
              <a:xfrm>
                <a:off x="6242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3" name="矩形 262"/>
              <p:cNvSpPr/>
              <p:nvPr>
                <p:custDataLst>
                  <p:tags r:id="rId226"/>
                </p:custDataLst>
              </p:nvPr>
            </p:nvSpPr>
            <p:spPr>
              <a:xfrm>
                <a:off x="6525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4" name="矩形 263"/>
              <p:cNvSpPr/>
              <p:nvPr>
                <p:custDataLst>
                  <p:tags r:id="rId227"/>
                </p:custDataLst>
              </p:nvPr>
            </p:nvSpPr>
            <p:spPr>
              <a:xfrm>
                <a:off x="6808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5" name="矩形 264"/>
              <p:cNvSpPr/>
              <p:nvPr>
                <p:custDataLst>
                  <p:tags r:id="rId228"/>
                </p:custDataLst>
              </p:nvPr>
            </p:nvSpPr>
            <p:spPr>
              <a:xfrm>
                <a:off x="7094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6" name="矩形 265"/>
              <p:cNvSpPr/>
              <p:nvPr>
                <p:custDataLst>
                  <p:tags r:id="rId229"/>
                </p:custDataLst>
              </p:nvPr>
            </p:nvSpPr>
            <p:spPr>
              <a:xfrm>
                <a:off x="7380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7" name="矩形 266"/>
              <p:cNvSpPr/>
              <p:nvPr>
                <p:custDataLst>
                  <p:tags r:id="rId230"/>
                </p:custDataLst>
              </p:nvPr>
            </p:nvSpPr>
            <p:spPr>
              <a:xfrm>
                <a:off x="7665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8" name="矩形 267"/>
              <p:cNvSpPr/>
              <p:nvPr>
                <p:custDataLst>
                  <p:tags r:id="rId231"/>
                </p:custDataLst>
              </p:nvPr>
            </p:nvSpPr>
            <p:spPr>
              <a:xfrm>
                <a:off x="7948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9" name="矩形 268"/>
              <p:cNvSpPr/>
              <p:nvPr>
                <p:custDataLst>
                  <p:tags r:id="rId232"/>
                </p:custDataLst>
              </p:nvPr>
            </p:nvSpPr>
            <p:spPr>
              <a:xfrm>
                <a:off x="8231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0" name="矩形 269"/>
              <p:cNvSpPr/>
              <p:nvPr>
                <p:custDataLst>
                  <p:tags r:id="rId233"/>
                </p:custDataLst>
              </p:nvPr>
            </p:nvSpPr>
            <p:spPr>
              <a:xfrm>
                <a:off x="8514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1" name="矩形 270"/>
              <p:cNvSpPr/>
              <p:nvPr>
                <p:custDataLst>
                  <p:tags r:id="rId234"/>
                </p:custDataLst>
              </p:nvPr>
            </p:nvSpPr>
            <p:spPr>
              <a:xfrm>
                <a:off x="8800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2" name="矩形 271"/>
              <p:cNvSpPr/>
              <p:nvPr>
                <p:custDataLst>
                  <p:tags r:id="rId235"/>
                </p:custDataLst>
              </p:nvPr>
            </p:nvSpPr>
            <p:spPr>
              <a:xfrm>
                <a:off x="7665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3" name="矩形 272"/>
              <p:cNvSpPr/>
              <p:nvPr>
                <p:custDataLst>
                  <p:tags r:id="rId236"/>
                </p:custDataLst>
              </p:nvPr>
            </p:nvSpPr>
            <p:spPr>
              <a:xfrm>
                <a:off x="7948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4" name="矩形 273"/>
              <p:cNvSpPr/>
              <p:nvPr>
                <p:custDataLst>
                  <p:tags r:id="rId237"/>
                </p:custDataLst>
              </p:nvPr>
            </p:nvSpPr>
            <p:spPr>
              <a:xfrm>
                <a:off x="8231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5" name="矩形 274"/>
              <p:cNvSpPr/>
              <p:nvPr>
                <p:custDataLst>
                  <p:tags r:id="rId238"/>
                </p:custDataLst>
              </p:nvPr>
            </p:nvSpPr>
            <p:spPr>
              <a:xfrm>
                <a:off x="8514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6" name="矩形 275"/>
              <p:cNvSpPr/>
              <p:nvPr>
                <p:custDataLst>
                  <p:tags r:id="rId239"/>
                </p:custDataLst>
              </p:nvPr>
            </p:nvSpPr>
            <p:spPr>
              <a:xfrm>
                <a:off x="8800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7" name="矩形 276"/>
              <p:cNvSpPr/>
              <p:nvPr>
                <p:custDataLst>
                  <p:tags r:id="rId240"/>
                </p:custDataLst>
              </p:nvPr>
            </p:nvSpPr>
            <p:spPr>
              <a:xfrm>
                <a:off x="4253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8" name="矩形 277"/>
              <p:cNvSpPr/>
              <p:nvPr>
                <p:custDataLst>
                  <p:tags r:id="rId241"/>
                </p:custDataLst>
              </p:nvPr>
            </p:nvSpPr>
            <p:spPr>
              <a:xfrm>
                <a:off x="4536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9" name="矩形 278"/>
              <p:cNvSpPr/>
              <p:nvPr>
                <p:custDataLst>
                  <p:tags r:id="rId242"/>
                </p:custDataLst>
              </p:nvPr>
            </p:nvSpPr>
            <p:spPr>
              <a:xfrm>
                <a:off x="4819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0" name="矩形 279"/>
              <p:cNvSpPr/>
              <p:nvPr>
                <p:custDataLst>
                  <p:tags r:id="rId243"/>
                </p:custDataLst>
              </p:nvPr>
            </p:nvSpPr>
            <p:spPr>
              <a:xfrm>
                <a:off x="5102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1" name="矩形 280"/>
              <p:cNvSpPr/>
              <p:nvPr>
                <p:custDataLst>
                  <p:tags r:id="rId244"/>
                </p:custDataLst>
              </p:nvPr>
            </p:nvSpPr>
            <p:spPr>
              <a:xfrm>
                <a:off x="5388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2" name="矩形 281"/>
              <p:cNvSpPr/>
              <p:nvPr>
                <p:custDataLst>
                  <p:tags r:id="rId245"/>
                </p:custDataLst>
              </p:nvPr>
            </p:nvSpPr>
            <p:spPr>
              <a:xfrm>
                <a:off x="5674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3" name="矩形 282"/>
              <p:cNvSpPr/>
              <p:nvPr>
                <p:custDataLst>
                  <p:tags r:id="rId246"/>
                </p:custDataLst>
              </p:nvPr>
            </p:nvSpPr>
            <p:spPr>
              <a:xfrm>
                <a:off x="4253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4" name="矩形 283"/>
              <p:cNvSpPr/>
              <p:nvPr>
                <p:custDataLst>
                  <p:tags r:id="rId247"/>
                </p:custDataLst>
              </p:nvPr>
            </p:nvSpPr>
            <p:spPr>
              <a:xfrm>
                <a:off x="4536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5" name="矩形 284"/>
              <p:cNvSpPr/>
              <p:nvPr>
                <p:custDataLst>
                  <p:tags r:id="rId248"/>
                </p:custDataLst>
              </p:nvPr>
            </p:nvSpPr>
            <p:spPr>
              <a:xfrm>
                <a:off x="4819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6" name="矩形 285"/>
              <p:cNvSpPr/>
              <p:nvPr>
                <p:custDataLst>
                  <p:tags r:id="rId249"/>
                </p:custDataLst>
              </p:nvPr>
            </p:nvSpPr>
            <p:spPr>
              <a:xfrm>
                <a:off x="5102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7" name="矩形 286"/>
              <p:cNvSpPr/>
              <p:nvPr>
                <p:custDataLst>
                  <p:tags r:id="rId250"/>
                </p:custDataLst>
              </p:nvPr>
            </p:nvSpPr>
            <p:spPr>
              <a:xfrm>
                <a:off x="5388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8" name="矩形 287"/>
              <p:cNvSpPr/>
              <p:nvPr>
                <p:custDataLst>
                  <p:tags r:id="rId251"/>
                </p:custDataLst>
              </p:nvPr>
            </p:nvSpPr>
            <p:spPr>
              <a:xfrm>
                <a:off x="5674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9" name="矩形 288"/>
              <p:cNvSpPr/>
              <p:nvPr>
                <p:custDataLst>
                  <p:tags r:id="rId252"/>
                </p:custDataLst>
              </p:nvPr>
            </p:nvSpPr>
            <p:spPr>
              <a:xfrm>
                <a:off x="5959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0" name="矩形 289"/>
              <p:cNvSpPr/>
              <p:nvPr>
                <p:custDataLst>
                  <p:tags r:id="rId253"/>
                </p:custDataLst>
              </p:nvPr>
            </p:nvSpPr>
            <p:spPr>
              <a:xfrm>
                <a:off x="6242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1" name="矩形 290"/>
              <p:cNvSpPr/>
              <p:nvPr>
                <p:custDataLst>
                  <p:tags r:id="rId254"/>
                </p:custDataLst>
              </p:nvPr>
            </p:nvSpPr>
            <p:spPr>
              <a:xfrm>
                <a:off x="6525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2" name="矩形 291"/>
              <p:cNvSpPr/>
              <p:nvPr>
                <p:custDataLst>
                  <p:tags r:id="rId255"/>
                </p:custDataLst>
              </p:nvPr>
            </p:nvSpPr>
            <p:spPr>
              <a:xfrm>
                <a:off x="6808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3" name="矩形 292"/>
              <p:cNvSpPr/>
              <p:nvPr>
                <p:custDataLst>
                  <p:tags r:id="rId256"/>
                </p:custDataLst>
              </p:nvPr>
            </p:nvSpPr>
            <p:spPr>
              <a:xfrm>
                <a:off x="7094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4" name="矩形 293"/>
              <p:cNvSpPr/>
              <p:nvPr>
                <p:custDataLst>
                  <p:tags r:id="rId257"/>
                </p:custDataLst>
              </p:nvPr>
            </p:nvSpPr>
            <p:spPr>
              <a:xfrm>
                <a:off x="7380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5" name="矩形 294"/>
              <p:cNvSpPr/>
              <p:nvPr>
                <p:custDataLst>
                  <p:tags r:id="rId258"/>
                </p:custDataLst>
              </p:nvPr>
            </p:nvSpPr>
            <p:spPr>
              <a:xfrm>
                <a:off x="5959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6" name="矩形 295"/>
              <p:cNvSpPr/>
              <p:nvPr>
                <p:custDataLst>
                  <p:tags r:id="rId259"/>
                </p:custDataLst>
              </p:nvPr>
            </p:nvSpPr>
            <p:spPr>
              <a:xfrm>
                <a:off x="6242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7" name="矩形 296"/>
              <p:cNvSpPr/>
              <p:nvPr>
                <p:custDataLst>
                  <p:tags r:id="rId260"/>
                </p:custDataLst>
              </p:nvPr>
            </p:nvSpPr>
            <p:spPr>
              <a:xfrm>
                <a:off x="6525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8" name="矩形 297"/>
              <p:cNvSpPr/>
              <p:nvPr>
                <p:custDataLst>
                  <p:tags r:id="rId261"/>
                </p:custDataLst>
              </p:nvPr>
            </p:nvSpPr>
            <p:spPr>
              <a:xfrm>
                <a:off x="6808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9" name="矩形 298"/>
              <p:cNvSpPr/>
              <p:nvPr>
                <p:custDataLst>
                  <p:tags r:id="rId262"/>
                </p:custDataLst>
              </p:nvPr>
            </p:nvSpPr>
            <p:spPr>
              <a:xfrm>
                <a:off x="7094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0" name="矩形 299"/>
              <p:cNvSpPr/>
              <p:nvPr>
                <p:custDataLst>
                  <p:tags r:id="rId263"/>
                </p:custDataLst>
              </p:nvPr>
            </p:nvSpPr>
            <p:spPr>
              <a:xfrm>
                <a:off x="7380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1" name="矩形 300"/>
              <p:cNvSpPr/>
              <p:nvPr>
                <p:custDataLst>
                  <p:tags r:id="rId264"/>
                </p:custDataLst>
              </p:nvPr>
            </p:nvSpPr>
            <p:spPr>
              <a:xfrm>
                <a:off x="7665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2" name="矩形 301"/>
              <p:cNvSpPr/>
              <p:nvPr>
                <p:custDataLst>
                  <p:tags r:id="rId265"/>
                </p:custDataLst>
              </p:nvPr>
            </p:nvSpPr>
            <p:spPr>
              <a:xfrm>
                <a:off x="7948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3" name="矩形 302"/>
              <p:cNvSpPr/>
              <p:nvPr>
                <p:custDataLst>
                  <p:tags r:id="rId266"/>
                </p:custDataLst>
              </p:nvPr>
            </p:nvSpPr>
            <p:spPr>
              <a:xfrm>
                <a:off x="8231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4" name="矩形 303"/>
              <p:cNvSpPr/>
              <p:nvPr>
                <p:custDataLst>
                  <p:tags r:id="rId267"/>
                </p:custDataLst>
              </p:nvPr>
            </p:nvSpPr>
            <p:spPr>
              <a:xfrm>
                <a:off x="8514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5" name="矩形 304"/>
              <p:cNvSpPr/>
              <p:nvPr>
                <p:custDataLst>
                  <p:tags r:id="rId268"/>
                </p:custDataLst>
              </p:nvPr>
            </p:nvSpPr>
            <p:spPr>
              <a:xfrm>
                <a:off x="8800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6" name="矩形 305"/>
              <p:cNvSpPr/>
              <p:nvPr>
                <p:custDataLst>
                  <p:tags r:id="rId269"/>
                </p:custDataLst>
              </p:nvPr>
            </p:nvSpPr>
            <p:spPr>
              <a:xfrm>
                <a:off x="7665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7" name="矩形 306"/>
              <p:cNvSpPr/>
              <p:nvPr>
                <p:custDataLst>
                  <p:tags r:id="rId270"/>
                </p:custDataLst>
              </p:nvPr>
            </p:nvSpPr>
            <p:spPr>
              <a:xfrm>
                <a:off x="7948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8" name="矩形 307"/>
              <p:cNvSpPr/>
              <p:nvPr>
                <p:custDataLst>
                  <p:tags r:id="rId271"/>
                </p:custDataLst>
              </p:nvPr>
            </p:nvSpPr>
            <p:spPr>
              <a:xfrm>
                <a:off x="8231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9" name="矩形 308"/>
              <p:cNvSpPr/>
              <p:nvPr>
                <p:custDataLst>
                  <p:tags r:id="rId272"/>
                </p:custDataLst>
              </p:nvPr>
            </p:nvSpPr>
            <p:spPr>
              <a:xfrm>
                <a:off x="8514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0" name="矩形 309"/>
              <p:cNvSpPr/>
              <p:nvPr>
                <p:custDataLst>
                  <p:tags r:id="rId273"/>
                </p:custDataLst>
              </p:nvPr>
            </p:nvSpPr>
            <p:spPr>
              <a:xfrm>
                <a:off x="8800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1" name="矩形 310"/>
              <p:cNvSpPr/>
              <p:nvPr>
                <p:custDataLst>
                  <p:tags r:id="rId274"/>
                </p:custDataLst>
              </p:nvPr>
            </p:nvSpPr>
            <p:spPr>
              <a:xfrm>
                <a:off x="4253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2" name="矩形 311"/>
              <p:cNvSpPr/>
              <p:nvPr>
                <p:custDataLst>
                  <p:tags r:id="rId275"/>
                </p:custDataLst>
              </p:nvPr>
            </p:nvSpPr>
            <p:spPr>
              <a:xfrm>
                <a:off x="4536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3" name="矩形 312"/>
              <p:cNvSpPr/>
              <p:nvPr>
                <p:custDataLst>
                  <p:tags r:id="rId276"/>
                </p:custDataLst>
              </p:nvPr>
            </p:nvSpPr>
            <p:spPr>
              <a:xfrm>
                <a:off x="4819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4" name="矩形 313"/>
              <p:cNvSpPr/>
              <p:nvPr>
                <p:custDataLst>
                  <p:tags r:id="rId277"/>
                </p:custDataLst>
              </p:nvPr>
            </p:nvSpPr>
            <p:spPr>
              <a:xfrm>
                <a:off x="5102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5" name="矩形 314"/>
              <p:cNvSpPr/>
              <p:nvPr>
                <p:custDataLst>
                  <p:tags r:id="rId278"/>
                </p:custDataLst>
              </p:nvPr>
            </p:nvSpPr>
            <p:spPr>
              <a:xfrm>
                <a:off x="5388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6" name="矩形 315"/>
              <p:cNvSpPr/>
              <p:nvPr>
                <p:custDataLst>
                  <p:tags r:id="rId279"/>
                </p:custDataLst>
              </p:nvPr>
            </p:nvSpPr>
            <p:spPr>
              <a:xfrm>
                <a:off x="5674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7" name="矩形 316"/>
              <p:cNvSpPr/>
              <p:nvPr>
                <p:custDataLst>
                  <p:tags r:id="rId280"/>
                </p:custDataLst>
              </p:nvPr>
            </p:nvSpPr>
            <p:spPr>
              <a:xfrm>
                <a:off x="5959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8" name="矩形 317"/>
              <p:cNvSpPr/>
              <p:nvPr>
                <p:custDataLst>
                  <p:tags r:id="rId281"/>
                </p:custDataLst>
              </p:nvPr>
            </p:nvSpPr>
            <p:spPr>
              <a:xfrm>
                <a:off x="6242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9" name="矩形 318"/>
              <p:cNvSpPr/>
              <p:nvPr>
                <p:custDataLst>
                  <p:tags r:id="rId282"/>
                </p:custDataLst>
              </p:nvPr>
            </p:nvSpPr>
            <p:spPr>
              <a:xfrm>
                <a:off x="6525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0" name="矩形 319"/>
              <p:cNvSpPr/>
              <p:nvPr>
                <p:custDataLst>
                  <p:tags r:id="rId283"/>
                </p:custDataLst>
              </p:nvPr>
            </p:nvSpPr>
            <p:spPr>
              <a:xfrm>
                <a:off x="6808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1" name="矩形 320"/>
              <p:cNvSpPr/>
              <p:nvPr>
                <p:custDataLst>
                  <p:tags r:id="rId284"/>
                </p:custDataLst>
              </p:nvPr>
            </p:nvSpPr>
            <p:spPr>
              <a:xfrm>
                <a:off x="7094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2" name="矩形 321"/>
              <p:cNvSpPr/>
              <p:nvPr>
                <p:custDataLst>
                  <p:tags r:id="rId285"/>
                </p:custDataLst>
              </p:nvPr>
            </p:nvSpPr>
            <p:spPr>
              <a:xfrm>
                <a:off x="7380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3" name="矩形 322"/>
              <p:cNvSpPr/>
              <p:nvPr>
                <p:custDataLst>
                  <p:tags r:id="rId286"/>
                </p:custDataLst>
              </p:nvPr>
            </p:nvSpPr>
            <p:spPr>
              <a:xfrm>
                <a:off x="7665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>
                <p:custDataLst>
                  <p:tags r:id="rId287"/>
                </p:custDataLst>
              </p:nvPr>
            </p:nvSpPr>
            <p:spPr>
              <a:xfrm>
                <a:off x="7948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5" name="矩形 324"/>
              <p:cNvSpPr/>
              <p:nvPr>
                <p:custDataLst>
                  <p:tags r:id="rId288"/>
                </p:custDataLst>
              </p:nvPr>
            </p:nvSpPr>
            <p:spPr>
              <a:xfrm>
                <a:off x="8231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6" name="矩形 325"/>
              <p:cNvSpPr/>
              <p:nvPr>
                <p:custDataLst>
                  <p:tags r:id="rId289"/>
                </p:custDataLst>
              </p:nvPr>
            </p:nvSpPr>
            <p:spPr>
              <a:xfrm>
                <a:off x="8514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7" name="矩形 326"/>
              <p:cNvSpPr/>
              <p:nvPr>
                <p:custDataLst>
                  <p:tags r:id="rId290"/>
                </p:custDataLst>
              </p:nvPr>
            </p:nvSpPr>
            <p:spPr>
              <a:xfrm>
                <a:off x="8800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10" name="椭圆 909"/>
            <p:cNvSpPr/>
            <p:nvPr/>
          </p:nvSpPr>
          <p:spPr>
            <a:xfrm>
              <a:off x="3685" y="8793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2" name="椭圆 911"/>
            <p:cNvSpPr/>
            <p:nvPr>
              <p:custDataLst>
                <p:tags r:id="rId291"/>
              </p:custDataLst>
            </p:nvPr>
          </p:nvSpPr>
          <p:spPr>
            <a:xfrm>
              <a:off x="3966" y="8793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13" name="椭圆 912"/>
            <p:cNvSpPr/>
            <p:nvPr>
              <p:custDataLst>
                <p:tags r:id="rId292"/>
              </p:custDataLst>
            </p:nvPr>
          </p:nvSpPr>
          <p:spPr>
            <a:xfrm>
              <a:off x="4252" y="8793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14" name="椭圆 913"/>
            <p:cNvSpPr/>
            <p:nvPr>
              <p:custDataLst>
                <p:tags r:id="rId293"/>
              </p:custDataLst>
            </p:nvPr>
          </p:nvSpPr>
          <p:spPr>
            <a:xfrm>
              <a:off x="3685" y="907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5" name="椭圆 914"/>
            <p:cNvSpPr/>
            <p:nvPr>
              <p:custDataLst>
                <p:tags r:id="rId294"/>
              </p:custDataLst>
            </p:nvPr>
          </p:nvSpPr>
          <p:spPr>
            <a:xfrm>
              <a:off x="3966" y="907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6" name="椭圆 915"/>
            <p:cNvSpPr/>
            <p:nvPr>
              <p:custDataLst>
                <p:tags r:id="rId295"/>
              </p:custDataLst>
            </p:nvPr>
          </p:nvSpPr>
          <p:spPr>
            <a:xfrm>
              <a:off x="4252" y="907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7" name="椭圆 916"/>
            <p:cNvSpPr/>
            <p:nvPr>
              <p:custDataLst>
                <p:tags r:id="rId296"/>
              </p:custDataLst>
            </p:nvPr>
          </p:nvSpPr>
          <p:spPr>
            <a:xfrm>
              <a:off x="3685" y="9369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8" name="椭圆 917"/>
            <p:cNvSpPr/>
            <p:nvPr>
              <p:custDataLst>
                <p:tags r:id="rId297"/>
              </p:custDataLst>
            </p:nvPr>
          </p:nvSpPr>
          <p:spPr>
            <a:xfrm>
              <a:off x="3966" y="9369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9" name="椭圆 918"/>
            <p:cNvSpPr/>
            <p:nvPr>
              <p:custDataLst>
                <p:tags r:id="rId298"/>
              </p:custDataLst>
            </p:nvPr>
          </p:nvSpPr>
          <p:spPr>
            <a:xfrm>
              <a:off x="4252" y="9369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30" name="组合 929"/>
          <p:cNvGrpSpPr/>
          <p:nvPr/>
        </p:nvGrpSpPr>
        <p:grpSpPr>
          <a:xfrm>
            <a:off x="4860290" y="4293235"/>
            <a:ext cx="3067050" cy="3058160"/>
            <a:chOff x="7077" y="6761"/>
            <a:chExt cx="4830" cy="4816"/>
          </a:xfrm>
        </p:grpSpPr>
        <p:grpSp>
          <p:nvGrpSpPr>
            <p:cNvPr id="330" name="组合 329"/>
            <p:cNvGrpSpPr/>
            <p:nvPr/>
          </p:nvGrpSpPr>
          <p:grpSpPr>
            <a:xfrm>
              <a:off x="7077" y="6761"/>
              <a:ext cx="4831" cy="4817"/>
              <a:chOff x="4251" y="6988"/>
              <a:chExt cx="4831" cy="4817"/>
            </a:xfrm>
          </p:grpSpPr>
          <p:sp>
            <p:nvSpPr>
              <p:cNvPr id="331" name="矩形 330"/>
              <p:cNvSpPr/>
              <p:nvPr>
                <p:custDataLst>
                  <p:tags r:id="rId299"/>
                </p:custDataLst>
              </p:nvPr>
            </p:nvSpPr>
            <p:spPr>
              <a:xfrm>
                <a:off x="4251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2" name="矩形 331"/>
              <p:cNvSpPr/>
              <p:nvPr>
                <p:custDataLst>
                  <p:tags r:id="rId300"/>
                </p:custDataLst>
              </p:nvPr>
            </p:nvSpPr>
            <p:spPr>
              <a:xfrm>
                <a:off x="4534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3" name="矩形 332"/>
              <p:cNvSpPr/>
              <p:nvPr>
                <p:custDataLst>
                  <p:tags r:id="rId301"/>
                </p:custDataLst>
              </p:nvPr>
            </p:nvSpPr>
            <p:spPr>
              <a:xfrm>
                <a:off x="4817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4" name="矩形 333"/>
              <p:cNvSpPr/>
              <p:nvPr>
                <p:custDataLst>
                  <p:tags r:id="rId302"/>
                </p:custDataLst>
              </p:nvPr>
            </p:nvSpPr>
            <p:spPr>
              <a:xfrm>
                <a:off x="5100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5" name="矩形 334"/>
              <p:cNvSpPr/>
              <p:nvPr>
                <p:custDataLst>
                  <p:tags r:id="rId303"/>
                </p:custDataLst>
              </p:nvPr>
            </p:nvSpPr>
            <p:spPr>
              <a:xfrm>
                <a:off x="5386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6" name="矩形 335"/>
              <p:cNvSpPr/>
              <p:nvPr>
                <p:custDataLst>
                  <p:tags r:id="rId304"/>
                </p:custDataLst>
              </p:nvPr>
            </p:nvSpPr>
            <p:spPr>
              <a:xfrm>
                <a:off x="5672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7" name="矩形 336"/>
              <p:cNvSpPr/>
              <p:nvPr>
                <p:custDataLst>
                  <p:tags r:id="rId305"/>
                </p:custDataLst>
              </p:nvPr>
            </p:nvSpPr>
            <p:spPr>
              <a:xfrm>
                <a:off x="4251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8" name="矩形 337"/>
              <p:cNvSpPr/>
              <p:nvPr>
                <p:custDataLst>
                  <p:tags r:id="rId306"/>
                </p:custDataLst>
              </p:nvPr>
            </p:nvSpPr>
            <p:spPr>
              <a:xfrm>
                <a:off x="4534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9" name="矩形 338"/>
              <p:cNvSpPr/>
              <p:nvPr>
                <p:custDataLst>
                  <p:tags r:id="rId307"/>
                </p:custDataLst>
              </p:nvPr>
            </p:nvSpPr>
            <p:spPr>
              <a:xfrm>
                <a:off x="4817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0" name="矩形 339"/>
              <p:cNvSpPr/>
              <p:nvPr>
                <p:custDataLst>
                  <p:tags r:id="rId308"/>
                </p:custDataLst>
              </p:nvPr>
            </p:nvSpPr>
            <p:spPr>
              <a:xfrm>
                <a:off x="5100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1" name="矩形 340"/>
              <p:cNvSpPr/>
              <p:nvPr>
                <p:custDataLst>
                  <p:tags r:id="rId309"/>
                </p:custDataLst>
              </p:nvPr>
            </p:nvSpPr>
            <p:spPr>
              <a:xfrm>
                <a:off x="5386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2" name="矩形 341"/>
              <p:cNvSpPr/>
              <p:nvPr>
                <p:custDataLst>
                  <p:tags r:id="rId310"/>
                </p:custDataLst>
              </p:nvPr>
            </p:nvSpPr>
            <p:spPr>
              <a:xfrm>
                <a:off x="5672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3" name="矩形 342"/>
              <p:cNvSpPr/>
              <p:nvPr>
                <p:custDataLst>
                  <p:tags r:id="rId311"/>
                </p:custDataLst>
              </p:nvPr>
            </p:nvSpPr>
            <p:spPr>
              <a:xfrm>
                <a:off x="5957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4" name="矩形 343"/>
              <p:cNvSpPr/>
              <p:nvPr>
                <p:custDataLst>
                  <p:tags r:id="rId312"/>
                </p:custDataLst>
              </p:nvPr>
            </p:nvSpPr>
            <p:spPr>
              <a:xfrm>
                <a:off x="6240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5" name="矩形 344"/>
              <p:cNvSpPr/>
              <p:nvPr>
                <p:custDataLst>
                  <p:tags r:id="rId313"/>
                </p:custDataLst>
              </p:nvPr>
            </p:nvSpPr>
            <p:spPr>
              <a:xfrm>
                <a:off x="6523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6" name="矩形 345"/>
              <p:cNvSpPr/>
              <p:nvPr>
                <p:custDataLst>
                  <p:tags r:id="rId314"/>
                </p:custDataLst>
              </p:nvPr>
            </p:nvSpPr>
            <p:spPr>
              <a:xfrm>
                <a:off x="6806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7" name="矩形 346"/>
              <p:cNvSpPr/>
              <p:nvPr>
                <p:custDataLst>
                  <p:tags r:id="rId315"/>
                </p:custDataLst>
              </p:nvPr>
            </p:nvSpPr>
            <p:spPr>
              <a:xfrm>
                <a:off x="7092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8" name="矩形 347"/>
              <p:cNvSpPr/>
              <p:nvPr>
                <p:custDataLst>
                  <p:tags r:id="rId316"/>
                </p:custDataLst>
              </p:nvPr>
            </p:nvSpPr>
            <p:spPr>
              <a:xfrm>
                <a:off x="7378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9" name="矩形 348"/>
              <p:cNvSpPr/>
              <p:nvPr>
                <p:custDataLst>
                  <p:tags r:id="rId317"/>
                </p:custDataLst>
              </p:nvPr>
            </p:nvSpPr>
            <p:spPr>
              <a:xfrm>
                <a:off x="5957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0" name="矩形 349"/>
              <p:cNvSpPr/>
              <p:nvPr>
                <p:custDataLst>
                  <p:tags r:id="rId318"/>
                </p:custDataLst>
              </p:nvPr>
            </p:nvSpPr>
            <p:spPr>
              <a:xfrm>
                <a:off x="6240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1" name="矩形 350"/>
              <p:cNvSpPr/>
              <p:nvPr>
                <p:custDataLst>
                  <p:tags r:id="rId319"/>
                </p:custDataLst>
              </p:nvPr>
            </p:nvSpPr>
            <p:spPr>
              <a:xfrm>
                <a:off x="6523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2" name="矩形 351"/>
              <p:cNvSpPr/>
              <p:nvPr>
                <p:custDataLst>
                  <p:tags r:id="rId320"/>
                </p:custDataLst>
              </p:nvPr>
            </p:nvSpPr>
            <p:spPr>
              <a:xfrm>
                <a:off x="6806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3" name="矩形 352"/>
              <p:cNvSpPr/>
              <p:nvPr>
                <p:custDataLst>
                  <p:tags r:id="rId321"/>
                </p:custDataLst>
              </p:nvPr>
            </p:nvSpPr>
            <p:spPr>
              <a:xfrm>
                <a:off x="7092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4" name="矩形 353"/>
              <p:cNvSpPr/>
              <p:nvPr>
                <p:custDataLst>
                  <p:tags r:id="rId322"/>
                </p:custDataLst>
              </p:nvPr>
            </p:nvSpPr>
            <p:spPr>
              <a:xfrm>
                <a:off x="7378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5" name="矩形 354"/>
              <p:cNvSpPr/>
              <p:nvPr>
                <p:custDataLst>
                  <p:tags r:id="rId323"/>
                </p:custDataLst>
              </p:nvPr>
            </p:nvSpPr>
            <p:spPr>
              <a:xfrm>
                <a:off x="7663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6" name="矩形 355"/>
              <p:cNvSpPr/>
              <p:nvPr>
                <p:custDataLst>
                  <p:tags r:id="rId324"/>
                </p:custDataLst>
              </p:nvPr>
            </p:nvSpPr>
            <p:spPr>
              <a:xfrm>
                <a:off x="7946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7" name="矩形 356"/>
              <p:cNvSpPr/>
              <p:nvPr>
                <p:custDataLst>
                  <p:tags r:id="rId325"/>
                </p:custDataLst>
              </p:nvPr>
            </p:nvSpPr>
            <p:spPr>
              <a:xfrm>
                <a:off x="8229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8" name="矩形 357"/>
              <p:cNvSpPr/>
              <p:nvPr>
                <p:custDataLst>
                  <p:tags r:id="rId326"/>
                </p:custDataLst>
              </p:nvPr>
            </p:nvSpPr>
            <p:spPr>
              <a:xfrm>
                <a:off x="8512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9" name="矩形 358"/>
              <p:cNvSpPr/>
              <p:nvPr>
                <p:custDataLst>
                  <p:tags r:id="rId327"/>
                </p:custDataLst>
              </p:nvPr>
            </p:nvSpPr>
            <p:spPr>
              <a:xfrm>
                <a:off x="8798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0" name="矩形 359"/>
              <p:cNvSpPr/>
              <p:nvPr>
                <p:custDataLst>
                  <p:tags r:id="rId328"/>
                </p:custDataLst>
              </p:nvPr>
            </p:nvSpPr>
            <p:spPr>
              <a:xfrm>
                <a:off x="7663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1" name="矩形 360"/>
              <p:cNvSpPr/>
              <p:nvPr>
                <p:custDataLst>
                  <p:tags r:id="rId329"/>
                </p:custDataLst>
              </p:nvPr>
            </p:nvSpPr>
            <p:spPr>
              <a:xfrm>
                <a:off x="7946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2" name="矩形 361"/>
              <p:cNvSpPr/>
              <p:nvPr>
                <p:custDataLst>
                  <p:tags r:id="rId330"/>
                </p:custDataLst>
              </p:nvPr>
            </p:nvSpPr>
            <p:spPr>
              <a:xfrm>
                <a:off x="8229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3" name="矩形 362"/>
              <p:cNvSpPr/>
              <p:nvPr>
                <p:custDataLst>
                  <p:tags r:id="rId331"/>
                </p:custDataLst>
              </p:nvPr>
            </p:nvSpPr>
            <p:spPr>
              <a:xfrm>
                <a:off x="8512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4" name="矩形 363"/>
              <p:cNvSpPr/>
              <p:nvPr>
                <p:custDataLst>
                  <p:tags r:id="rId332"/>
                </p:custDataLst>
              </p:nvPr>
            </p:nvSpPr>
            <p:spPr>
              <a:xfrm>
                <a:off x="8798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5" name="矩形 364"/>
              <p:cNvSpPr/>
              <p:nvPr>
                <p:custDataLst>
                  <p:tags r:id="rId333"/>
                </p:custDataLst>
              </p:nvPr>
            </p:nvSpPr>
            <p:spPr>
              <a:xfrm>
                <a:off x="4251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6" name="矩形 365"/>
              <p:cNvSpPr/>
              <p:nvPr>
                <p:custDataLst>
                  <p:tags r:id="rId334"/>
                </p:custDataLst>
              </p:nvPr>
            </p:nvSpPr>
            <p:spPr>
              <a:xfrm>
                <a:off x="4534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7" name="矩形 366"/>
              <p:cNvSpPr/>
              <p:nvPr>
                <p:custDataLst>
                  <p:tags r:id="rId335"/>
                </p:custDataLst>
              </p:nvPr>
            </p:nvSpPr>
            <p:spPr>
              <a:xfrm>
                <a:off x="4817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8" name="矩形 367"/>
              <p:cNvSpPr/>
              <p:nvPr>
                <p:custDataLst>
                  <p:tags r:id="rId336"/>
                </p:custDataLst>
              </p:nvPr>
            </p:nvSpPr>
            <p:spPr>
              <a:xfrm>
                <a:off x="5100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9" name="矩形 368"/>
              <p:cNvSpPr/>
              <p:nvPr>
                <p:custDataLst>
                  <p:tags r:id="rId337"/>
                </p:custDataLst>
              </p:nvPr>
            </p:nvSpPr>
            <p:spPr>
              <a:xfrm>
                <a:off x="5386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0" name="矩形 369"/>
              <p:cNvSpPr/>
              <p:nvPr>
                <p:custDataLst>
                  <p:tags r:id="rId338"/>
                </p:custDataLst>
              </p:nvPr>
            </p:nvSpPr>
            <p:spPr>
              <a:xfrm>
                <a:off x="5672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1" name="矩形 370"/>
              <p:cNvSpPr/>
              <p:nvPr>
                <p:custDataLst>
                  <p:tags r:id="rId339"/>
                </p:custDataLst>
              </p:nvPr>
            </p:nvSpPr>
            <p:spPr>
              <a:xfrm>
                <a:off x="4251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2" name="矩形 371"/>
              <p:cNvSpPr/>
              <p:nvPr>
                <p:custDataLst>
                  <p:tags r:id="rId340"/>
                </p:custDataLst>
              </p:nvPr>
            </p:nvSpPr>
            <p:spPr>
              <a:xfrm>
                <a:off x="4534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3" name="矩形 372"/>
              <p:cNvSpPr/>
              <p:nvPr>
                <p:custDataLst>
                  <p:tags r:id="rId341"/>
                </p:custDataLst>
              </p:nvPr>
            </p:nvSpPr>
            <p:spPr>
              <a:xfrm>
                <a:off x="4817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4" name="矩形 373"/>
              <p:cNvSpPr/>
              <p:nvPr>
                <p:custDataLst>
                  <p:tags r:id="rId342"/>
                </p:custDataLst>
              </p:nvPr>
            </p:nvSpPr>
            <p:spPr>
              <a:xfrm>
                <a:off x="5100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5" name="矩形 374"/>
              <p:cNvSpPr/>
              <p:nvPr>
                <p:custDataLst>
                  <p:tags r:id="rId343"/>
                </p:custDataLst>
              </p:nvPr>
            </p:nvSpPr>
            <p:spPr>
              <a:xfrm>
                <a:off x="5386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6" name="矩形 375"/>
              <p:cNvSpPr/>
              <p:nvPr>
                <p:custDataLst>
                  <p:tags r:id="rId344"/>
                </p:custDataLst>
              </p:nvPr>
            </p:nvSpPr>
            <p:spPr>
              <a:xfrm>
                <a:off x="5672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7" name="矩形 376"/>
              <p:cNvSpPr/>
              <p:nvPr>
                <p:custDataLst>
                  <p:tags r:id="rId345"/>
                </p:custDataLst>
              </p:nvPr>
            </p:nvSpPr>
            <p:spPr>
              <a:xfrm>
                <a:off x="5957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8" name="矩形 377"/>
              <p:cNvSpPr/>
              <p:nvPr>
                <p:custDataLst>
                  <p:tags r:id="rId346"/>
                </p:custDataLst>
              </p:nvPr>
            </p:nvSpPr>
            <p:spPr>
              <a:xfrm>
                <a:off x="6240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9" name="矩形 378"/>
              <p:cNvSpPr/>
              <p:nvPr>
                <p:custDataLst>
                  <p:tags r:id="rId347"/>
                </p:custDataLst>
              </p:nvPr>
            </p:nvSpPr>
            <p:spPr>
              <a:xfrm>
                <a:off x="6523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0" name="矩形 379"/>
              <p:cNvSpPr/>
              <p:nvPr>
                <p:custDataLst>
                  <p:tags r:id="rId348"/>
                </p:custDataLst>
              </p:nvPr>
            </p:nvSpPr>
            <p:spPr>
              <a:xfrm>
                <a:off x="6806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1" name="矩形 380"/>
              <p:cNvSpPr/>
              <p:nvPr>
                <p:custDataLst>
                  <p:tags r:id="rId349"/>
                </p:custDataLst>
              </p:nvPr>
            </p:nvSpPr>
            <p:spPr>
              <a:xfrm>
                <a:off x="7092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2" name="矩形 381"/>
              <p:cNvSpPr/>
              <p:nvPr>
                <p:custDataLst>
                  <p:tags r:id="rId350"/>
                </p:custDataLst>
              </p:nvPr>
            </p:nvSpPr>
            <p:spPr>
              <a:xfrm>
                <a:off x="7378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3" name="矩形 382"/>
              <p:cNvSpPr/>
              <p:nvPr>
                <p:custDataLst>
                  <p:tags r:id="rId351"/>
                </p:custDataLst>
              </p:nvPr>
            </p:nvSpPr>
            <p:spPr>
              <a:xfrm>
                <a:off x="5957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4" name="矩形 383"/>
              <p:cNvSpPr/>
              <p:nvPr>
                <p:custDataLst>
                  <p:tags r:id="rId352"/>
                </p:custDataLst>
              </p:nvPr>
            </p:nvSpPr>
            <p:spPr>
              <a:xfrm>
                <a:off x="6240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5" name="矩形 384"/>
              <p:cNvSpPr/>
              <p:nvPr>
                <p:custDataLst>
                  <p:tags r:id="rId353"/>
                </p:custDataLst>
              </p:nvPr>
            </p:nvSpPr>
            <p:spPr>
              <a:xfrm>
                <a:off x="6523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6" name="矩形 385"/>
              <p:cNvSpPr/>
              <p:nvPr>
                <p:custDataLst>
                  <p:tags r:id="rId354"/>
                </p:custDataLst>
              </p:nvPr>
            </p:nvSpPr>
            <p:spPr>
              <a:xfrm>
                <a:off x="6806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7" name="矩形 386"/>
              <p:cNvSpPr/>
              <p:nvPr>
                <p:custDataLst>
                  <p:tags r:id="rId355"/>
                </p:custDataLst>
              </p:nvPr>
            </p:nvSpPr>
            <p:spPr>
              <a:xfrm>
                <a:off x="7092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8" name="矩形 387"/>
              <p:cNvSpPr/>
              <p:nvPr>
                <p:custDataLst>
                  <p:tags r:id="rId356"/>
                </p:custDataLst>
              </p:nvPr>
            </p:nvSpPr>
            <p:spPr>
              <a:xfrm>
                <a:off x="7378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9" name="矩形 388"/>
              <p:cNvSpPr/>
              <p:nvPr>
                <p:custDataLst>
                  <p:tags r:id="rId357"/>
                </p:custDataLst>
              </p:nvPr>
            </p:nvSpPr>
            <p:spPr>
              <a:xfrm>
                <a:off x="7663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0" name="矩形 389"/>
              <p:cNvSpPr/>
              <p:nvPr>
                <p:custDataLst>
                  <p:tags r:id="rId358"/>
                </p:custDataLst>
              </p:nvPr>
            </p:nvSpPr>
            <p:spPr>
              <a:xfrm>
                <a:off x="7946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1" name="矩形 390"/>
              <p:cNvSpPr/>
              <p:nvPr>
                <p:custDataLst>
                  <p:tags r:id="rId359"/>
                </p:custDataLst>
              </p:nvPr>
            </p:nvSpPr>
            <p:spPr>
              <a:xfrm>
                <a:off x="8229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2" name="矩形 391"/>
              <p:cNvSpPr/>
              <p:nvPr>
                <p:custDataLst>
                  <p:tags r:id="rId360"/>
                </p:custDataLst>
              </p:nvPr>
            </p:nvSpPr>
            <p:spPr>
              <a:xfrm>
                <a:off x="8512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3" name="矩形 392"/>
              <p:cNvSpPr/>
              <p:nvPr>
                <p:custDataLst>
                  <p:tags r:id="rId361"/>
                </p:custDataLst>
              </p:nvPr>
            </p:nvSpPr>
            <p:spPr>
              <a:xfrm>
                <a:off x="8798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4" name="矩形 393"/>
              <p:cNvSpPr/>
              <p:nvPr>
                <p:custDataLst>
                  <p:tags r:id="rId362"/>
                </p:custDataLst>
              </p:nvPr>
            </p:nvSpPr>
            <p:spPr>
              <a:xfrm>
                <a:off x="7663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5" name="矩形 394"/>
              <p:cNvSpPr/>
              <p:nvPr>
                <p:custDataLst>
                  <p:tags r:id="rId363"/>
                </p:custDataLst>
              </p:nvPr>
            </p:nvSpPr>
            <p:spPr>
              <a:xfrm>
                <a:off x="7946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6" name="矩形 395"/>
              <p:cNvSpPr/>
              <p:nvPr>
                <p:custDataLst>
                  <p:tags r:id="rId364"/>
                </p:custDataLst>
              </p:nvPr>
            </p:nvSpPr>
            <p:spPr>
              <a:xfrm>
                <a:off x="8229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7" name="矩形 396"/>
              <p:cNvSpPr/>
              <p:nvPr>
                <p:custDataLst>
                  <p:tags r:id="rId365"/>
                </p:custDataLst>
              </p:nvPr>
            </p:nvSpPr>
            <p:spPr>
              <a:xfrm>
                <a:off x="8512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8" name="矩形 397"/>
              <p:cNvSpPr/>
              <p:nvPr>
                <p:custDataLst>
                  <p:tags r:id="rId366"/>
                </p:custDataLst>
              </p:nvPr>
            </p:nvSpPr>
            <p:spPr>
              <a:xfrm>
                <a:off x="8798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9" name="矩形 398"/>
              <p:cNvSpPr/>
              <p:nvPr>
                <p:custDataLst>
                  <p:tags r:id="rId367"/>
                </p:custDataLst>
              </p:nvPr>
            </p:nvSpPr>
            <p:spPr>
              <a:xfrm>
                <a:off x="4251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0" name="矩形 399"/>
              <p:cNvSpPr/>
              <p:nvPr>
                <p:custDataLst>
                  <p:tags r:id="rId368"/>
                </p:custDataLst>
              </p:nvPr>
            </p:nvSpPr>
            <p:spPr>
              <a:xfrm>
                <a:off x="4534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1" name="矩形 400"/>
              <p:cNvSpPr/>
              <p:nvPr>
                <p:custDataLst>
                  <p:tags r:id="rId369"/>
                </p:custDataLst>
              </p:nvPr>
            </p:nvSpPr>
            <p:spPr>
              <a:xfrm>
                <a:off x="4817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2" name="矩形 401"/>
              <p:cNvSpPr/>
              <p:nvPr>
                <p:custDataLst>
                  <p:tags r:id="rId370"/>
                </p:custDataLst>
              </p:nvPr>
            </p:nvSpPr>
            <p:spPr>
              <a:xfrm>
                <a:off x="5100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3" name="矩形 402"/>
              <p:cNvSpPr/>
              <p:nvPr>
                <p:custDataLst>
                  <p:tags r:id="rId371"/>
                </p:custDataLst>
              </p:nvPr>
            </p:nvSpPr>
            <p:spPr>
              <a:xfrm>
                <a:off x="5386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4" name="矩形 403"/>
              <p:cNvSpPr/>
              <p:nvPr>
                <p:custDataLst>
                  <p:tags r:id="rId372"/>
                </p:custDataLst>
              </p:nvPr>
            </p:nvSpPr>
            <p:spPr>
              <a:xfrm>
                <a:off x="5672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5" name="矩形 404"/>
              <p:cNvSpPr/>
              <p:nvPr>
                <p:custDataLst>
                  <p:tags r:id="rId373"/>
                </p:custDataLst>
              </p:nvPr>
            </p:nvSpPr>
            <p:spPr>
              <a:xfrm>
                <a:off x="4251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6" name="矩形 405"/>
              <p:cNvSpPr/>
              <p:nvPr>
                <p:custDataLst>
                  <p:tags r:id="rId374"/>
                </p:custDataLst>
              </p:nvPr>
            </p:nvSpPr>
            <p:spPr>
              <a:xfrm>
                <a:off x="4534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7" name="矩形 406"/>
              <p:cNvSpPr/>
              <p:nvPr>
                <p:custDataLst>
                  <p:tags r:id="rId375"/>
                </p:custDataLst>
              </p:nvPr>
            </p:nvSpPr>
            <p:spPr>
              <a:xfrm>
                <a:off x="4817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8" name="矩形 407"/>
              <p:cNvSpPr/>
              <p:nvPr>
                <p:custDataLst>
                  <p:tags r:id="rId376"/>
                </p:custDataLst>
              </p:nvPr>
            </p:nvSpPr>
            <p:spPr>
              <a:xfrm>
                <a:off x="5100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9" name="矩形 408"/>
              <p:cNvSpPr/>
              <p:nvPr>
                <p:custDataLst>
                  <p:tags r:id="rId377"/>
                </p:custDataLst>
              </p:nvPr>
            </p:nvSpPr>
            <p:spPr>
              <a:xfrm>
                <a:off x="5386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0" name="矩形 409"/>
              <p:cNvSpPr/>
              <p:nvPr>
                <p:custDataLst>
                  <p:tags r:id="rId378"/>
                </p:custDataLst>
              </p:nvPr>
            </p:nvSpPr>
            <p:spPr>
              <a:xfrm>
                <a:off x="5672" y="8405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1" name="矩形 410"/>
              <p:cNvSpPr/>
              <p:nvPr>
                <p:custDataLst>
                  <p:tags r:id="rId379"/>
                </p:custDataLst>
              </p:nvPr>
            </p:nvSpPr>
            <p:spPr>
              <a:xfrm>
                <a:off x="5957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2" name="矩形 411"/>
              <p:cNvSpPr/>
              <p:nvPr>
                <p:custDataLst>
                  <p:tags r:id="rId380"/>
                </p:custDataLst>
              </p:nvPr>
            </p:nvSpPr>
            <p:spPr>
              <a:xfrm>
                <a:off x="6240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3" name="矩形 412"/>
              <p:cNvSpPr/>
              <p:nvPr>
                <p:custDataLst>
                  <p:tags r:id="rId381"/>
                </p:custDataLst>
              </p:nvPr>
            </p:nvSpPr>
            <p:spPr>
              <a:xfrm>
                <a:off x="6523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4" name="矩形 413"/>
              <p:cNvSpPr/>
              <p:nvPr>
                <p:custDataLst>
                  <p:tags r:id="rId382"/>
                </p:custDataLst>
              </p:nvPr>
            </p:nvSpPr>
            <p:spPr>
              <a:xfrm>
                <a:off x="6806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5" name="矩形 414"/>
              <p:cNvSpPr/>
              <p:nvPr>
                <p:custDataLst>
                  <p:tags r:id="rId383"/>
                </p:custDataLst>
              </p:nvPr>
            </p:nvSpPr>
            <p:spPr>
              <a:xfrm>
                <a:off x="7092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6" name="矩形 415"/>
              <p:cNvSpPr/>
              <p:nvPr>
                <p:custDataLst>
                  <p:tags r:id="rId384"/>
                </p:custDataLst>
              </p:nvPr>
            </p:nvSpPr>
            <p:spPr>
              <a:xfrm>
                <a:off x="7378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7" name="矩形 416"/>
              <p:cNvSpPr/>
              <p:nvPr>
                <p:custDataLst>
                  <p:tags r:id="rId385"/>
                </p:custDataLst>
              </p:nvPr>
            </p:nvSpPr>
            <p:spPr>
              <a:xfrm>
                <a:off x="5957" y="8405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8" name="矩形 417"/>
              <p:cNvSpPr/>
              <p:nvPr>
                <p:custDataLst>
                  <p:tags r:id="rId386"/>
                </p:custDataLst>
              </p:nvPr>
            </p:nvSpPr>
            <p:spPr>
              <a:xfrm>
                <a:off x="6240" y="8405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9" name="矩形 418"/>
              <p:cNvSpPr/>
              <p:nvPr>
                <p:custDataLst>
                  <p:tags r:id="rId387"/>
                </p:custDataLst>
              </p:nvPr>
            </p:nvSpPr>
            <p:spPr>
              <a:xfrm>
                <a:off x="6523" y="8405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0" name="矩形 419"/>
              <p:cNvSpPr/>
              <p:nvPr>
                <p:custDataLst>
                  <p:tags r:id="rId388"/>
                </p:custDataLst>
              </p:nvPr>
            </p:nvSpPr>
            <p:spPr>
              <a:xfrm>
                <a:off x="6806" y="8405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1" name="矩形 420"/>
              <p:cNvSpPr/>
              <p:nvPr>
                <p:custDataLst>
                  <p:tags r:id="rId389"/>
                </p:custDataLst>
              </p:nvPr>
            </p:nvSpPr>
            <p:spPr>
              <a:xfrm>
                <a:off x="7092" y="8405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2" name="矩形 421"/>
              <p:cNvSpPr/>
              <p:nvPr>
                <p:custDataLst>
                  <p:tags r:id="rId390"/>
                </p:custDataLst>
              </p:nvPr>
            </p:nvSpPr>
            <p:spPr>
              <a:xfrm>
                <a:off x="7378" y="8405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3" name="矩形 422"/>
              <p:cNvSpPr/>
              <p:nvPr>
                <p:custDataLst>
                  <p:tags r:id="rId391"/>
                </p:custDataLst>
              </p:nvPr>
            </p:nvSpPr>
            <p:spPr>
              <a:xfrm>
                <a:off x="7663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4" name="矩形 423"/>
              <p:cNvSpPr/>
              <p:nvPr>
                <p:custDataLst>
                  <p:tags r:id="rId392"/>
                </p:custDataLst>
              </p:nvPr>
            </p:nvSpPr>
            <p:spPr>
              <a:xfrm>
                <a:off x="7946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5" name="矩形 424"/>
              <p:cNvSpPr/>
              <p:nvPr>
                <p:custDataLst>
                  <p:tags r:id="rId393"/>
                </p:custDataLst>
              </p:nvPr>
            </p:nvSpPr>
            <p:spPr>
              <a:xfrm>
                <a:off x="8229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6" name="矩形 425"/>
              <p:cNvSpPr/>
              <p:nvPr>
                <p:custDataLst>
                  <p:tags r:id="rId394"/>
                </p:custDataLst>
              </p:nvPr>
            </p:nvSpPr>
            <p:spPr>
              <a:xfrm>
                <a:off x="8512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7" name="矩形 426"/>
              <p:cNvSpPr/>
              <p:nvPr>
                <p:custDataLst>
                  <p:tags r:id="rId395"/>
                </p:custDataLst>
              </p:nvPr>
            </p:nvSpPr>
            <p:spPr>
              <a:xfrm>
                <a:off x="8798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8" name="矩形 427"/>
              <p:cNvSpPr/>
              <p:nvPr>
                <p:custDataLst>
                  <p:tags r:id="rId396"/>
                </p:custDataLst>
              </p:nvPr>
            </p:nvSpPr>
            <p:spPr>
              <a:xfrm>
                <a:off x="7663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9" name="矩形 428"/>
              <p:cNvSpPr/>
              <p:nvPr>
                <p:custDataLst>
                  <p:tags r:id="rId397"/>
                </p:custDataLst>
              </p:nvPr>
            </p:nvSpPr>
            <p:spPr>
              <a:xfrm>
                <a:off x="7946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0" name="矩形 429"/>
              <p:cNvSpPr/>
              <p:nvPr>
                <p:custDataLst>
                  <p:tags r:id="rId398"/>
                </p:custDataLst>
              </p:nvPr>
            </p:nvSpPr>
            <p:spPr>
              <a:xfrm>
                <a:off x="8229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1" name="矩形 430"/>
              <p:cNvSpPr/>
              <p:nvPr>
                <p:custDataLst>
                  <p:tags r:id="rId399"/>
                </p:custDataLst>
              </p:nvPr>
            </p:nvSpPr>
            <p:spPr>
              <a:xfrm>
                <a:off x="8512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2" name="矩形 431"/>
              <p:cNvSpPr/>
              <p:nvPr>
                <p:custDataLst>
                  <p:tags r:id="rId400"/>
                </p:custDataLst>
              </p:nvPr>
            </p:nvSpPr>
            <p:spPr>
              <a:xfrm>
                <a:off x="8798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3" name="矩形 432"/>
              <p:cNvSpPr/>
              <p:nvPr>
                <p:custDataLst>
                  <p:tags r:id="rId401"/>
                </p:custDataLst>
              </p:nvPr>
            </p:nvSpPr>
            <p:spPr>
              <a:xfrm>
                <a:off x="4251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4" name="矩形 433"/>
              <p:cNvSpPr/>
              <p:nvPr>
                <p:custDataLst>
                  <p:tags r:id="rId402"/>
                </p:custDataLst>
              </p:nvPr>
            </p:nvSpPr>
            <p:spPr>
              <a:xfrm>
                <a:off x="4534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5" name="矩形 434"/>
              <p:cNvSpPr/>
              <p:nvPr>
                <p:custDataLst>
                  <p:tags r:id="rId403"/>
                </p:custDataLst>
              </p:nvPr>
            </p:nvSpPr>
            <p:spPr>
              <a:xfrm>
                <a:off x="4817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6" name="矩形 435"/>
              <p:cNvSpPr/>
              <p:nvPr>
                <p:custDataLst>
                  <p:tags r:id="rId404"/>
                </p:custDataLst>
              </p:nvPr>
            </p:nvSpPr>
            <p:spPr>
              <a:xfrm>
                <a:off x="5100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7" name="矩形 436"/>
              <p:cNvSpPr/>
              <p:nvPr>
                <p:custDataLst>
                  <p:tags r:id="rId405"/>
                </p:custDataLst>
              </p:nvPr>
            </p:nvSpPr>
            <p:spPr>
              <a:xfrm>
                <a:off x="5386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8" name="矩形 437"/>
              <p:cNvSpPr/>
              <p:nvPr>
                <p:custDataLst>
                  <p:tags r:id="rId406"/>
                </p:custDataLst>
              </p:nvPr>
            </p:nvSpPr>
            <p:spPr>
              <a:xfrm>
                <a:off x="5672" y="8689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9" name="矩形 438"/>
              <p:cNvSpPr/>
              <p:nvPr>
                <p:custDataLst>
                  <p:tags r:id="rId407"/>
                </p:custDataLst>
              </p:nvPr>
            </p:nvSpPr>
            <p:spPr>
              <a:xfrm>
                <a:off x="4251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0" name="矩形 439"/>
              <p:cNvSpPr/>
              <p:nvPr>
                <p:custDataLst>
                  <p:tags r:id="rId408"/>
                </p:custDataLst>
              </p:nvPr>
            </p:nvSpPr>
            <p:spPr>
              <a:xfrm>
                <a:off x="4534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1" name="矩形 440"/>
              <p:cNvSpPr/>
              <p:nvPr>
                <p:custDataLst>
                  <p:tags r:id="rId409"/>
                </p:custDataLst>
              </p:nvPr>
            </p:nvSpPr>
            <p:spPr>
              <a:xfrm>
                <a:off x="4817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2" name="矩形 441"/>
              <p:cNvSpPr/>
              <p:nvPr>
                <p:custDataLst>
                  <p:tags r:id="rId410"/>
                </p:custDataLst>
              </p:nvPr>
            </p:nvSpPr>
            <p:spPr>
              <a:xfrm>
                <a:off x="5100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3" name="矩形 442"/>
              <p:cNvSpPr/>
              <p:nvPr>
                <p:custDataLst>
                  <p:tags r:id="rId411"/>
                </p:custDataLst>
              </p:nvPr>
            </p:nvSpPr>
            <p:spPr>
              <a:xfrm>
                <a:off x="5386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4" name="矩形 443"/>
              <p:cNvSpPr/>
              <p:nvPr>
                <p:custDataLst>
                  <p:tags r:id="rId412"/>
                </p:custDataLst>
              </p:nvPr>
            </p:nvSpPr>
            <p:spPr>
              <a:xfrm>
                <a:off x="5672" y="8972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5" name="矩形 444"/>
              <p:cNvSpPr/>
              <p:nvPr>
                <p:custDataLst>
                  <p:tags r:id="rId413"/>
                </p:custDataLst>
              </p:nvPr>
            </p:nvSpPr>
            <p:spPr>
              <a:xfrm>
                <a:off x="5957" y="8689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6" name="矩形 445"/>
              <p:cNvSpPr/>
              <p:nvPr>
                <p:custDataLst>
                  <p:tags r:id="rId414"/>
                </p:custDataLst>
              </p:nvPr>
            </p:nvSpPr>
            <p:spPr>
              <a:xfrm>
                <a:off x="6240" y="8689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7" name="矩形 446"/>
              <p:cNvSpPr/>
              <p:nvPr>
                <p:custDataLst>
                  <p:tags r:id="rId415"/>
                </p:custDataLst>
              </p:nvPr>
            </p:nvSpPr>
            <p:spPr>
              <a:xfrm>
                <a:off x="6523" y="8689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8" name="矩形 447"/>
              <p:cNvSpPr/>
              <p:nvPr>
                <p:custDataLst>
                  <p:tags r:id="rId416"/>
                </p:custDataLst>
              </p:nvPr>
            </p:nvSpPr>
            <p:spPr>
              <a:xfrm>
                <a:off x="6806" y="8689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9" name="矩形 448"/>
              <p:cNvSpPr/>
              <p:nvPr>
                <p:custDataLst>
                  <p:tags r:id="rId417"/>
                </p:custDataLst>
              </p:nvPr>
            </p:nvSpPr>
            <p:spPr>
              <a:xfrm>
                <a:off x="7092" y="8689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0" name="矩形 449"/>
              <p:cNvSpPr/>
              <p:nvPr>
                <p:custDataLst>
                  <p:tags r:id="rId418"/>
                </p:custDataLst>
              </p:nvPr>
            </p:nvSpPr>
            <p:spPr>
              <a:xfrm>
                <a:off x="7378" y="8689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1" name="矩形 450"/>
              <p:cNvSpPr/>
              <p:nvPr>
                <p:custDataLst>
                  <p:tags r:id="rId419"/>
                </p:custDataLst>
              </p:nvPr>
            </p:nvSpPr>
            <p:spPr>
              <a:xfrm>
                <a:off x="5957" y="8972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2" name="矩形 451"/>
              <p:cNvSpPr/>
              <p:nvPr>
                <p:custDataLst>
                  <p:tags r:id="rId420"/>
                </p:custDataLst>
              </p:nvPr>
            </p:nvSpPr>
            <p:spPr>
              <a:xfrm>
                <a:off x="6240" y="8972"/>
                <a:ext cx="283" cy="283"/>
              </a:xfrm>
              <a:prstGeom prst="rect">
                <a:avLst/>
              </a:prstGeom>
              <a:solidFill>
                <a:srgbClr val="1D888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3" name="矩形 452"/>
              <p:cNvSpPr/>
              <p:nvPr>
                <p:custDataLst>
                  <p:tags r:id="rId421"/>
                </p:custDataLst>
              </p:nvPr>
            </p:nvSpPr>
            <p:spPr>
              <a:xfrm>
                <a:off x="6523" y="8972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4" name="矩形 453"/>
              <p:cNvSpPr/>
              <p:nvPr>
                <p:custDataLst>
                  <p:tags r:id="rId422"/>
                </p:custDataLst>
              </p:nvPr>
            </p:nvSpPr>
            <p:spPr>
              <a:xfrm>
                <a:off x="6806" y="8972"/>
                <a:ext cx="283" cy="283"/>
              </a:xfrm>
              <a:prstGeom prst="rect">
                <a:avLst/>
              </a:prstGeom>
              <a:solidFill>
                <a:srgbClr val="1D888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5" name="矩形 454"/>
              <p:cNvSpPr/>
              <p:nvPr>
                <p:custDataLst>
                  <p:tags r:id="rId423"/>
                </p:custDataLst>
              </p:nvPr>
            </p:nvSpPr>
            <p:spPr>
              <a:xfrm>
                <a:off x="7092" y="8972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6" name="矩形 455"/>
              <p:cNvSpPr/>
              <p:nvPr>
                <p:custDataLst>
                  <p:tags r:id="rId424"/>
                </p:custDataLst>
              </p:nvPr>
            </p:nvSpPr>
            <p:spPr>
              <a:xfrm>
                <a:off x="7378" y="8972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7" name="矩形 456"/>
              <p:cNvSpPr/>
              <p:nvPr>
                <p:custDataLst>
                  <p:tags r:id="rId425"/>
                </p:custDataLst>
              </p:nvPr>
            </p:nvSpPr>
            <p:spPr>
              <a:xfrm>
                <a:off x="7663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8" name="矩形 457"/>
              <p:cNvSpPr/>
              <p:nvPr>
                <p:custDataLst>
                  <p:tags r:id="rId426"/>
                </p:custDataLst>
              </p:nvPr>
            </p:nvSpPr>
            <p:spPr>
              <a:xfrm>
                <a:off x="7946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9" name="矩形 458"/>
              <p:cNvSpPr/>
              <p:nvPr>
                <p:custDataLst>
                  <p:tags r:id="rId427"/>
                </p:custDataLst>
              </p:nvPr>
            </p:nvSpPr>
            <p:spPr>
              <a:xfrm>
                <a:off x="8229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0" name="矩形 459"/>
              <p:cNvSpPr/>
              <p:nvPr>
                <p:custDataLst>
                  <p:tags r:id="rId428"/>
                </p:custDataLst>
              </p:nvPr>
            </p:nvSpPr>
            <p:spPr>
              <a:xfrm>
                <a:off x="8512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1" name="矩形 460"/>
              <p:cNvSpPr/>
              <p:nvPr>
                <p:custDataLst>
                  <p:tags r:id="rId429"/>
                </p:custDataLst>
              </p:nvPr>
            </p:nvSpPr>
            <p:spPr>
              <a:xfrm>
                <a:off x="8798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2" name="矩形 461"/>
              <p:cNvSpPr/>
              <p:nvPr>
                <p:custDataLst>
                  <p:tags r:id="rId430"/>
                </p:custDataLst>
              </p:nvPr>
            </p:nvSpPr>
            <p:spPr>
              <a:xfrm>
                <a:off x="7663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3" name="矩形 462"/>
              <p:cNvSpPr/>
              <p:nvPr>
                <p:custDataLst>
                  <p:tags r:id="rId431"/>
                </p:custDataLst>
              </p:nvPr>
            </p:nvSpPr>
            <p:spPr>
              <a:xfrm>
                <a:off x="7946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4" name="矩形 463"/>
              <p:cNvSpPr/>
              <p:nvPr>
                <p:custDataLst>
                  <p:tags r:id="rId432"/>
                </p:custDataLst>
              </p:nvPr>
            </p:nvSpPr>
            <p:spPr>
              <a:xfrm>
                <a:off x="8229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5" name="矩形 464"/>
              <p:cNvSpPr/>
              <p:nvPr>
                <p:custDataLst>
                  <p:tags r:id="rId433"/>
                </p:custDataLst>
              </p:nvPr>
            </p:nvSpPr>
            <p:spPr>
              <a:xfrm>
                <a:off x="8512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6" name="矩形 465"/>
              <p:cNvSpPr/>
              <p:nvPr>
                <p:custDataLst>
                  <p:tags r:id="rId434"/>
                </p:custDataLst>
              </p:nvPr>
            </p:nvSpPr>
            <p:spPr>
              <a:xfrm>
                <a:off x="8798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7" name="矩形 466"/>
              <p:cNvSpPr/>
              <p:nvPr>
                <p:custDataLst>
                  <p:tags r:id="rId435"/>
                </p:custDataLst>
              </p:nvPr>
            </p:nvSpPr>
            <p:spPr>
              <a:xfrm>
                <a:off x="4253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8" name="矩形 467"/>
              <p:cNvSpPr/>
              <p:nvPr>
                <p:custDataLst>
                  <p:tags r:id="rId436"/>
                </p:custDataLst>
              </p:nvPr>
            </p:nvSpPr>
            <p:spPr>
              <a:xfrm>
                <a:off x="4536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9" name="矩形 468"/>
              <p:cNvSpPr/>
              <p:nvPr>
                <p:custDataLst>
                  <p:tags r:id="rId437"/>
                </p:custDataLst>
              </p:nvPr>
            </p:nvSpPr>
            <p:spPr>
              <a:xfrm>
                <a:off x="4819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0" name="矩形 469"/>
              <p:cNvSpPr/>
              <p:nvPr>
                <p:custDataLst>
                  <p:tags r:id="rId438"/>
                </p:custDataLst>
              </p:nvPr>
            </p:nvSpPr>
            <p:spPr>
              <a:xfrm>
                <a:off x="5102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1" name="矩形 470"/>
              <p:cNvSpPr/>
              <p:nvPr>
                <p:custDataLst>
                  <p:tags r:id="rId439"/>
                </p:custDataLst>
              </p:nvPr>
            </p:nvSpPr>
            <p:spPr>
              <a:xfrm>
                <a:off x="5388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2" name="矩形 471"/>
              <p:cNvSpPr/>
              <p:nvPr>
                <p:custDataLst>
                  <p:tags r:id="rId440"/>
                </p:custDataLst>
              </p:nvPr>
            </p:nvSpPr>
            <p:spPr>
              <a:xfrm>
                <a:off x="5674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3" name="矩形 472"/>
              <p:cNvSpPr/>
              <p:nvPr>
                <p:custDataLst>
                  <p:tags r:id="rId441"/>
                </p:custDataLst>
              </p:nvPr>
            </p:nvSpPr>
            <p:spPr>
              <a:xfrm>
                <a:off x="4253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4" name="矩形 473"/>
              <p:cNvSpPr/>
              <p:nvPr>
                <p:custDataLst>
                  <p:tags r:id="rId442"/>
                </p:custDataLst>
              </p:nvPr>
            </p:nvSpPr>
            <p:spPr>
              <a:xfrm>
                <a:off x="4536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5" name="矩形 474"/>
              <p:cNvSpPr/>
              <p:nvPr>
                <p:custDataLst>
                  <p:tags r:id="rId443"/>
                </p:custDataLst>
              </p:nvPr>
            </p:nvSpPr>
            <p:spPr>
              <a:xfrm>
                <a:off x="4819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6" name="矩形 475"/>
              <p:cNvSpPr/>
              <p:nvPr>
                <p:custDataLst>
                  <p:tags r:id="rId444"/>
                </p:custDataLst>
              </p:nvPr>
            </p:nvSpPr>
            <p:spPr>
              <a:xfrm>
                <a:off x="5102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7" name="矩形 476"/>
              <p:cNvSpPr/>
              <p:nvPr>
                <p:custDataLst>
                  <p:tags r:id="rId445"/>
                </p:custDataLst>
              </p:nvPr>
            </p:nvSpPr>
            <p:spPr>
              <a:xfrm>
                <a:off x="5388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8" name="矩形 477"/>
              <p:cNvSpPr/>
              <p:nvPr>
                <p:custDataLst>
                  <p:tags r:id="rId446"/>
                </p:custDataLst>
              </p:nvPr>
            </p:nvSpPr>
            <p:spPr>
              <a:xfrm>
                <a:off x="5674" y="9539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9" name="矩形 478"/>
              <p:cNvSpPr/>
              <p:nvPr>
                <p:custDataLst>
                  <p:tags r:id="rId447"/>
                </p:custDataLst>
              </p:nvPr>
            </p:nvSpPr>
            <p:spPr>
              <a:xfrm>
                <a:off x="5959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0" name="矩形 479"/>
              <p:cNvSpPr/>
              <p:nvPr>
                <p:custDataLst>
                  <p:tags r:id="rId448"/>
                </p:custDataLst>
              </p:nvPr>
            </p:nvSpPr>
            <p:spPr>
              <a:xfrm>
                <a:off x="6242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1" name="矩形 480"/>
              <p:cNvSpPr/>
              <p:nvPr>
                <p:custDataLst>
                  <p:tags r:id="rId449"/>
                </p:custDataLst>
              </p:nvPr>
            </p:nvSpPr>
            <p:spPr>
              <a:xfrm>
                <a:off x="6525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2" name="矩形 481"/>
              <p:cNvSpPr/>
              <p:nvPr>
                <p:custDataLst>
                  <p:tags r:id="rId450"/>
                </p:custDataLst>
              </p:nvPr>
            </p:nvSpPr>
            <p:spPr>
              <a:xfrm>
                <a:off x="6808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3" name="矩形 482"/>
              <p:cNvSpPr/>
              <p:nvPr>
                <p:custDataLst>
                  <p:tags r:id="rId451"/>
                </p:custDataLst>
              </p:nvPr>
            </p:nvSpPr>
            <p:spPr>
              <a:xfrm>
                <a:off x="7094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4" name="矩形 483"/>
              <p:cNvSpPr/>
              <p:nvPr>
                <p:custDataLst>
                  <p:tags r:id="rId452"/>
                </p:custDataLst>
              </p:nvPr>
            </p:nvSpPr>
            <p:spPr>
              <a:xfrm>
                <a:off x="7380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5" name="矩形 484"/>
              <p:cNvSpPr/>
              <p:nvPr>
                <p:custDataLst>
                  <p:tags r:id="rId453"/>
                </p:custDataLst>
              </p:nvPr>
            </p:nvSpPr>
            <p:spPr>
              <a:xfrm>
                <a:off x="5959" y="9539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6" name="矩形 485"/>
              <p:cNvSpPr/>
              <p:nvPr>
                <p:custDataLst>
                  <p:tags r:id="rId454"/>
                </p:custDataLst>
              </p:nvPr>
            </p:nvSpPr>
            <p:spPr>
              <a:xfrm>
                <a:off x="6242" y="9539"/>
                <a:ext cx="283" cy="283"/>
              </a:xfrm>
              <a:prstGeom prst="rect">
                <a:avLst/>
              </a:prstGeom>
              <a:solidFill>
                <a:srgbClr val="1D888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7" name="矩形 486"/>
              <p:cNvSpPr/>
              <p:nvPr>
                <p:custDataLst>
                  <p:tags r:id="rId455"/>
                </p:custDataLst>
              </p:nvPr>
            </p:nvSpPr>
            <p:spPr>
              <a:xfrm>
                <a:off x="6525" y="9539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8" name="矩形 487"/>
              <p:cNvSpPr/>
              <p:nvPr>
                <p:custDataLst>
                  <p:tags r:id="rId456"/>
                </p:custDataLst>
              </p:nvPr>
            </p:nvSpPr>
            <p:spPr>
              <a:xfrm>
                <a:off x="6808" y="9539"/>
                <a:ext cx="283" cy="283"/>
              </a:xfrm>
              <a:prstGeom prst="rect">
                <a:avLst/>
              </a:prstGeom>
              <a:solidFill>
                <a:srgbClr val="1D888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89" name="矩形 488"/>
              <p:cNvSpPr/>
              <p:nvPr>
                <p:custDataLst>
                  <p:tags r:id="rId457"/>
                </p:custDataLst>
              </p:nvPr>
            </p:nvSpPr>
            <p:spPr>
              <a:xfrm>
                <a:off x="7094" y="9539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0" name="矩形 489"/>
              <p:cNvSpPr/>
              <p:nvPr>
                <p:custDataLst>
                  <p:tags r:id="rId458"/>
                </p:custDataLst>
              </p:nvPr>
            </p:nvSpPr>
            <p:spPr>
              <a:xfrm>
                <a:off x="7380" y="9539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1" name="矩形 490"/>
              <p:cNvSpPr/>
              <p:nvPr>
                <p:custDataLst>
                  <p:tags r:id="rId459"/>
                </p:custDataLst>
              </p:nvPr>
            </p:nvSpPr>
            <p:spPr>
              <a:xfrm>
                <a:off x="7665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2" name="矩形 491"/>
              <p:cNvSpPr/>
              <p:nvPr>
                <p:custDataLst>
                  <p:tags r:id="rId460"/>
                </p:custDataLst>
              </p:nvPr>
            </p:nvSpPr>
            <p:spPr>
              <a:xfrm>
                <a:off x="7948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3" name="矩形 492"/>
              <p:cNvSpPr/>
              <p:nvPr>
                <p:custDataLst>
                  <p:tags r:id="rId461"/>
                </p:custDataLst>
              </p:nvPr>
            </p:nvSpPr>
            <p:spPr>
              <a:xfrm>
                <a:off x="8231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4" name="矩形 493"/>
              <p:cNvSpPr/>
              <p:nvPr>
                <p:custDataLst>
                  <p:tags r:id="rId462"/>
                </p:custDataLst>
              </p:nvPr>
            </p:nvSpPr>
            <p:spPr>
              <a:xfrm>
                <a:off x="8514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5" name="矩形 494"/>
              <p:cNvSpPr/>
              <p:nvPr>
                <p:custDataLst>
                  <p:tags r:id="rId463"/>
                </p:custDataLst>
              </p:nvPr>
            </p:nvSpPr>
            <p:spPr>
              <a:xfrm>
                <a:off x="8800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6" name="矩形 495"/>
              <p:cNvSpPr/>
              <p:nvPr>
                <p:custDataLst>
                  <p:tags r:id="rId464"/>
                </p:custDataLst>
              </p:nvPr>
            </p:nvSpPr>
            <p:spPr>
              <a:xfrm>
                <a:off x="7665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7" name="矩形 496"/>
              <p:cNvSpPr/>
              <p:nvPr>
                <p:custDataLst>
                  <p:tags r:id="rId465"/>
                </p:custDataLst>
              </p:nvPr>
            </p:nvSpPr>
            <p:spPr>
              <a:xfrm>
                <a:off x="7948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8" name="矩形 497"/>
              <p:cNvSpPr/>
              <p:nvPr>
                <p:custDataLst>
                  <p:tags r:id="rId466"/>
                </p:custDataLst>
              </p:nvPr>
            </p:nvSpPr>
            <p:spPr>
              <a:xfrm>
                <a:off x="8231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9" name="矩形 498"/>
              <p:cNvSpPr/>
              <p:nvPr>
                <p:custDataLst>
                  <p:tags r:id="rId467"/>
                </p:custDataLst>
              </p:nvPr>
            </p:nvSpPr>
            <p:spPr>
              <a:xfrm>
                <a:off x="8514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0" name="矩形 499"/>
              <p:cNvSpPr/>
              <p:nvPr>
                <p:custDataLst>
                  <p:tags r:id="rId468"/>
                </p:custDataLst>
              </p:nvPr>
            </p:nvSpPr>
            <p:spPr>
              <a:xfrm>
                <a:off x="8800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1" name="矩形 500"/>
              <p:cNvSpPr/>
              <p:nvPr>
                <p:custDataLst>
                  <p:tags r:id="rId469"/>
                </p:custDataLst>
              </p:nvPr>
            </p:nvSpPr>
            <p:spPr>
              <a:xfrm>
                <a:off x="4253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2" name="矩形 501"/>
              <p:cNvSpPr/>
              <p:nvPr>
                <p:custDataLst>
                  <p:tags r:id="rId470"/>
                </p:custDataLst>
              </p:nvPr>
            </p:nvSpPr>
            <p:spPr>
              <a:xfrm>
                <a:off x="4536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3" name="矩形 502"/>
              <p:cNvSpPr/>
              <p:nvPr>
                <p:custDataLst>
                  <p:tags r:id="rId471"/>
                </p:custDataLst>
              </p:nvPr>
            </p:nvSpPr>
            <p:spPr>
              <a:xfrm>
                <a:off x="4819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4" name="矩形 503"/>
              <p:cNvSpPr/>
              <p:nvPr>
                <p:custDataLst>
                  <p:tags r:id="rId472"/>
                </p:custDataLst>
              </p:nvPr>
            </p:nvSpPr>
            <p:spPr>
              <a:xfrm>
                <a:off x="5102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5" name="矩形 504"/>
              <p:cNvSpPr/>
              <p:nvPr>
                <p:custDataLst>
                  <p:tags r:id="rId473"/>
                </p:custDataLst>
              </p:nvPr>
            </p:nvSpPr>
            <p:spPr>
              <a:xfrm>
                <a:off x="5388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6" name="矩形 505"/>
              <p:cNvSpPr/>
              <p:nvPr>
                <p:custDataLst>
                  <p:tags r:id="rId474"/>
                </p:custDataLst>
              </p:nvPr>
            </p:nvSpPr>
            <p:spPr>
              <a:xfrm>
                <a:off x="5674" y="9823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7" name="矩形 506"/>
              <p:cNvSpPr/>
              <p:nvPr>
                <p:custDataLst>
                  <p:tags r:id="rId475"/>
                </p:custDataLst>
              </p:nvPr>
            </p:nvSpPr>
            <p:spPr>
              <a:xfrm>
                <a:off x="4253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8" name="矩形 507"/>
              <p:cNvSpPr/>
              <p:nvPr>
                <p:custDataLst>
                  <p:tags r:id="rId476"/>
                </p:custDataLst>
              </p:nvPr>
            </p:nvSpPr>
            <p:spPr>
              <a:xfrm>
                <a:off x="4536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9" name="矩形 508"/>
              <p:cNvSpPr/>
              <p:nvPr>
                <p:custDataLst>
                  <p:tags r:id="rId477"/>
                </p:custDataLst>
              </p:nvPr>
            </p:nvSpPr>
            <p:spPr>
              <a:xfrm>
                <a:off x="4819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0" name="矩形 509"/>
              <p:cNvSpPr/>
              <p:nvPr>
                <p:custDataLst>
                  <p:tags r:id="rId478"/>
                </p:custDataLst>
              </p:nvPr>
            </p:nvSpPr>
            <p:spPr>
              <a:xfrm>
                <a:off x="5102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1" name="矩形 510"/>
              <p:cNvSpPr/>
              <p:nvPr>
                <p:custDataLst>
                  <p:tags r:id="rId479"/>
                </p:custDataLst>
              </p:nvPr>
            </p:nvSpPr>
            <p:spPr>
              <a:xfrm>
                <a:off x="5388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2" name="矩形 511"/>
              <p:cNvSpPr/>
              <p:nvPr>
                <p:custDataLst>
                  <p:tags r:id="rId480"/>
                </p:custDataLst>
              </p:nvPr>
            </p:nvSpPr>
            <p:spPr>
              <a:xfrm>
                <a:off x="5674" y="1010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3" name="矩形 512"/>
              <p:cNvSpPr/>
              <p:nvPr>
                <p:custDataLst>
                  <p:tags r:id="rId481"/>
                </p:custDataLst>
              </p:nvPr>
            </p:nvSpPr>
            <p:spPr>
              <a:xfrm>
                <a:off x="5959" y="9823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4" name="矩形 513"/>
              <p:cNvSpPr/>
              <p:nvPr>
                <p:custDataLst>
                  <p:tags r:id="rId482"/>
                </p:custDataLst>
              </p:nvPr>
            </p:nvSpPr>
            <p:spPr>
              <a:xfrm>
                <a:off x="6242" y="9823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5" name="矩形 514"/>
              <p:cNvSpPr/>
              <p:nvPr>
                <p:custDataLst>
                  <p:tags r:id="rId483"/>
                </p:custDataLst>
              </p:nvPr>
            </p:nvSpPr>
            <p:spPr>
              <a:xfrm>
                <a:off x="6525" y="9823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6" name="矩形 515"/>
              <p:cNvSpPr/>
              <p:nvPr>
                <p:custDataLst>
                  <p:tags r:id="rId484"/>
                </p:custDataLst>
              </p:nvPr>
            </p:nvSpPr>
            <p:spPr>
              <a:xfrm>
                <a:off x="6808" y="9823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7" name="矩形 516"/>
              <p:cNvSpPr/>
              <p:nvPr>
                <p:custDataLst>
                  <p:tags r:id="rId485"/>
                </p:custDataLst>
              </p:nvPr>
            </p:nvSpPr>
            <p:spPr>
              <a:xfrm>
                <a:off x="7094" y="9823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8" name="矩形 517"/>
              <p:cNvSpPr/>
              <p:nvPr>
                <p:custDataLst>
                  <p:tags r:id="rId486"/>
                </p:custDataLst>
              </p:nvPr>
            </p:nvSpPr>
            <p:spPr>
              <a:xfrm>
                <a:off x="7380" y="9823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9" name="矩形 518"/>
              <p:cNvSpPr/>
              <p:nvPr>
                <p:custDataLst>
                  <p:tags r:id="rId487"/>
                </p:custDataLst>
              </p:nvPr>
            </p:nvSpPr>
            <p:spPr>
              <a:xfrm>
                <a:off x="5959" y="1010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0" name="矩形 519"/>
              <p:cNvSpPr/>
              <p:nvPr>
                <p:custDataLst>
                  <p:tags r:id="rId488"/>
                </p:custDataLst>
              </p:nvPr>
            </p:nvSpPr>
            <p:spPr>
              <a:xfrm>
                <a:off x="6242" y="10106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1" name="矩形 520"/>
              <p:cNvSpPr/>
              <p:nvPr>
                <p:custDataLst>
                  <p:tags r:id="rId489"/>
                </p:custDataLst>
              </p:nvPr>
            </p:nvSpPr>
            <p:spPr>
              <a:xfrm>
                <a:off x="6525" y="1010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2" name="矩形 521"/>
              <p:cNvSpPr/>
              <p:nvPr>
                <p:custDataLst>
                  <p:tags r:id="rId490"/>
                </p:custDataLst>
              </p:nvPr>
            </p:nvSpPr>
            <p:spPr>
              <a:xfrm>
                <a:off x="6808" y="10106"/>
                <a:ext cx="283" cy="283"/>
              </a:xfrm>
              <a:prstGeom prst="rect">
                <a:avLst/>
              </a:prstGeom>
              <a:solidFill>
                <a:srgbClr val="51A7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3" name="矩形 522"/>
              <p:cNvSpPr/>
              <p:nvPr>
                <p:custDataLst>
                  <p:tags r:id="rId491"/>
                </p:custDataLst>
              </p:nvPr>
            </p:nvSpPr>
            <p:spPr>
              <a:xfrm>
                <a:off x="7094" y="1010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4" name="矩形 523"/>
              <p:cNvSpPr/>
              <p:nvPr>
                <p:custDataLst>
                  <p:tags r:id="rId492"/>
                </p:custDataLst>
              </p:nvPr>
            </p:nvSpPr>
            <p:spPr>
              <a:xfrm>
                <a:off x="7380" y="1010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5" name="矩形 524"/>
              <p:cNvSpPr/>
              <p:nvPr>
                <p:custDataLst>
                  <p:tags r:id="rId493"/>
                </p:custDataLst>
              </p:nvPr>
            </p:nvSpPr>
            <p:spPr>
              <a:xfrm>
                <a:off x="7665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6" name="矩形 525"/>
              <p:cNvSpPr/>
              <p:nvPr>
                <p:custDataLst>
                  <p:tags r:id="rId494"/>
                </p:custDataLst>
              </p:nvPr>
            </p:nvSpPr>
            <p:spPr>
              <a:xfrm>
                <a:off x="7948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7" name="矩形 526"/>
              <p:cNvSpPr/>
              <p:nvPr>
                <p:custDataLst>
                  <p:tags r:id="rId495"/>
                </p:custDataLst>
              </p:nvPr>
            </p:nvSpPr>
            <p:spPr>
              <a:xfrm>
                <a:off x="8231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8" name="矩形 527"/>
              <p:cNvSpPr/>
              <p:nvPr>
                <p:custDataLst>
                  <p:tags r:id="rId496"/>
                </p:custDataLst>
              </p:nvPr>
            </p:nvSpPr>
            <p:spPr>
              <a:xfrm>
                <a:off x="8514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9" name="矩形 528"/>
              <p:cNvSpPr/>
              <p:nvPr>
                <p:custDataLst>
                  <p:tags r:id="rId497"/>
                </p:custDataLst>
              </p:nvPr>
            </p:nvSpPr>
            <p:spPr>
              <a:xfrm>
                <a:off x="8800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0" name="矩形 529"/>
              <p:cNvSpPr/>
              <p:nvPr>
                <p:custDataLst>
                  <p:tags r:id="rId498"/>
                </p:custDataLst>
              </p:nvPr>
            </p:nvSpPr>
            <p:spPr>
              <a:xfrm>
                <a:off x="7665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1" name="矩形 530"/>
              <p:cNvSpPr/>
              <p:nvPr>
                <p:custDataLst>
                  <p:tags r:id="rId499"/>
                </p:custDataLst>
              </p:nvPr>
            </p:nvSpPr>
            <p:spPr>
              <a:xfrm>
                <a:off x="7948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2" name="矩形 531"/>
              <p:cNvSpPr/>
              <p:nvPr>
                <p:custDataLst>
                  <p:tags r:id="rId500"/>
                </p:custDataLst>
              </p:nvPr>
            </p:nvSpPr>
            <p:spPr>
              <a:xfrm>
                <a:off x="8231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3" name="矩形 532"/>
              <p:cNvSpPr/>
              <p:nvPr>
                <p:custDataLst>
                  <p:tags r:id="rId501"/>
                </p:custDataLst>
              </p:nvPr>
            </p:nvSpPr>
            <p:spPr>
              <a:xfrm>
                <a:off x="8514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4" name="矩形 533"/>
              <p:cNvSpPr/>
              <p:nvPr>
                <p:custDataLst>
                  <p:tags r:id="rId502"/>
                </p:custDataLst>
              </p:nvPr>
            </p:nvSpPr>
            <p:spPr>
              <a:xfrm>
                <a:off x="8800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5" name="矩形 534"/>
              <p:cNvSpPr/>
              <p:nvPr>
                <p:custDataLst>
                  <p:tags r:id="rId503"/>
                </p:custDataLst>
              </p:nvPr>
            </p:nvSpPr>
            <p:spPr>
              <a:xfrm>
                <a:off x="4253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6" name="矩形 535"/>
              <p:cNvSpPr/>
              <p:nvPr>
                <p:custDataLst>
                  <p:tags r:id="rId504"/>
                </p:custDataLst>
              </p:nvPr>
            </p:nvSpPr>
            <p:spPr>
              <a:xfrm>
                <a:off x="4536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7" name="矩形 536"/>
              <p:cNvSpPr/>
              <p:nvPr>
                <p:custDataLst>
                  <p:tags r:id="rId505"/>
                </p:custDataLst>
              </p:nvPr>
            </p:nvSpPr>
            <p:spPr>
              <a:xfrm>
                <a:off x="4819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8" name="矩形 537"/>
              <p:cNvSpPr/>
              <p:nvPr>
                <p:custDataLst>
                  <p:tags r:id="rId506"/>
                </p:custDataLst>
              </p:nvPr>
            </p:nvSpPr>
            <p:spPr>
              <a:xfrm>
                <a:off x="5102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9" name="矩形 538"/>
              <p:cNvSpPr/>
              <p:nvPr>
                <p:custDataLst>
                  <p:tags r:id="rId507"/>
                </p:custDataLst>
              </p:nvPr>
            </p:nvSpPr>
            <p:spPr>
              <a:xfrm>
                <a:off x="5388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0" name="矩形 539"/>
              <p:cNvSpPr/>
              <p:nvPr>
                <p:custDataLst>
                  <p:tags r:id="rId508"/>
                </p:custDataLst>
              </p:nvPr>
            </p:nvSpPr>
            <p:spPr>
              <a:xfrm>
                <a:off x="5674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1" name="矩形 540"/>
              <p:cNvSpPr/>
              <p:nvPr>
                <p:custDataLst>
                  <p:tags r:id="rId509"/>
                </p:custDataLst>
              </p:nvPr>
            </p:nvSpPr>
            <p:spPr>
              <a:xfrm>
                <a:off x="4253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2" name="矩形 541"/>
              <p:cNvSpPr/>
              <p:nvPr>
                <p:custDataLst>
                  <p:tags r:id="rId510"/>
                </p:custDataLst>
              </p:nvPr>
            </p:nvSpPr>
            <p:spPr>
              <a:xfrm>
                <a:off x="4536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3" name="矩形 542"/>
              <p:cNvSpPr/>
              <p:nvPr>
                <p:custDataLst>
                  <p:tags r:id="rId511"/>
                </p:custDataLst>
              </p:nvPr>
            </p:nvSpPr>
            <p:spPr>
              <a:xfrm>
                <a:off x="4819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4" name="矩形 543"/>
              <p:cNvSpPr/>
              <p:nvPr>
                <p:custDataLst>
                  <p:tags r:id="rId512"/>
                </p:custDataLst>
              </p:nvPr>
            </p:nvSpPr>
            <p:spPr>
              <a:xfrm>
                <a:off x="5102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5" name="矩形 544"/>
              <p:cNvSpPr/>
              <p:nvPr>
                <p:custDataLst>
                  <p:tags r:id="rId513"/>
                </p:custDataLst>
              </p:nvPr>
            </p:nvSpPr>
            <p:spPr>
              <a:xfrm>
                <a:off x="5388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6" name="矩形 545"/>
              <p:cNvSpPr/>
              <p:nvPr>
                <p:custDataLst>
                  <p:tags r:id="rId514"/>
                </p:custDataLst>
              </p:nvPr>
            </p:nvSpPr>
            <p:spPr>
              <a:xfrm>
                <a:off x="5674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7" name="矩形 546"/>
              <p:cNvSpPr/>
              <p:nvPr>
                <p:custDataLst>
                  <p:tags r:id="rId515"/>
                </p:custDataLst>
              </p:nvPr>
            </p:nvSpPr>
            <p:spPr>
              <a:xfrm>
                <a:off x="5959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8" name="矩形 547"/>
              <p:cNvSpPr/>
              <p:nvPr>
                <p:custDataLst>
                  <p:tags r:id="rId516"/>
                </p:custDataLst>
              </p:nvPr>
            </p:nvSpPr>
            <p:spPr>
              <a:xfrm>
                <a:off x="6242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9" name="矩形 548"/>
              <p:cNvSpPr/>
              <p:nvPr>
                <p:custDataLst>
                  <p:tags r:id="rId517"/>
                </p:custDataLst>
              </p:nvPr>
            </p:nvSpPr>
            <p:spPr>
              <a:xfrm>
                <a:off x="6525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0" name="矩形 549"/>
              <p:cNvSpPr/>
              <p:nvPr>
                <p:custDataLst>
                  <p:tags r:id="rId518"/>
                </p:custDataLst>
              </p:nvPr>
            </p:nvSpPr>
            <p:spPr>
              <a:xfrm>
                <a:off x="6808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1" name="矩形 550"/>
              <p:cNvSpPr/>
              <p:nvPr>
                <p:custDataLst>
                  <p:tags r:id="rId519"/>
                </p:custDataLst>
              </p:nvPr>
            </p:nvSpPr>
            <p:spPr>
              <a:xfrm>
                <a:off x="7094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2" name="矩形 551"/>
              <p:cNvSpPr/>
              <p:nvPr>
                <p:custDataLst>
                  <p:tags r:id="rId520"/>
                </p:custDataLst>
              </p:nvPr>
            </p:nvSpPr>
            <p:spPr>
              <a:xfrm>
                <a:off x="7380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3" name="矩形 552"/>
              <p:cNvSpPr/>
              <p:nvPr>
                <p:custDataLst>
                  <p:tags r:id="rId521"/>
                </p:custDataLst>
              </p:nvPr>
            </p:nvSpPr>
            <p:spPr>
              <a:xfrm>
                <a:off x="5959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4" name="矩形 553"/>
              <p:cNvSpPr/>
              <p:nvPr>
                <p:custDataLst>
                  <p:tags r:id="rId522"/>
                </p:custDataLst>
              </p:nvPr>
            </p:nvSpPr>
            <p:spPr>
              <a:xfrm>
                <a:off x="6242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5" name="矩形 554"/>
              <p:cNvSpPr/>
              <p:nvPr>
                <p:custDataLst>
                  <p:tags r:id="rId523"/>
                </p:custDataLst>
              </p:nvPr>
            </p:nvSpPr>
            <p:spPr>
              <a:xfrm>
                <a:off x="6525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6" name="矩形 555"/>
              <p:cNvSpPr/>
              <p:nvPr>
                <p:custDataLst>
                  <p:tags r:id="rId524"/>
                </p:custDataLst>
              </p:nvPr>
            </p:nvSpPr>
            <p:spPr>
              <a:xfrm>
                <a:off x="6808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7" name="矩形 556"/>
              <p:cNvSpPr/>
              <p:nvPr>
                <p:custDataLst>
                  <p:tags r:id="rId525"/>
                </p:custDataLst>
              </p:nvPr>
            </p:nvSpPr>
            <p:spPr>
              <a:xfrm>
                <a:off x="7094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8" name="矩形 557"/>
              <p:cNvSpPr/>
              <p:nvPr>
                <p:custDataLst>
                  <p:tags r:id="rId526"/>
                </p:custDataLst>
              </p:nvPr>
            </p:nvSpPr>
            <p:spPr>
              <a:xfrm>
                <a:off x="7380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9" name="矩形 558"/>
              <p:cNvSpPr/>
              <p:nvPr>
                <p:custDataLst>
                  <p:tags r:id="rId527"/>
                </p:custDataLst>
              </p:nvPr>
            </p:nvSpPr>
            <p:spPr>
              <a:xfrm>
                <a:off x="7665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0" name="矩形 559"/>
              <p:cNvSpPr/>
              <p:nvPr>
                <p:custDataLst>
                  <p:tags r:id="rId528"/>
                </p:custDataLst>
              </p:nvPr>
            </p:nvSpPr>
            <p:spPr>
              <a:xfrm>
                <a:off x="7948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1" name="矩形 560"/>
              <p:cNvSpPr/>
              <p:nvPr>
                <p:custDataLst>
                  <p:tags r:id="rId529"/>
                </p:custDataLst>
              </p:nvPr>
            </p:nvSpPr>
            <p:spPr>
              <a:xfrm>
                <a:off x="8231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2" name="矩形 561"/>
              <p:cNvSpPr/>
              <p:nvPr>
                <p:custDataLst>
                  <p:tags r:id="rId530"/>
                </p:custDataLst>
              </p:nvPr>
            </p:nvSpPr>
            <p:spPr>
              <a:xfrm>
                <a:off x="8514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3" name="矩形 562"/>
              <p:cNvSpPr/>
              <p:nvPr>
                <p:custDataLst>
                  <p:tags r:id="rId531"/>
                </p:custDataLst>
              </p:nvPr>
            </p:nvSpPr>
            <p:spPr>
              <a:xfrm>
                <a:off x="8800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4" name="矩形 563"/>
              <p:cNvSpPr/>
              <p:nvPr>
                <p:custDataLst>
                  <p:tags r:id="rId532"/>
                </p:custDataLst>
              </p:nvPr>
            </p:nvSpPr>
            <p:spPr>
              <a:xfrm>
                <a:off x="7665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5" name="矩形 564"/>
              <p:cNvSpPr/>
              <p:nvPr>
                <p:custDataLst>
                  <p:tags r:id="rId533"/>
                </p:custDataLst>
              </p:nvPr>
            </p:nvSpPr>
            <p:spPr>
              <a:xfrm>
                <a:off x="7948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6" name="矩形 565"/>
              <p:cNvSpPr/>
              <p:nvPr>
                <p:custDataLst>
                  <p:tags r:id="rId534"/>
                </p:custDataLst>
              </p:nvPr>
            </p:nvSpPr>
            <p:spPr>
              <a:xfrm>
                <a:off x="8231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7" name="矩形 566"/>
              <p:cNvSpPr/>
              <p:nvPr>
                <p:custDataLst>
                  <p:tags r:id="rId535"/>
                </p:custDataLst>
              </p:nvPr>
            </p:nvSpPr>
            <p:spPr>
              <a:xfrm>
                <a:off x="8514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8" name="矩形 567"/>
              <p:cNvSpPr/>
              <p:nvPr>
                <p:custDataLst>
                  <p:tags r:id="rId536"/>
                </p:custDataLst>
              </p:nvPr>
            </p:nvSpPr>
            <p:spPr>
              <a:xfrm>
                <a:off x="8800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9" name="矩形 568"/>
              <p:cNvSpPr/>
              <p:nvPr>
                <p:custDataLst>
                  <p:tags r:id="rId537"/>
                </p:custDataLst>
              </p:nvPr>
            </p:nvSpPr>
            <p:spPr>
              <a:xfrm>
                <a:off x="4253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0" name="矩形 569"/>
              <p:cNvSpPr/>
              <p:nvPr>
                <p:custDataLst>
                  <p:tags r:id="rId538"/>
                </p:custDataLst>
              </p:nvPr>
            </p:nvSpPr>
            <p:spPr>
              <a:xfrm>
                <a:off x="4536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1" name="矩形 570"/>
              <p:cNvSpPr/>
              <p:nvPr>
                <p:custDataLst>
                  <p:tags r:id="rId539"/>
                </p:custDataLst>
              </p:nvPr>
            </p:nvSpPr>
            <p:spPr>
              <a:xfrm>
                <a:off x="4819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2" name="矩形 571"/>
              <p:cNvSpPr/>
              <p:nvPr>
                <p:custDataLst>
                  <p:tags r:id="rId540"/>
                </p:custDataLst>
              </p:nvPr>
            </p:nvSpPr>
            <p:spPr>
              <a:xfrm>
                <a:off x="5102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3" name="矩形 572"/>
              <p:cNvSpPr/>
              <p:nvPr>
                <p:custDataLst>
                  <p:tags r:id="rId541"/>
                </p:custDataLst>
              </p:nvPr>
            </p:nvSpPr>
            <p:spPr>
              <a:xfrm>
                <a:off x="5388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4" name="矩形 573"/>
              <p:cNvSpPr/>
              <p:nvPr>
                <p:custDataLst>
                  <p:tags r:id="rId542"/>
                </p:custDataLst>
              </p:nvPr>
            </p:nvSpPr>
            <p:spPr>
              <a:xfrm>
                <a:off x="5674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5" name="矩形 574"/>
              <p:cNvSpPr/>
              <p:nvPr>
                <p:custDataLst>
                  <p:tags r:id="rId543"/>
                </p:custDataLst>
              </p:nvPr>
            </p:nvSpPr>
            <p:spPr>
              <a:xfrm>
                <a:off x="4253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6" name="矩形 575"/>
              <p:cNvSpPr/>
              <p:nvPr>
                <p:custDataLst>
                  <p:tags r:id="rId544"/>
                </p:custDataLst>
              </p:nvPr>
            </p:nvSpPr>
            <p:spPr>
              <a:xfrm>
                <a:off x="4536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7" name="矩形 576"/>
              <p:cNvSpPr/>
              <p:nvPr>
                <p:custDataLst>
                  <p:tags r:id="rId545"/>
                </p:custDataLst>
              </p:nvPr>
            </p:nvSpPr>
            <p:spPr>
              <a:xfrm>
                <a:off x="4819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8" name="矩形 577"/>
              <p:cNvSpPr/>
              <p:nvPr>
                <p:custDataLst>
                  <p:tags r:id="rId546"/>
                </p:custDataLst>
              </p:nvPr>
            </p:nvSpPr>
            <p:spPr>
              <a:xfrm>
                <a:off x="5102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9" name="矩形 578"/>
              <p:cNvSpPr/>
              <p:nvPr>
                <p:custDataLst>
                  <p:tags r:id="rId547"/>
                </p:custDataLst>
              </p:nvPr>
            </p:nvSpPr>
            <p:spPr>
              <a:xfrm>
                <a:off x="5388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0" name="矩形 579"/>
              <p:cNvSpPr/>
              <p:nvPr>
                <p:custDataLst>
                  <p:tags r:id="rId548"/>
                </p:custDataLst>
              </p:nvPr>
            </p:nvSpPr>
            <p:spPr>
              <a:xfrm>
                <a:off x="5674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1" name="矩形 580"/>
              <p:cNvSpPr/>
              <p:nvPr>
                <p:custDataLst>
                  <p:tags r:id="rId549"/>
                </p:custDataLst>
              </p:nvPr>
            </p:nvSpPr>
            <p:spPr>
              <a:xfrm>
                <a:off x="5959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2" name="矩形 581"/>
              <p:cNvSpPr/>
              <p:nvPr>
                <p:custDataLst>
                  <p:tags r:id="rId550"/>
                </p:custDataLst>
              </p:nvPr>
            </p:nvSpPr>
            <p:spPr>
              <a:xfrm>
                <a:off x="6242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3" name="矩形 582"/>
              <p:cNvSpPr/>
              <p:nvPr>
                <p:custDataLst>
                  <p:tags r:id="rId551"/>
                </p:custDataLst>
              </p:nvPr>
            </p:nvSpPr>
            <p:spPr>
              <a:xfrm>
                <a:off x="6525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4" name="矩形 583"/>
              <p:cNvSpPr/>
              <p:nvPr>
                <p:custDataLst>
                  <p:tags r:id="rId552"/>
                </p:custDataLst>
              </p:nvPr>
            </p:nvSpPr>
            <p:spPr>
              <a:xfrm>
                <a:off x="6808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5" name="矩形 584"/>
              <p:cNvSpPr/>
              <p:nvPr>
                <p:custDataLst>
                  <p:tags r:id="rId553"/>
                </p:custDataLst>
              </p:nvPr>
            </p:nvSpPr>
            <p:spPr>
              <a:xfrm>
                <a:off x="7094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6" name="矩形 585"/>
              <p:cNvSpPr/>
              <p:nvPr>
                <p:custDataLst>
                  <p:tags r:id="rId554"/>
                </p:custDataLst>
              </p:nvPr>
            </p:nvSpPr>
            <p:spPr>
              <a:xfrm>
                <a:off x="7380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7" name="矩形 586"/>
              <p:cNvSpPr/>
              <p:nvPr>
                <p:custDataLst>
                  <p:tags r:id="rId555"/>
                </p:custDataLst>
              </p:nvPr>
            </p:nvSpPr>
            <p:spPr>
              <a:xfrm>
                <a:off x="5959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8" name="矩形 587"/>
              <p:cNvSpPr/>
              <p:nvPr>
                <p:custDataLst>
                  <p:tags r:id="rId556"/>
                </p:custDataLst>
              </p:nvPr>
            </p:nvSpPr>
            <p:spPr>
              <a:xfrm>
                <a:off x="6242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9" name="矩形 588"/>
              <p:cNvSpPr/>
              <p:nvPr>
                <p:custDataLst>
                  <p:tags r:id="rId557"/>
                </p:custDataLst>
              </p:nvPr>
            </p:nvSpPr>
            <p:spPr>
              <a:xfrm>
                <a:off x="6525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0" name="矩形 589"/>
              <p:cNvSpPr/>
              <p:nvPr>
                <p:custDataLst>
                  <p:tags r:id="rId558"/>
                </p:custDataLst>
              </p:nvPr>
            </p:nvSpPr>
            <p:spPr>
              <a:xfrm>
                <a:off x="6808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1" name="矩形 590"/>
              <p:cNvSpPr/>
              <p:nvPr>
                <p:custDataLst>
                  <p:tags r:id="rId559"/>
                </p:custDataLst>
              </p:nvPr>
            </p:nvSpPr>
            <p:spPr>
              <a:xfrm>
                <a:off x="7094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2" name="矩形 591"/>
              <p:cNvSpPr/>
              <p:nvPr>
                <p:custDataLst>
                  <p:tags r:id="rId560"/>
                </p:custDataLst>
              </p:nvPr>
            </p:nvSpPr>
            <p:spPr>
              <a:xfrm>
                <a:off x="7380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3" name="矩形 592"/>
              <p:cNvSpPr/>
              <p:nvPr>
                <p:custDataLst>
                  <p:tags r:id="rId561"/>
                </p:custDataLst>
              </p:nvPr>
            </p:nvSpPr>
            <p:spPr>
              <a:xfrm>
                <a:off x="7665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4" name="矩形 593"/>
              <p:cNvSpPr/>
              <p:nvPr>
                <p:custDataLst>
                  <p:tags r:id="rId562"/>
                </p:custDataLst>
              </p:nvPr>
            </p:nvSpPr>
            <p:spPr>
              <a:xfrm>
                <a:off x="7948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5" name="矩形 594"/>
              <p:cNvSpPr/>
              <p:nvPr>
                <p:custDataLst>
                  <p:tags r:id="rId563"/>
                </p:custDataLst>
              </p:nvPr>
            </p:nvSpPr>
            <p:spPr>
              <a:xfrm>
                <a:off x="8231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6" name="矩形 595"/>
              <p:cNvSpPr/>
              <p:nvPr>
                <p:custDataLst>
                  <p:tags r:id="rId564"/>
                </p:custDataLst>
              </p:nvPr>
            </p:nvSpPr>
            <p:spPr>
              <a:xfrm>
                <a:off x="8514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7" name="矩形 596"/>
              <p:cNvSpPr/>
              <p:nvPr>
                <p:custDataLst>
                  <p:tags r:id="rId565"/>
                </p:custDataLst>
              </p:nvPr>
            </p:nvSpPr>
            <p:spPr>
              <a:xfrm>
                <a:off x="8800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8" name="矩形 597"/>
              <p:cNvSpPr/>
              <p:nvPr>
                <p:custDataLst>
                  <p:tags r:id="rId566"/>
                </p:custDataLst>
              </p:nvPr>
            </p:nvSpPr>
            <p:spPr>
              <a:xfrm>
                <a:off x="7665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9" name="矩形 598"/>
              <p:cNvSpPr/>
              <p:nvPr>
                <p:custDataLst>
                  <p:tags r:id="rId567"/>
                </p:custDataLst>
              </p:nvPr>
            </p:nvSpPr>
            <p:spPr>
              <a:xfrm>
                <a:off x="7948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0" name="矩形 599"/>
              <p:cNvSpPr/>
              <p:nvPr>
                <p:custDataLst>
                  <p:tags r:id="rId568"/>
                </p:custDataLst>
              </p:nvPr>
            </p:nvSpPr>
            <p:spPr>
              <a:xfrm>
                <a:off x="8231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1" name="矩形 600"/>
              <p:cNvSpPr/>
              <p:nvPr>
                <p:custDataLst>
                  <p:tags r:id="rId569"/>
                </p:custDataLst>
              </p:nvPr>
            </p:nvSpPr>
            <p:spPr>
              <a:xfrm>
                <a:off x="8514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2" name="矩形 601"/>
              <p:cNvSpPr/>
              <p:nvPr>
                <p:custDataLst>
                  <p:tags r:id="rId570"/>
                </p:custDataLst>
              </p:nvPr>
            </p:nvSpPr>
            <p:spPr>
              <a:xfrm>
                <a:off x="8800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3" name="矩形 602"/>
              <p:cNvSpPr/>
              <p:nvPr>
                <p:custDataLst>
                  <p:tags r:id="rId571"/>
                </p:custDataLst>
              </p:nvPr>
            </p:nvSpPr>
            <p:spPr>
              <a:xfrm>
                <a:off x="4253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4" name="矩形 603"/>
              <p:cNvSpPr/>
              <p:nvPr>
                <p:custDataLst>
                  <p:tags r:id="rId572"/>
                </p:custDataLst>
              </p:nvPr>
            </p:nvSpPr>
            <p:spPr>
              <a:xfrm>
                <a:off x="4536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5" name="矩形 604"/>
              <p:cNvSpPr/>
              <p:nvPr>
                <p:custDataLst>
                  <p:tags r:id="rId573"/>
                </p:custDataLst>
              </p:nvPr>
            </p:nvSpPr>
            <p:spPr>
              <a:xfrm>
                <a:off x="4819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6" name="矩形 605"/>
              <p:cNvSpPr/>
              <p:nvPr>
                <p:custDataLst>
                  <p:tags r:id="rId574"/>
                </p:custDataLst>
              </p:nvPr>
            </p:nvSpPr>
            <p:spPr>
              <a:xfrm>
                <a:off x="5102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7" name="矩形 606"/>
              <p:cNvSpPr/>
              <p:nvPr>
                <p:custDataLst>
                  <p:tags r:id="rId575"/>
                </p:custDataLst>
              </p:nvPr>
            </p:nvSpPr>
            <p:spPr>
              <a:xfrm>
                <a:off x="5388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8" name="矩形 607"/>
              <p:cNvSpPr/>
              <p:nvPr>
                <p:custDataLst>
                  <p:tags r:id="rId576"/>
                </p:custDataLst>
              </p:nvPr>
            </p:nvSpPr>
            <p:spPr>
              <a:xfrm>
                <a:off x="5674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9" name="矩形 608"/>
              <p:cNvSpPr/>
              <p:nvPr>
                <p:custDataLst>
                  <p:tags r:id="rId577"/>
                </p:custDataLst>
              </p:nvPr>
            </p:nvSpPr>
            <p:spPr>
              <a:xfrm>
                <a:off x="5959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0" name="矩形 609"/>
              <p:cNvSpPr/>
              <p:nvPr>
                <p:custDataLst>
                  <p:tags r:id="rId578"/>
                </p:custDataLst>
              </p:nvPr>
            </p:nvSpPr>
            <p:spPr>
              <a:xfrm>
                <a:off x="6242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1" name="矩形 610"/>
              <p:cNvSpPr/>
              <p:nvPr>
                <p:custDataLst>
                  <p:tags r:id="rId579"/>
                </p:custDataLst>
              </p:nvPr>
            </p:nvSpPr>
            <p:spPr>
              <a:xfrm>
                <a:off x="6525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2" name="矩形 611"/>
              <p:cNvSpPr/>
              <p:nvPr>
                <p:custDataLst>
                  <p:tags r:id="rId580"/>
                </p:custDataLst>
              </p:nvPr>
            </p:nvSpPr>
            <p:spPr>
              <a:xfrm>
                <a:off x="6808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3" name="矩形 612"/>
              <p:cNvSpPr/>
              <p:nvPr>
                <p:custDataLst>
                  <p:tags r:id="rId581"/>
                </p:custDataLst>
              </p:nvPr>
            </p:nvSpPr>
            <p:spPr>
              <a:xfrm>
                <a:off x="7094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4" name="矩形 613"/>
              <p:cNvSpPr/>
              <p:nvPr>
                <p:custDataLst>
                  <p:tags r:id="rId582"/>
                </p:custDataLst>
              </p:nvPr>
            </p:nvSpPr>
            <p:spPr>
              <a:xfrm>
                <a:off x="7380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5" name="矩形 614"/>
              <p:cNvSpPr/>
              <p:nvPr>
                <p:custDataLst>
                  <p:tags r:id="rId583"/>
                </p:custDataLst>
              </p:nvPr>
            </p:nvSpPr>
            <p:spPr>
              <a:xfrm>
                <a:off x="7665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6" name="矩形 615"/>
              <p:cNvSpPr/>
              <p:nvPr>
                <p:custDataLst>
                  <p:tags r:id="rId584"/>
                </p:custDataLst>
              </p:nvPr>
            </p:nvSpPr>
            <p:spPr>
              <a:xfrm>
                <a:off x="7948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7" name="矩形 616"/>
              <p:cNvSpPr/>
              <p:nvPr>
                <p:custDataLst>
                  <p:tags r:id="rId585"/>
                </p:custDataLst>
              </p:nvPr>
            </p:nvSpPr>
            <p:spPr>
              <a:xfrm>
                <a:off x="8231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8" name="矩形 617"/>
              <p:cNvSpPr/>
              <p:nvPr>
                <p:custDataLst>
                  <p:tags r:id="rId586"/>
                </p:custDataLst>
              </p:nvPr>
            </p:nvSpPr>
            <p:spPr>
              <a:xfrm>
                <a:off x="8514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9" name="矩形 618"/>
              <p:cNvSpPr/>
              <p:nvPr>
                <p:custDataLst>
                  <p:tags r:id="rId587"/>
                </p:custDataLst>
              </p:nvPr>
            </p:nvSpPr>
            <p:spPr>
              <a:xfrm>
                <a:off x="8800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20" name="椭圆 919"/>
            <p:cNvSpPr/>
            <p:nvPr>
              <p:custDataLst>
                <p:tags r:id="rId588"/>
              </p:custDataLst>
            </p:nvPr>
          </p:nvSpPr>
          <p:spPr>
            <a:xfrm>
              <a:off x="8839" y="8519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21" name="椭圆 920"/>
            <p:cNvSpPr/>
            <p:nvPr>
              <p:custDataLst>
                <p:tags r:id="rId589"/>
              </p:custDataLst>
            </p:nvPr>
          </p:nvSpPr>
          <p:spPr>
            <a:xfrm>
              <a:off x="9405" y="8519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22" name="椭圆 921"/>
            <p:cNvSpPr/>
            <p:nvPr>
              <p:custDataLst>
                <p:tags r:id="rId590"/>
              </p:custDataLst>
            </p:nvPr>
          </p:nvSpPr>
          <p:spPr>
            <a:xfrm>
              <a:off x="9975" y="8519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23" name="椭圆 922"/>
            <p:cNvSpPr/>
            <p:nvPr>
              <p:custDataLst>
                <p:tags r:id="rId591"/>
              </p:custDataLst>
            </p:nvPr>
          </p:nvSpPr>
          <p:spPr>
            <a:xfrm>
              <a:off x="8839" y="907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24" name="椭圆 923"/>
            <p:cNvSpPr/>
            <p:nvPr>
              <p:custDataLst>
                <p:tags r:id="rId592"/>
              </p:custDataLst>
            </p:nvPr>
          </p:nvSpPr>
          <p:spPr>
            <a:xfrm>
              <a:off x="9405" y="907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25" name="椭圆 924"/>
            <p:cNvSpPr/>
            <p:nvPr>
              <p:custDataLst>
                <p:tags r:id="rId593"/>
              </p:custDataLst>
            </p:nvPr>
          </p:nvSpPr>
          <p:spPr>
            <a:xfrm>
              <a:off x="9975" y="9086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26" name="椭圆 925"/>
            <p:cNvSpPr/>
            <p:nvPr>
              <p:custDataLst>
                <p:tags r:id="rId594"/>
              </p:custDataLst>
            </p:nvPr>
          </p:nvSpPr>
          <p:spPr>
            <a:xfrm>
              <a:off x="8839" y="9653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27" name="椭圆 926"/>
            <p:cNvSpPr/>
            <p:nvPr>
              <p:custDataLst>
                <p:tags r:id="rId595"/>
              </p:custDataLst>
            </p:nvPr>
          </p:nvSpPr>
          <p:spPr>
            <a:xfrm>
              <a:off x="9405" y="9653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28" name="椭圆 927"/>
            <p:cNvSpPr/>
            <p:nvPr>
              <p:custDataLst>
                <p:tags r:id="rId596"/>
              </p:custDataLst>
            </p:nvPr>
          </p:nvSpPr>
          <p:spPr>
            <a:xfrm>
              <a:off x="9975" y="9653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</p:grpSp>
      <p:grpSp>
        <p:nvGrpSpPr>
          <p:cNvPr id="941" name="组合 940"/>
          <p:cNvGrpSpPr/>
          <p:nvPr/>
        </p:nvGrpSpPr>
        <p:grpSpPr>
          <a:xfrm>
            <a:off x="8316595" y="4293235"/>
            <a:ext cx="3068320" cy="3059430"/>
            <a:chOff x="13885" y="6479"/>
            <a:chExt cx="4832" cy="4818"/>
          </a:xfrm>
        </p:grpSpPr>
        <p:grpSp>
          <p:nvGrpSpPr>
            <p:cNvPr id="620" name="组合 619"/>
            <p:cNvGrpSpPr/>
            <p:nvPr/>
          </p:nvGrpSpPr>
          <p:grpSpPr>
            <a:xfrm>
              <a:off x="13885" y="6479"/>
              <a:ext cx="4832" cy="4818"/>
              <a:chOff x="4251" y="6988"/>
              <a:chExt cx="4832" cy="4818"/>
            </a:xfrm>
          </p:grpSpPr>
          <p:sp>
            <p:nvSpPr>
              <p:cNvPr id="621" name="矩形 620"/>
              <p:cNvSpPr/>
              <p:nvPr>
                <p:custDataLst>
                  <p:tags r:id="rId597"/>
                </p:custDataLst>
              </p:nvPr>
            </p:nvSpPr>
            <p:spPr>
              <a:xfrm>
                <a:off x="4251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2" name="矩形 621"/>
              <p:cNvSpPr/>
              <p:nvPr>
                <p:custDataLst>
                  <p:tags r:id="rId598"/>
                </p:custDataLst>
              </p:nvPr>
            </p:nvSpPr>
            <p:spPr>
              <a:xfrm>
                <a:off x="4534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3" name="矩形 622"/>
              <p:cNvSpPr/>
              <p:nvPr>
                <p:custDataLst>
                  <p:tags r:id="rId599"/>
                </p:custDataLst>
              </p:nvPr>
            </p:nvSpPr>
            <p:spPr>
              <a:xfrm>
                <a:off x="4817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4" name="矩形 623"/>
              <p:cNvSpPr/>
              <p:nvPr>
                <p:custDataLst>
                  <p:tags r:id="rId600"/>
                </p:custDataLst>
              </p:nvPr>
            </p:nvSpPr>
            <p:spPr>
              <a:xfrm>
                <a:off x="5100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5" name="矩形 624"/>
              <p:cNvSpPr/>
              <p:nvPr>
                <p:custDataLst>
                  <p:tags r:id="rId601"/>
                </p:custDataLst>
              </p:nvPr>
            </p:nvSpPr>
            <p:spPr>
              <a:xfrm>
                <a:off x="5386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6" name="矩形 625"/>
              <p:cNvSpPr/>
              <p:nvPr>
                <p:custDataLst>
                  <p:tags r:id="rId602"/>
                </p:custDataLst>
              </p:nvPr>
            </p:nvSpPr>
            <p:spPr>
              <a:xfrm>
                <a:off x="5672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7" name="矩形 626"/>
              <p:cNvSpPr/>
              <p:nvPr>
                <p:custDataLst>
                  <p:tags r:id="rId603"/>
                </p:custDataLst>
              </p:nvPr>
            </p:nvSpPr>
            <p:spPr>
              <a:xfrm>
                <a:off x="4251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8" name="矩形 627"/>
              <p:cNvSpPr/>
              <p:nvPr>
                <p:custDataLst>
                  <p:tags r:id="rId604"/>
                </p:custDataLst>
              </p:nvPr>
            </p:nvSpPr>
            <p:spPr>
              <a:xfrm>
                <a:off x="4534" y="7271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29" name="矩形 628"/>
              <p:cNvSpPr/>
              <p:nvPr>
                <p:custDataLst>
                  <p:tags r:id="rId605"/>
                </p:custDataLst>
              </p:nvPr>
            </p:nvSpPr>
            <p:spPr>
              <a:xfrm>
                <a:off x="4817" y="7271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0" name="矩形 629"/>
              <p:cNvSpPr/>
              <p:nvPr>
                <p:custDataLst>
                  <p:tags r:id="rId606"/>
                </p:custDataLst>
              </p:nvPr>
            </p:nvSpPr>
            <p:spPr>
              <a:xfrm>
                <a:off x="5100" y="7271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1" name="矩形 630"/>
              <p:cNvSpPr/>
              <p:nvPr>
                <p:custDataLst>
                  <p:tags r:id="rId607"/>
                </p:custDataLst>
              </p:nvPr>
            </p:nvSpPr>
            <p:spPr>
              <a:xfrm>
                <a:off x="5386" y="7271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2" name="矩形 631"/>
              <p:cNvSpPr/>
              <p:nvPr>
                <p:custDataLst>
                  <p:tags r:id="rId608"/>
                </p:custDataLst>
              </p:nvPr>
            </p:nvSpPr>
            <p:spPr>
              <a:xfrm>
                <a:off x="5672" y="7271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3" name="矩形 632"/>
              <p:cNvSpPr/>
              <p:nvPr>
                <p:custDataLst>
                  <p:tags r:id="rId609"/>
                </p:custDataLst>
              </p:nvPr>
            </p:nvSpPr>
            <p:spPr>
              <a:xfrm>
                <a:off x="5957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4" name="矩形 633"/>
              <p:cNvSpPr/>
              <p:nvPr>
                <p:custDataLst>
                  <p:tags r:id="rId610"/>
                </p:custDataLst>
              </p:nvPr>
            </p:nvSpPr>
            <p:spPr>
              <a:xfrm>
                <a:off x="6240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5" name="矩形 634"/>
              <p:cNvSpPr/>
              <p:nvPr>
                <p:custDataLst>
                  <p:tags r:id="rId611"/>
                </p:custDataLst>
              </p:nvPr>
            </p:nvSpPr>
            <p:spPr>
              <a:xfrm>
                <a:off x="6523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6" name="矩形 635"/>
              <p:cNvSpPr/>
              <p:nvPr>
                <p:custDataLst>
                  <p:tags r:id="rId612"/>
                </p:custDataLst>
              </p:nvPr>
            </p:nvSpPr>
            <p:spPr>
              <a:xfrm>
                <a:off x="6806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7" name="矩形 636"/>
              <p:cNvSpPr/>
              <p:nvPr>
                <p:custDataLst>
                  <p:tags r:id="rId613"/>
                </p:custDataLst>
              </p:nvPr>
            </p:nvSpPr>
            <p:spPr>
              <a:xfrm>
                <a:off x="7092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8" name="矩形 637"/>
              <p:cNvSpPr/>
              <p:nvPr>
                <p:custDataLst>
                  <p:tags r:id="rId614"/>
                </p:custDataLst>
              </p:nvPr>
            </p:nvSpPr>
            <p:spPr>
              <a:xfrm>
                <a:off x="7378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9" name="矩形 638"/>
              <p:cNvSpPr/>
              <p:nvPr>
                <p:custDataLst>
                  <p:tags r:id="rId615"/>
                </p:custDataLst>
              </p:nvPr>
            </p:nvSpPr>
            <p:spPr>
              <a:xfrm>
                <a:off x="5957" y="7271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0" name="矩形 639"/>
              <p:cNvSpPr/>
              <p:nvPr>
                <p:custDataLst>
                  <p:tags r:id="rId616"/>
                </p:custDataLst>
              </p:nvPr>
            </p:nvSpPr>
            <p:spPr>
              <a:xfrm>
                <a:off x="6240" y="7271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1" name="矩形 640"/>
              <p:cNvSpPr/>
              <p:nvPr>
                <p:custDataLst>
                  <p:tags r:id="rId617"/>
                </p:custDataLst>
              </p:nvPr>
            </p:nvSpPr>
            <p:spPr>
              <a:xfrm>
                <a:off x="6523" y="7271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2" name="矩形 641"/>
              <p:cNvSpPr/>
              <p:nvPr>
                <p:custDataLst>
                  <p:tags r:id="rId618"/>
                </p:custDataLst>
              </p:nvPr>
            </p:nvSpPr>
            <p:spPr>
              <a:xfrm>
                <a:off x="6806" y="7271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3" name="矩形 642"/>
              <p:cNvSpPr/>
              <p:nvPr>
                <p:custDataLst>
                  <p:tags r:id="rId619"/>
                </p:custDataLst>
              </p:nvPr>
            </p:nvSpPr>
            <p:spPr>
              <a:xfrm>
                <a:off x="7092" y="7271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4" name="矩形 643"/>
              <p:cNvSpPr/>
              <p:nvPr>
                <p:custDataLst>
                  <p:tags r:id="rId620"/>
                </p:custDataLst>
              </p:nvPr>
            </p:nvSpPr>
            <p:spPr>
              <a:xfrm>
                <a:off x="7378" y="7271"/>
                <a:ext cx="284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5" name="矩形 644"/>
              <p:cNvSpPr/>
              <p:nvPr>
                <p:custDataLst>
                  <p:tags r:id="rId621"/>
                </p:custDataLst>
              </p:nvPr>
            </p:nvSpPr>
            <p:spPr>
              <a:xfrm>
                <a:off x="7663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6" name="矩形 645"/>
              <p:cNvSpPr/>
              <p:nvPr>
                <p:custDataLst>
                  <p:tags r:id="rId622"/>
                </p:custDataLst>
              </p:nvPr>
            </p:nvSpPr>
            <p:spPr>
              <a:xfrm>
                <a:off x="7946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7" name="矩形 646"/>
              <p:cNvSpPr/>
              <p:nvPr>
                <p:custDataLst>
                  <p:tags r:id="rId623"/>
                </p:custDataLst>
              </p:nvPr>
            </p:nvSpPr>
            <p:spPr>
              <a:xfrm>
                <a:off x="8229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8" name="矩形 647"/>
              <p:cNvSpPr/>
              <p:nvPr>
                <p:custDataLst>
                  <p:tags r:id="rId624"/>
                </p:custDataLst>
              </p:nvPr>
            </p:nvSpPr>
            <p:spPr>
              <a:xfrm>
                <a:off x="8512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9" name="矩形 648"/>
              <p:cNvSpPr/>
              <p:nvPr>
                <p:custDataLst>
                  <p:tags r:id="rId625"/>
                </p:custDataLst>
              </p:nvPr>
            </p:nvSpPr>
            <p:spPr>
              <a:xfrm>
                <a:off x="8798" y="698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0" name="矩形 649"/>
              <p:cNvSpPr/>
              <p:nvPr>
                <p:custDataLst>
                  <p:tags r:id="rId626"/>
                </p:custDataLst>
              </p:nvPr>
            </p:nvSpPr>
            <p:spPr>
              <a:xfrm>
                <a:off x="7663" y="7271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1" name="矩形 650"/>
              <p:cNvSpPr/>
              <p:nvPr>
                <p:custDataLst>
                  <p:tags r:id="rId627"/>
                </p:custDataLst>
              </p:nvPr>
            </p:nvSpPr>
            <p:spPr>
              <a:xfrm>
                <a:off x="7946" y="7271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2" name="矩形 651"/>
              <p:cNvSpPr/>
              <p:nvPr>
                <p:custDataLst>
                  <p:tags r:id="rId628"/>
                </p:custDataLst>
              </p:nvPr>
            </p:nvSpPr>
            <p:spPr>
              <a:xfrm>
                <a:off x="8229" y="7271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3" name="矩形 652"/>
              <p:cNvSpPr/>
              <p:nvPr>
                <p:custDataLst>
                  <p:tags r:id="rId629"/>
                </p:custDataLst>
              </p:nvPr>
            </p:nvSpPr>
            <p:spPr>
              <a:xfrm>
                <a:off x="8512" y="7271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4" name="矩形 653"/>
              <p:cNvSpPr/>
              <p:nvPr>
                <p:custDataLst>
                  <p:tags r:id="rId630"/>
                </p:custDataLst>
              </p:nvPr>
            </p:nvSpPr>
            <p:spPr>
              <a:xfrm>
                <a:off x="8798" y="7271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5" name="矩形 654"/>
              <p:cNvSpPr/>
              <p:nvPr>
                <p:custDataLst>
                  <p:tags r:id="rId631"/>
                </p:custDataLst>
              </p:nvPr>
            </p:nvSpPr>
            <p:spPr>
              <a:xfrm>
                <a:off x="4251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6" name="矩形 655"/>
              <p:cNvSpPr/>
              <p:nvPr>
                <p:custDataLst>
                  <p:tags r:id="rId632"/>
                </p:custDataLst>
              </p:nvPr>
            </p:nvSpPr>
            <p:spPr>
              <a:xfrm>
                <a:off x="4534" y="7555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7" name="矩形 656"/>
              <p:cNvSpPr/>
              <p:nvPr>
                <p:custDataLst>
                  <p:tags r:id="rId633"/>
                </p:custDataLst>
              </p:nvPr>
            </p:nvSpPr>
            <p:spPr>
              <a:xfrm>
                <a:off x="4817" y="7555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8" name="矩形 657"/>
              <p:cNvSpPr/>
              <p:nvPr>
                <p:custDataLst>
                  <p:tags r:id="rId634"/>
                </p:custDataLst>
              </p:nvPr>
            </p:nvSpPr>
            <p:spPr>
              <a:xfrm>
                <a:off x="5100" y="7555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9" name="矩形 658"/>
              <p:cNvSpPr/>
              <p:nvPr>
                <p:custDataLst>
                  <p:tags r:id="rId635"/>
                </p:custDataLst>
              </p:nvPr>
            </p:nvSpPr>
            <p:spPr>
              <a:xfrm>
                <a:off x="5386" y="7555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0" name="矩形 659"/>
              <p:cNvSpPr/>
              <p:nvPr>
                <p:custDataLst>
                  <p:tags r:id="rId636"/>
                </p:custDataLst>
              </p:nvPr>
            </p:nvSpPr>
            <p:spPr>
              <a:xfrm>
                <a:off x="5672" y="755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1" name="矩形 660"/>
              <p:cNvSpPr/>
              <p:nvPr>
                <p:custDataLst>
                  <p:tags r:id="rId637"/>
                </p:custDataLst>
              </p:nvPr>
            </p:nvSpPr>
            <p:spPr>
              <a:xfrm>
                <a:off x="4251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2" name="矩形 661"/>
              <p:cNvSpPr/>
              <p:nvPr>
                <p:custDataLst>
                  <p:tags r:id="rId638"/>
                </p:custDataLst>
              </p:nvPr>
            </p:nvSpPr>
            <p:spPr>
              <a:xfrm>
                <a:off x="4534" y="7838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3" name="矩形 662"/>
              <p:cNvSpPr/>
              <p:nvPr>
                <p:custDataLst>
                  <p:tags r:id="rId639"/>
                </p:custDataLst>
              </p:nvPr>
            </p:nvSpPr>
            <p:spPr>
              <a:xfrm>
                <a:off x="4817" y="7838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4" name="矩形 663"/>
              <p:cNvSpPr/>
              <p:nvPr>
                <p:custDataLst>
                  <p:tags r:id="rId640"/>
                </p:custDataLst>
              </p:nvPr>
            </p:nvSpPr>
            <p:spPr>
              <a:xfrm>
                <a:off x="5100" y="7838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5" name="矩形 664"/>
              <p:cNvSpPr/>
              <p:nvPr>
                <p:custDataLst>
                  <p:tags r:id="rId641"/>
                </p:custDataLst>
              </p:nvPr>
            </p:nvSpPr>
            <p:spPr>
              <a:xfrm>
                <a:off x="5386" y="7838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6" name="矩形 665"/>
              <p:cNvSpPr/>
              <p:nvPr>
                <p:custDataLst>
                  <p:tags r:id="rId642"/>
                </p:custDataLst>
              </p:nvPr>
            </p:nvSpPr>
            <p:spPr>
              <a:xfrm>
                <a:off x="5672" y="7838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7" name="矩形 666"/>
              <p:cNvSpPr/>
              <p:nvPr>
                <p:custDataLst>
                  <p:tags r:id="rId643"/>
                </p:custDataLst>
              </p:nvPr>
            </p:nvSpPr>
            <p:spPr>
              <a:xfrm>
                <a:off x="5957" y="755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8" name="矩形 667"/>
              <p:cNvSpPr/>
              <p:nvPr>
                <p:custDataLst>
                  <p:tags r:id="rId644"/>
                </p:custDataLst>
              </p:nvPr>
            </p:nvSpPr>
            <p:spPr>
              <a:xfrm>
                <a:off x="6240" y="755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9" name="矩形 668"/>
              <p:cNvSpPr/>
              <p:nvPr>
                <p:custDataLst>
                  <p:tags r:id="rId645"/>
                </p:custDataLst>
              </p:nvPr>
            </p:nvSpPr>
            <p:spPr>
              <a:xfrm>
                <a:off x="6523" y="7555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0" name="矩形 669"/>
              <p:cNvSpPr/>
              <p:nvPr>
                <p:custDataLst>
                  <p:tags r:id="rId646"/>
                </p:custDataLst>
              </p:nvPr>
            </p:nvSpPr>
            <p:spPr>
              <a:xfrm>
                <a:off x="6806" y="755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1" name="矩形 670"/>
              <p:cNvSpPr/>
              <p:nvPr>
                <p:custDataLst>
                  <p:tags r:id="rId647"/>
                </p:custDataLst>
              </p:nvPr>
            </p:nvSpPr>
            <p:spPr>
              <a:xfrm>
                <a:off x="7092" y="755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2" name="矩形 671"/>
              <p:cNvSpPr/>
              <p:nvPr>
                <p:custDataLst>
                  <p:tags r:id="rId648"/>
                </p:custDataLst>
              </p:nvPr>
            </p:nvSpPr>
            <p:spPr>
              <a:xfrm>
                <a:off x="7378" y="755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3" name="矩形 672"/>
              <p:cNvSpPr/>
              <p:nvPr>
                <p:custDataLst>
                  <p:tags r:id="rId649"/>
                </p:custDataLst>
              </p:nvPr>
            </p:nvSpPr>
            <p:spPr>
              <a:xfrm>
                <a:off x="5957" y="7838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4" name="矩形 673"/>
              <p:cNvSpPr/>
              <p:nvPr>
                <p:custDataLst>
                  <p:tags r:id="rId650"/>
                </p:custDataLst>
              </p:nvPr>
            </p:nvSpPr>
            <p:spPr>
              <a:xfrm>
                <a:off x="6240" y="7838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5" name="矩形 674"/>
              <p:cNvSpPr/>
              <p:nvPr>
                <p:custDataLst>
                  <p:tags r:id="rId651"/>
                </p:custDataLst>
              </p:nvPr>
            </p:nvSpPr>
            <p:spPr>
              <a:xfrm>
                <a:off x="6523" y="7838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6" name="矩形 675"/>
              <p:cNvSpPr/>
              <p:nvPr>
                <p:custDataLst>
                  <p:tags r:id="rId652"/>
                </p:custDataLst>
              </p:nvPr>
            </p:nvSpPr>
            <p:spPr>
              <a:xfrm>
                <a:off x="6806" y="7838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7" name="矩形 676"/>
              <p:cNvSpPr/>
              <p:nvPr>
                <p:custDataLst>
                  <p:tags r:id="rId653"/>
                </p:custDataLst>
              </p:nvPr>
            </p:nvSpPr>
            <p:spPr>
              <a:xfrm>
                <a:off x="7092" y="7838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8" name="矩形 677"/>
              <p:cNvSpPr/>
              <p:nvPr>
                <p:custDataLst>
                  <p:tags r:id="rId654"/>
                </p:custDataLst>
              </p:nvPr>
            </p:nvSpPr>
            <p:spPr>
              <a:xfrm>
                <a:off x="7378" y="7838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9" name="矩形 678"/>
              <p:cNvSpPr/>
              <p:nvPr>
                <p:custDataLst>
                  <p:tags r:id="rId655"/>
                </p:custDataLst>
              </p:nvPr>
            </p:nvSpPr>
            <p:spPr>
              <a:xfrm>
                <a:off x="7663" y="7555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0" name="矩形 679"/>
              <p:cNvSpPr/>
              <p:nvPr>
                <p:custDataLst>
                  <p:tags r:id="rId656"/>
                </p:custDataLst>
              </p:nvPr>
            </p:nvSpPr>
            <p:spPr>
              <a:xfrm>
                <a:off x="7946" y="7555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1" name="矩形 680"/>
              <p:cNvSpPr/>
              <p:nvPr>
                <p:custDataLst>
                  <p:tags r:id="rId657"/>
                </p:custDataLst>
              </p:nvPr>
            </p:nvSpPr>
            <p:spPr>
              <a:xfrm>
                <a:off x="8229" y="7555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2" name="矩形 681"/>
              <p:cNvSpPr/>
              <p:nvPr>
                <p:custDataLst>
                  <p:tags r:id="rId658"/>
                </p:custDataLst>
              </p:nvPr>
            </p:nvSpPr>
            <p:spPr>
              <a:xfrm>
                <a:off x="8512" y="7555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3" name="矩形 682"/>
              <p:cNvSpPr/>
              <p:nvPr>
                <p:custDataLst>
                  <p:tags r:id="rId659"/>
                </p:custDataLst>
              </p:nvPr>
            </p:nvSpPr>
            <p:spPr>
              <a:xfrm>
                <a:off x="8798" y="755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4" name="矩形 683"/>
              <p:cNvSpPr/>
              <p:nvPr>
                <p:custDataLst>
                  <p:tags r:id="rId660"/>
                </p:custDataLst>
              </p:nvPr>
            </p:nvSpPr>
            <p:spPr>
              <a:xfrm>
                <a:off x="7663" y="7838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5" name="矩形 684"/>
              <p:cNvSpPr/>
              <p:nvPr>
                <p:custDataLst>
                  <p:tags r:id="rId661"/>
                </p:custDataLst>
              </p:nvPr>
            </p:nvSpPr>
            <p:spPr>
              <a:xfrm>
                <a:off x="7946" y="7838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6" name="矩形 685"/>
              <p:cNvSpPr/>
              <p:nvPr>
                <p:custDataLst>
                  <p:tags r:id="rId662"/>
                </p:custDataLst>
              </p:nvPr>
            </p:nvSpPr>
            <p:spPr>
              <a:xfrm>
                <a:off x="8229" y="7838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7" name="矩形 686"/>
              <p:cNvSpPr/>
              <p:nvPr>
                <p:custDataLst>
                  <p:tags r:id="rId663"/>
                </p:custDataLst>
              </p:nvPr>
            </p:nvSpPr>
            <p:spPr>
              <a:xfrm>
                <a:off x="8512" y="7838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8" name="矩形 687"/>
              <p:cNvSpPr/>
              <p:nvPr>
                <p:custDataLst>
                  <p:tags r:id="rId664"/>
                </p:custDataLst>
              </p:nvPr>
            </p:nvSpPr>
            <p:spPr>
              <a:xfrm>
                <a:off x="8798" y="7838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9" name="矩形 688"/>
              <p:cNvSpPr/>
              <p:nvPr>
                <p:custDataLst>
                  <p:tags r:id="rId665"/>
                </p:custDataLst>
              </p:nvPr>
            </p:nvSpPr>
            <p:spPr>
              <a:xfrm>
                <a:off x="4251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0" name="矩形 689"/>
              <p:cNvSpPr/>
              <p:nvPr>
                <p:custDataLst>
                  <p:tags r:id="rId666"/>
                </p:custDataLst>
              </p:nvPr>
            </p:nvSpPr>
            <p:spPr>
              <a:xfrm>
                <a:off x="4534" y="8122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1" name="矩形 690"/>
              <p:cNvSpPr/>
              <p:nvPr>
                <p:custDataLst>
                  <p:tags r:id="rId667"/>
                </p:custDataLst>
              </p:nvPr>
            </p:nvSpPr>
            <p:spPr>
              <a:xfrm>
                <a:off x="4817" y="8122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2" name="矩形 691"/>
              <p:cNvSpPr/>
              <p:nvPr>
                <p:custDataLst>
                  <p:tags r:id="rId668"/>
                </p:custDataLst>
              </p:nvPr>
            </p:nvSpPr>
            <p:spPr>
              <a:xfrm>
                <a:off x="5100" y="8122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3" name="矩形 692"/>
              <p:cNvSpPr/>
              <p:nvPr>
                <p:custDataLst>
                  <p:tags r:id="rId669"/>
                </p:custDataLst>
              </p:nvPr>
            </p:nvSpPr>
            <p:spPr>
              <a:xfrm>
                <a:off x="5386" y="8122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4" name="矩形 693"/>
              <p:cNvSpPr/>
              <p:nvPr>
                <p:custDataLst>
                  <p:tags r:id="rId670"/>
                </p:custDataLst>
              </p:nvPr>
            </p:nvSpPr>
            <p:spPr>
              <a:xfrm>
                <a:off x="5672" y="812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5" name="矩形 694"/>
              <p:cNvSpPr/>
              <p:nvPr>
                <p:custDataLst>
                  <p:tags r:id="rId671"/>
                </p:custDataLst>
              </p:nvPr>
            </p:nvSpPr>
            <p:spPr>
              <a:xfrm>
                <a:off x="4251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6" name="矩形 695"/>
              <p:cNvSpPr/>
              <p:nvPr>
                <p:custDataLst>
                  <p:tags r:id="rId672"/>
                </p:custDataLst>
              </p:nvPr>
            </p:nvSpPr>
            <p:spPr>
              <a:xfrm>
                <a:off x="4534" y="840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7" name="矩形 696"/>
              <p:cNvSpPr/>
              <p:nvPr>
                <p:custDataLst>
                  <p:tags r:id="rId673"/>
                </p:custDataLst>
              </p:nvPr>
            </p:nvSpPr>
            <p:spPr>
              <a:xfrm>
                <a:off x="4817" y="840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8" name="矩形 697"/>
              <p:cNvSpPr/>
              <p:nvPr>
                <p:custDataLst>
                  <p:tags r:id="rId674"/>
                </p:custDataLst>
              </p:nvPr>
            </p:nvSpPr>
            <p:spPr>
              <a:xfrm>
                <a:off x="5100" y="840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9" name="矩形 698"/>
              <p:cNvSpPr/>
              <p:nvPr>
                <p:custDataLst>
                  <p:tags r:id="rId675"/>
                </p:custDataLst>
              </p:nvPr>
            </p:nvSpPr>
            <p:spPr>
              <a:xfrm>
                <a:off x="5386" y="840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0" name="矩形 699"/>
              <p:cNvSpPr/>
              <p:nvPr>
                <p:custDataLst>
                  <p:tags r:id="rId676"/>
                </p:custDataLst>
              </p:nvPr>
            </p:nvSpPr>
            <p:spPr>
              <a:xfrm>
                <a:off x="5672" y="8405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1" name="矩形 700"/>
              <p:cNvSpPr/>
              <p:nvPr>
                <p:custDataLst>
                  <p:tags r:id="rId677"/>
                </p:custDataLst>
              </p:nvPr>
            </p:nvSpPr>
            <p:spPr>
              <a:xfrm>
                <a:off x="5957" y="812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2" name="矩形 701"/>
              <p:cNvSpPr/>
              <p:nvPr>
                <p:custDataLst>
                  <p:tags r:id="rId678"/>
                </p:custDataLst>
              </p:nvPr>
            </p:nvSpPr>
            <p:spPr>
              <a:xfrm>
                <a:off x="6240" y="812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3" name="矩形 702"/>
              <p:cNvSpPr/>
              <p:nvPr>
                <p:custDataLst>
                  <p:tags r:id="rId679"/>
                </p:custDataLst>
              </p:nvPr>
            </p:nvSpPr>
            <p:spPr>
              <a:xfrm>
                <a:off x="6523" y="8122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4" name="矩形 703"/>
              <p:cNvSpPr/>
              <p:nvPr>
                <p:custDataLst>
                  <p:tags r:id="rId680"/>
                </p:custDataLst>
              </p:nvPr>
            </p:nvSpPr>
            <p:spPr>
              <a:xfrm>
                <a:off x="6806" y="812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5" name="矩形 704"/>
              <p:cNvSpPr/>
              <p:nvPr>
                <p:custDataLst>
                  <p:tags r:id="rId681"/>
                </p:custDataLst>
              </p:nvPr>
            </p:nvSpPr>
            <p:spPr>
              <a:xfrm>
                <a:off x="7092" y="812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6" name="矩形 705"/>
              <p:cNvSpPr/>
              <p:nvPr>
                <p:custDataLst>
                  <p:tags r:id="rId682"/>
                </p:custDataLst>
              </p:nvPr>
            </p:nvSpPr>
            <p:spPr>
              <a:xfrm>
                <a:off x="7378" y="812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7" name="矩形 706"/>
              <p:cNvSpPr/>
              <p:nvPr>
                <p:custDataLst>
                  <p:tags r:id="rId683"/>
                </p:custDataLst>
              </p:nvPr>
            </p:nvSpPr>
            <p:spPr>
              <a:xfrm>
                <a:off x="5957" y="8405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8" name="矩形 707"/>
              <p:cNvSpPr/>
              <p:nvPr>
                <p:custDataLst>
                  <p:tags r:id="rId684"/>
                </p:custDataLst>
              </p:nvPr>
            </p:nvSpPr>
            <p:spPr>
              <a:xfrm>
                <a:off x="6240" y="8405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9" name="矩形 708"/>
              <p:cNvSpPr/>
              <p:nvPr>
                <p:custDataLst>
                  <p:tags r:id="rId685"/>
                </p:custDataLst>
              </p:nvPr>
            </p:nvSpPr>
            <p:spPr>
              <a:xfrm>
                <a:off x="6523" y="8405"/>
                <a:ext cx="283" cy="283"/>
              </a:xfrm>
              <a:prstGeom prst="rect">
                <a:avLst/>
              </a:prstGeom>
              <a:solidFill>
                <a:srgbClr val="52A6A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0" name="矩形 709"/>
              <p:cNvSpPr/>
              <p:nvPr>
                <p:custDataLst>
                  <p:tags r:id="rId686"/>
                </p:custDataLst>
              </p:nvPr>
            </p:nvSpPr>
            <p:spPr>
              <a:xfrm>
                <a:off x="6806" y="8405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1" name="矩形 710"/>
              <p:cNvSpPr/>
              <p:nvPr>
                <p:custDataLst>
                  <p:tags r:id="rId687"/>
                </p:custDataLst>
              </p:nvPr>
            </p:nvSpPr>
            <p:spPr>
              <a:xfrm>
                <a:off x="7092" y="8405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2" name="矩形 711"/>
              <p:cNvSpPr/>
              <p:nvPr>
                <p:custDataLst>
                  <p:tags r:id="rId688"/>
                </p:custDataLst>
              </p:nvPr>
            </p:nvSpPr>
            <p:spPr>
              <a:xfrm>
                <a:off x="7378" y="8405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3" name="矩形 712"/>
              <p:cNvSpPr/>
              <p:nvPr>
                <p:custDataLst>
                  <p:tags r:id="rId689"/>
                </p:custDataLst>
              </p:nvPr>
            </p:nvSpPr>
            <p:spPr>
              <a:xfrm>
                <a:off x="7663" y="8122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4" name="矩形 713"/>
              <p:cNvSpPr/>
              <p:nvPr>
                <p:custDataLst>
                  <p:tags r:id="rId690"/>
                </p:custDataLst>
              </p:nvPr>
            </p:nvSpPr>
            <p:spPr>
              <a:xfrm>
                <a:off x="7946" y="8122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5" name="矩形 714"/>
              <p:cNvSpPr/>
              <p:nvPr>
                <p:custDataLst>
                  <p:tags r:id="rId691"/>
                </p:custDataLst>
              </p:nvPr>
            </p:nvSpPr>
            <p:spPr>
              <a:xfrm>
                <a:off x="8229" y="8122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6" name="矩形 715"/>
              <p:cNvSpPr/>
              <p:nvPr>
                <p:custDataLst>
                  <p:tags r:id="rId692"/>
                </p:custDataLst>
              </p:nvPr>
            </p:nvSpPr>
            <p:spPr>
              <a:xfrm>
                <a:off x="8512" y="8122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7" name="矩形 716"/>
              <p:cNvSpPr/>
              <p:nvPr>
                <p:custDataLst>
                  <p:tags r:id="rId693"/>
                </p:custDataLst>
              </p:nvPr>
            </p:nvSpPr>
            <p:spPr>
              <a:xfrm>
                <a:off x="8798" y="812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8" name="矩形 717"/>
              <p:cNvSpPr/>
              <p:nvPr>
                <p:custDataLst>
                  <p:tags r:id="rId694"/>
                </p:custDataLst>
              </p:nvPr>
            </p:nvSpPr>
            <p:spPr>
              <a:xfrm>
                <a:off x="7663" y="840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9" name="矩形 718"/>
              <p:cNvSpPr/>
              <p:nvPr>
                <p:custDataLst>
                  <p:tags r:id="rId695"/>
                </p:custDataLst>
              </p:nvPr>
            </p:nvSpPr>
            <p:spPr>
              <a:xfrm>
                <a:off x="7946" y="840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0" name="矩形 719"/>
              <p:cNvSpPr/>
              <p:nvPr>
                <p:custDataLst>
                  <p:tags r:id="rId696"/>
                </p:custDataLst>
              </p:nvPr>
            </p:nvSpPr>
            <p:spPr>
              <a:xfrm>
                <a:off x="8229" y="840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1" name="矩形 720"/>
              <p:cNvSpPr/>
              <p:nvPr>
                <p:custDataLst>
                  <p:tags r:id="rId697"/>
                </p:custDataLst>
              </p:nvPr>
            </p:nvSpPr>
            <p:spPr>
              <a:xfrm>
                <a:off x="8512" y="8405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2" name="矩形 721"/>
              <p:cNvSpPr/>
              <p:nvPr>
                <p:custDataLst>
                  <p:tags r:id="rId698"/>
                </p:custDataLst>
              </p:nvPr>
            </p:nvSpPr>
            <p:spPr>
              <a:xfrm>
                <a:off x="8798" y="8405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3" name="矩形 722"/>
              <p:cNvSpPr/>
              <p:nvPr>
                <p:custDataLst>
                  <p:tags r:id="rId699"/>
                </p:custDataLst>
              </p:nvPr>
            </p:nvSpPr>
            <p:spPr>
              <a:xfrm>
                <a:off x="4251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4" name="矩形 723"/>
              <p:cNvSpPr/>
              <p:nvPr>
                <p:custDataLst>
                  <p:tags r:id="rId700"/>
                </p:custDataLst>
              </p:nvPr>
            </p:nvSpPr>
            <p:spPr>
              <a:xfrm>
                <a:off x="4534" y="868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5" name="矩形 724"/>
              <p:cNvSpPr/>
              <p:nvPr>
                <p:custDataLst>
                  <p:tags r:id="rId701"/>
                </p:custDataLst>
              </p:nvPr>
            </p:nvSpPr>
            <p:spPr>
              <a:xfrm>
                <a:off x="4817" y="868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6" name="矩形 725"/>
              <p:cNvSpPr/>
              <p:nvPr>
                <p:custDataLst>
                  <p:tags r:id="rId702"/>
                </p:custDataLst>
              </p:nvPr>
            </p:nvSpPr>
            <p:spPr>
              <a:xfrm>
                <a:off x="5100" y="868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7" name="矩形 726"/>
              <p:cNvSpPr/>
              <p:nvPr>
                <p:custDataLst>
                  <p:tags r:id="rId703"/>
                </p:custDataLst>
              </p:nvPr>
            </p:nvSpPr>
            <p:spPr>
              <a:xfrm>
                <a:off x="5386" y="868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8" name="矩形 727"/>
              <p:cNvSpPr/>
              <p:nvPr>
                <p:custDataLst>
                  <p:tags r:id="rId704"/>
                </p:custDataLst>
              </p:nvPr>
            </p:nvSpPr>
            <p:spPr>
              <a:xfrm>
                <a:off x="5672" y="868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9" name="矩形 728"/>
              <p:cNvSpPr/>
              <p:nvPr>
                <p:custDataLst>
                  <p:tags r:id="rId705"/>
                </p:custDataLst>
              </p:nvPr>
            </p:nvSpPr>
            <p:spPr>
              <a:xfrm>
                <a:off x="4251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0" name="矩形 729"/>
              <p:cNvSpPr/>
              <p:nvPr>
                <p:custDataLst>
                  <p:tags r:id="rId706"/>
                </p:custDataLst>
              </p:nvPr>
            </p:nvSpPr>
            <p:spPr>
              <a:xfrm>
                <a:off x="4534" y="897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1" name="矩形 730"/>
              <p:cNvSpPr/>
              <p:nvPr>
                <p:custDataLst>
                  <p:tags r:id="rId707"/>
                </p:custDataLst>
              </p:nvPr>
            </p:nvSpPr>
            <p:spPr>
              <a:xfrm>
                <a:off x="4817" y="897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2" name="矩形 731"/>
              <p:cNvSpPr/>
              <p:nvPr>
                <p:custDataLst>
                  <p:tags r:id="rId708"/>
                </p:custDataLst>
              </p:nvPr>
            </p:nvSpPr>
            <p:spPr>
              <a:xfrm>
                <a:off x="5100" y="897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3" name="矩形 732"/>
              <p:cNvSpPr/>
              <p:nvPr>
                <p:custDataLst>
                  <p:tags r:id="rId709"/>
                </p:custDataLst>
              </p:nvPr>
            </p:nvSpPr>
            <p:spPr>
              <a:xfrm>
                <a:off x="5386" y="897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4" name="矩形 733"/>
              <p:cNvSpPr/>
              <p:nvPr>
                <p:custDataLst>
                  <p:tags r:id="rId710"/>
                </p:custDataLst>
              </p:nvPr>
            </p:nvSpPr>
            <p:spPr>
              <a:xfrm>
                <a:off x="5672" y="8972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5" name="矩形 734"/>
              <p:cNvSpPr/>
              <p:nvPr>
                <p:custDataLst>
                  <p:tags r:id="rId711"/>
                </p:custDataLst>
              </p:nvPr>
            </p:nvSpPr>
            <p:spPr>
              <a:xfrm>
                <a:off x="5957" y="868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6" name="矩形 735"/>
              <p:cNvSpPr/>
              <p:nvPr>
                <p:custDataLst>
                  <p:tags r:id="rId712"/>
                </p:custDataLst>
              </p:nvPr>
            </p:nvSpPr>
            <p:spPr>
              <a:xfrm>
                <a:off x="6240" y="868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7" name="矩形 736"/>
              <p:cNvSpPr/>
              <p:nvPr>
                <p:custDataLst>
                  <p:tags r:id="rId713"/>
                </p:custDataLst>
              </p:nvPr>
            </p:nvSpPr>
            <p:spPr>
              <a:xfrm>
                <a:off x="6523" y="8689"/>
                <a:ext cx="283" cy="283"/>
              </a:xfrm>
              <a:prstGeom prst="rect">
                <a:avLst/>
              </a:prstGeom>
              <a:solidFill>
                <a:srgbClr val="52A6A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8" name="矩形 737"/>
              <p:cNvSpPr/>
              <p:nvPr>
                <p:custDataLst>
                  <p:tags r:id="rId714"/>
                </p:custDataLst>
              </p:nvPr>
            </p:nvSpPr>
            <p:spPr>
              <a:xfrm>
                <a:off x="6806" y="868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9" name="矩形 738"/>
              <p:cNvSpPr/>
              <p:nvPr>
                <p:custDataLst>
                  <p:tags r:id="rId715"/>
                </p:custDataLst>
              </p:nvPr>
            </p:nvSpPr>
            <p:spPr>
              <a:xfrm>
                <a:off x="7092" y="868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0" name="矩形 739"/>
              <p:cNvSpPr/>
              <p:nvPr>
                <p:custDataLst>
                  <p:tags r:id="rId716"/>
                </p:custDataLst>
              </p:nvPr>
            </p:nvSpPr>
            <p:spPr>
              <a:xfrm>
                <a:off x="7378" y="868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1" name="矩形 740"/>
              <p:cNvSpPr/>
              <p:nvPr>
                <p:custDataLst>
                  <p:tags r:id="rId717"/>
                </p:custDataLst>
              </p:nvPr>
            </p:nvSpPr>
            <p:spPr>
              <a:xfrm>
                <a:off x="5957" y="8972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2" name="矩形 741"/>
              <p:cNvSpPr/>
              <p:nvPr>
                <p:custDataLst>
                  <p:tags r:id="rId718"/>
                </p:custDataLst>
              </p:nvPr>
            </p:nvSpPr>
            <p:spPr>
              <a:xfrm>
                <a:off x="6240" y="8972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3" name="矩形 742"/>
              <p:cNvSpPr/>
              <p:nvPr>
                <p:custDataLst>
                  <p:tags r:id="rId719"/>
                </p:custDataLst>
              </p:nvPr>
            </p:nvSpPr>
            <p:spPr>
              <a:xfrm>
                <a:off x="6523" y="8972"/>
                <a:ext cx="283" cy="283"/>
              </a:xfrm>
              <a:prstGeom prst="rect">
                <a:avLst/>
              </a:prstGeom>
              <a:solidFill>
                <a:srgbClr val="52A6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4" name="矩形 743"/>
              <p:cNvSpPr/>
              <p:nvPr>
                <p:custDataLst>
                  <p:tags r:id="rId720"/>
                </p:custDataLst>
              </p:nvPr>
            </p:nvSpPr>
            <p:spPr>
              <a:xfrm>
                <a:off x="6806" y="8972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5" name="矩形 744"/>
              <p:cNvSpPr/>
              <p:nvPr>
                <p:custDataLst>
                  <p:tags r:id="rId721"/>
                </p:custDataLst>
              </p:nvPr>
            </p:nvSpPr>
            <p:spPr>
              <a:xfrm>
                <a:off x="7092" y="8972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6" name="矩形 745"/>
              <p:cNvSpPr/>
              <p:nvPr>
                <p:custDataLst>
                  <p:tags r:id="rId722"/>
                </p:custDataLst>
              </p:nvPr>
            </p:nvSpPr>
            <p:spPr>
              <a:xfrm>
                <a:off x="7378" y="8972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7" name="矩形 746"/>
              <p:cNvSpPr/>
              <p:nvPr>
                <p:custDataLst>
                  <p:tags r:id="rId723"/>
                </p:custDataLst>
              </p:nvPr>
            </p:nvSpPr>
            <p:spPr>
              <a:xfrm>
                <a:off x="7663" y="868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8" name="矩形 747"/>
              <p:cNvSpPr/>
              <p:nvPr>
                <p:custDataLst>
                  <p:tags r:id="rId724"/>
                </p:custDataLst>
              </p:nvPr>
            </p:nvSpPr>
            <p:spPr>
              <a:xfrm>
                <a:off x="7946" y="868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9" name="矩形 748"/>
              <p:cNvSpPr/>
              <p:nvPr>
                <p:custDataLst>
                  <p:tags r:id="rId725"/>
                </p:custDataLst>
              </p:nvPr>
            </p:nvSpPr>
            <p:spPr>
              <a:xfrm>
                <a:off x="8229" y="868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0" name="矩形 749"/>
              <p:cNvSpPr/>
              <p:nvPr>
                <p:custDataLst>
                  <p:tags r:id="rId726"/>
                </p:custDataLst>
              </p:nvPr>
            </p:nvSpPr>
            <p:spPr>
              <a:xfrm>
                <a:off x="8512" y="868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1" name="矩形 750"/>
              <p:cNvSpPr/>
              <p:nvPr>
                <p:custDataLst>
                  <p:tags r:id="rId727"/>
                </p:custDataLst>
              </p:nvPr>
            </p:nvSpPr>
            <p:spPr>
              <a:xfrm>
                <a:off x="8798" y="868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2" name="矩形 751"/>
              <p:cNvSpPr/>
              <p:nvPr>
                <p:custDataLst>
                  <p:tags r:id="rId728"/>
                </p:custDataLst>
              </p:nvPr>
            </p:nvSpPr>
            <p:spPr>
              <a:xfrm>
                <a:off x="7663" y="897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3" name="矩形 752"/>
              <p:cNvSpPr/>
              <p:nvPr>
                <p:custDataLst>
                  <p:tags r:id="rId729"/>
                </p:custDataLst>
              </p:nvPr>
            </p:nvSpPr>
            <p:spPr>
              <a:xfrm>
                <a:off x="7946" y="897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4" name="矩形 753"/>
              <p:cNvSpPr/>
              <p:nvPr>
                <p:custDataLst>
                  <p:tags r:id="rId730"/>
                </p:custDataLst>
              </p:nvPr>
            </p:nvSpPr>
            <p:spPr>
              <a:xfrm>
                <a:off x="8229" y="897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5" name="矩形 754"/>
              <p:cNvSpPr/>
              <p:nvPr>
                <p:custDataLst>
                  <p:tags r:id="rId731"/>
                </p:custDataLst>
              </p:nvPr>
            </p:nvSpPr>
            <p:spPr>
              <a:xfrm>
                <a:off x="8512" y="8972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6" name="矩形 755"/>
              <p:cNvSpPr/>
              <p:nvPr>
                <p:custDataLst>
                  <p:tags r:id="rId732"/>
                </p:custDataLst>
              </p:nvPr>
            </p:nvSpPr>
            <p:spPr>
              <a:xfrm>
                <a:off x="8798" y="8972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7" name="矩形 756"/>
              <p:cNvSpPr/>
              <p:nvPr>
                <p:custDataLst>
                  <p:tags r:id="rId733"/>
                </p:custDataLst>
              </p:nvPr>
            </p:nvSpPr>
            <p:spPr>
              <a:xfrm>
                <a:off x="4253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8" name="矩形 757"/>
              <p:cNvSpPr/>
              <p:nvPr>
                <p:custDataLst>
                  <p:tags r:id="rId734"/>
                </p:custDataLst>
              </p:nvPr>
            </p:nvSpPr>
            <p:spPr>
              <a:xfrm>
                <a:off x="4536" y="9256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59" name="矩形 758"/>
              <p:cNvSpPr/>
              <p:nvPr>
                <p:custDataLst>
                  <p:tags r:id="rId735"/>
                </p:custDataLst>
              </p:nvPr>
            </p:nvSpPr>
            <p:spPr>
              <a:xfrm>
                <a:off x="4819" y="9256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0" name="矩形 759"/>
              <p:cNvSpPr/>
              <p:nvPr>
                <p:custDataLst>
                  <p:tags r:id="rId736"/>
                </p:custDataLst>
              </p:nvPr>
            </p:nvSpPr>
            <p:spPr>
              <a:xfrm>
                <a:off x="5102" y="9256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1" name="矩形 760"/>
              <p:cNvSpPr/>
              <p:nvPr>
                <p:custDataLst>
                  <p:tags r:id="rId737"/>
                </p:custDataLst>
              </p:nvPr>
            </p:nvSpPr>
            <p:spPr>
              <a:xfrm>
                <a:off x="5388" y="9256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2" name="矩形 761"/>
              <p:cNvSpPr/>
              <p:nvPr>
                <p:custDataLst>
                  <p:tags r:id="rId738"/>
                </p:custDataLst>
              </p:nvPr>
            </p:nvSpPr>
            <p:spPr>
              <a:xfrm>
                <a:off x="5674" y="925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3" name="矩形 762"/>
              <p:cNvSpPr/>
              <p:nvPr>
                <p:custDataLst>
                  <p:tags r:id="rId739"/>
                </p:custDataLst>
              </p:nvPr>
            </p:nvSpPr>
            <p:spPr>
              <a:xfrm>
                <a:off x="4253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4" name="矩形 763"/>
              <p:cNvSpPr/>
              <p:nvPr>
                <p:custDataLst>
                  <p:tags r:id="rId740"/>
                </p:custDataLst>
              </p:nvPr>
            </p:nvSpPr>
            <p:spPr>
              <a:xfrm>
                <a:off x="4536" y="953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5" name="矩形 764"/>
              <p:cNvSpPr/>
              <p:nvPr>
                <p:custDataLst>
                  <p:tags r:id="rId741"/>
                </p:custDataLst>
              </p:nvPr>
            </p:nvSpPr>
            <p:spPr>
              <a:xfrm>
                <a:off x="4819" y="953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6" name="矩形 765"/>
              <p:cNvSpPr/>
              <p:nvPr>
                <p:custDataLst>
                  <p:tags r:id="rId742"/>
                </p:custDataLst>
              </p:nvPr>
            </p:nvSpPr>
            <p:spPr>
              <a:xfrm>
                <a:off x="5102" y="953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7" name="矩形 766"/>
              <p:cNvSpPr/>
              <p:nvPr>
                <p:custDataLst>
                  <p:tags r:id="rId743"/>
                </p:custDataLst>
              </p:nvPr>
            </p:nvSpPr>
            <p:spPr>
              <a:xfrm>
                <a:off x="5388" y="953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8" name="矩形 767"/>
              <p:cNvSpPr/>
              <p:nvPr>
                <p:custDataLst>
                  <p:tags r:id="rId744"/>
                </p:custDataLst>
              </p:nvPr>
            </p:nvSpPr>
            <p:spPr>
              <a:xfrm>
                <a:off x="5674" y="953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9" name="矩形 768"/>
              <p:cNvSpPr/>
              <p:nvPr>
                <p:custDataLst>
                  <p:tags r:id="rId745"/>
                </p:custDataLst>
              </p:nvPr>
            </p:nvSpPr>
            <p:spPr>
              <a:xfrm>
                <a:off x="5959" y="925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0" name="矩形 769"/>
              <p:cNvSpPr/>
              <p:nvPr>
                <p:custDataLst>
                  <p:tags r:id="rId746"/>
                </p:custDataLst>
              </p:nvPr>
            </p:nvSpPr>
            <p:spPr>
              <a:xfrm>
                <a:off x="6242" y="925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1" name="矩形 770"/>
              <p:cNvSpPr/>
              <p:nvPr>
                <p:custDataLst>
                  <p:tags r:id="rId747"/>
                </p:custDataLst>
              </p:nvPr>
            </p:nvSpPr>
            <p:spPr>
              <a:xfrm>
                <a:off x="6525" y="9256"/>
                <a:ext cx="283" cy="283"/>
              </a:xfrm>
              <a:prstGeom prst="rect">
                <a:avLst/>
              </a:prstGeom>
              <a:solidFill>
                <a:schemeClr val="accent1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2" name="矩形 771"/>
              <p:cNvSpPr/>
              <p:nvPr>
                <p:custDataLst>
                  <p:tags r:id="rId748"/>
                </p:custDataLst>
              </p:nvPr>
            </p:nvSpPr>
            <p:spPr>
              <a:xfrm>
                <a:off x="6808" y="925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3" name="矩形 772"/>
              <p:cNvSpPr/>
              <p:nvPr>
                <p:custDataLst>
                  <p:tags r:id="rId749"/>
                </p:custDataLst>
              </p:nvPr>
            </p:nvSpPr>
            <p:spPr>
              <a:xfrm>
                <a:off x="7094" y="925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4" name="矩形 773"/>
              <p:cNvSpPr/>
              <p:nvPr>
                <p:custDataLst>
                  <p:tags r:id="rId750"/>
                </p:custDataLst>
              </p:nvPr>
            </p:nvSpPr>
            <p:spPr>
              <a:xfrm>
                <a:off x="7380" y="925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5" name="矩形 774"/>
              <p:cNvSpPr/>
              <p:nvPr>
                <p:custDataLst>
                  <p:tags r:id="rId751"/>
                </p:custDataLst>
              </p:nvPr>
            </p:nvSpPr>
            <p:spPr>
              <a:xfrm>
                <a:off x="5959" y="953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6" name="矩形 775"/>
              <p:cNvSpPr/>
              <p:nvPr>
                <p:custDataLst>
                  <p:tags r:id="rId752"/>
                </p:custDataLst>
              </p:nvPr>
            </p:nvSpPr>
            <p:spPr>
              <a:xfrm>
                <a:off x="6242" y="953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7" name="矩形 776"/>
              <p:cNvSpPr/>
              <p:nvPr>
                <p:custDataLst>
                  <p:tags r:id="rId753"/>
                </p:custDataLst>
              </p:nvPr>
            </p:nvSpPr>
            <p:spPr>
              <a:xfrm>
                <a:off x="6525" y="9539"/>
                <a:ext cx="283" cy="283"/>
              </a:xfrm>
              <a:prstGeom prst="rect">
                <a:avLst/>
              </a:prstGeom>
              <a:solidFill>
                <a:srgbClr val="52A6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8" name="矩形 777"/>
              <p:cNvSpPr/>
              <p:nvPr>
                <p:custDataLst>
                  <p:tags r:id="rId754"/>
                </p:custDataLst>
              </p:nvPr>
            </p:nvSpPr>
            <p:spPr>
              <a:xfrm>
                <a:off x="6808" y="953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9" name="矩形 778"/>
              <p:cNvSpPr/>
              <p:nvPr>
                <p:custDataLst>
                  <p:tags r:id="rId755"/>
                </p:custDataLst>
              </p:nvPr>
            </p:nvSpPr>
            <p:spPr>
              <a:xfrm>
                <a:off x="7094" y="953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0" name="矩形 779"/>
              <p:cNvSpPr/>
              <p:nvPr>
                <p:custDataLst>
                  <p:tags r:id="rId756"/>
                </p:custDataLst>
              </p:nvPr>
            </p:nvSpPr>
            <p:spPr>
              <a:xfrm>
                <a:off x="7380" y="9539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1" name="矩形 780"/>
              <p:cNvSpPr/>
              <p:nvPr>
                <p:custDataLst>
                  <p:tags r:id="rId757"/>
                </p:custDataLst>
              </p:nvPr>
            </p:nvSpPr>
            <p:spPr>
              <a:xfrm>
                <a:off x="7665" y="9256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2" name="矩形 781"/>
              <p:cNvSpPr/>
              <p:nvPr>
                <p:custDataLst>
                  <p:tags r:id="rId758"/>
                </p:custDataLst>
              </p:nvPr>
            </p:nvSpPr>
            <p:spPr>
              <a:xfrm>
                <a:off x="7948" y="9256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3" name="矩形 782"/>
              <p:cNvSpPr/>
              <p:nvPr>
                <p:custDataLst>
                  <p:tags r:id="rId759"/>
                </p:custDataLst>
              </p:nvPr>
            </p:nvSpPr>
            <p:spPr>
              <a:xfrm>
                <a:off x="8231" y="9256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4" name="矩形 783"/>
              <p:cNvSpPr/>
              <p:nvPr>
                <p:custDataLst>
                  <p:tags r:id="rId760"/>
                </p:custDataLst>
              </p:nvPr>
            </p:nvSpPr>
            <p:spPr>
              <a:xfrm>
                <a:off x="8514" y="9256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5" name="矩形 784"/>
              <p:cNvSpPr/>
              <p:nvPr>
                <p:custDataLst>
                  <p:tags r:id="rId761"/>
                </p:custDataLst>
              </p:nvPr>
            </p:nvSpPr>
            <p:spPr>
              <a:xfrm>
                <a:off x="8800" y="925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6" name="矩形 785"/>
              <p:cNvSpPr/>
              <p:nvPr>
                <p:custDataLst>
                  <p:tags r:id="rId762"/>
                </p:custDataLst>
              </p:nvPr>
            </p:nvSpPr>
            <p:spPr>
              <a:xfrm>
                <a:off x="7665" y="953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7" name="矩形 786"/>
              <p:cNvSpPr/>
              <p:nvPr>
                <p:custDataLst>
                  <p:tags r:id="rId763"/>
                </p:custDataLst>
              </p:nvPr>
            </p:nvSpPr>
            <p:spPr>
              <a:xfrm>
                <a:off x="7948" y="953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8" name="矩形 787"/>
              <p:cNvSpPr/>
              <p:nvPr>
                <p:custDataLst>
                  <p:tags r:id="rId764"/>
                </p:custDataLst>
              </p:nvPr>
            </p:nvSpPr>
            <p:spPr>
              <a:xfrm>
                <a:off x="8231" y="953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9" name="矩形 788"/>
              <p:cNvSpPr/>
              <p:nvPr>
                <p:custDataLst>
                  <p:tags r:id="rId765"/>
                </p:custDataLst>
              </p:nvPr>
            </p:nvSpPr>
            <p:spPr>
              <a:xfrm>
                <a:off x="8514" y="9539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0" name="矩形 789"/>
              <p:cNvSpPr/>
              <p:nvPr>
                <p:custDataLst>
                  <p:tags r:id="rId766"/>
                </p:custDataLst>
              </p:nvPr>
            </p:nvSpPr>
            <p:spPr>
              <a:xfrm>
                <a:off x="8800" y="9539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1" name="矩形 790"/>
              <p:cNvSpPr/>
              <p:nvPr>
                <p:custDataLst>
                  <p:tags r:id="rId767"/>
                </p:custDataLst>
              </p:nvPr>
            </p:nvSpPr>
            <p:spPr>
              <a:xfrm>
                <a:off x="4253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2" name="矩形 791"/>
              <p:cNvSpPr/>
              <p:nvPr>
                <p:custDataLst>
                  <p:tags r:id="rId768"/>
                </p:custDataLst>
              </p:nvPr>
            </p:nvSpPr>
            <p:spPr>
              <a:xfrm>
                <a:off x="4536" y="982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3" name="矩形 792"/>
              <p:cNvSpPr/>
              <p:nvPr>
                <p:custDataLst>
                  <p:tags r:id="rId769"/>
                </p:custDataLst>
              </p:nvPr>
            </p:nvSpPr>
            <p:spPr>
              <a:xfrm>
                <a:off x="4819" y="982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4" name="矩形 793"/>
              <p:cNvSpPr/>
              <p:nvPr>
                <p:custDataLst>
                  <p:tags r:id="rId770"/>
                </p:custDataLst>
              </p:nvPr>
            </p:nvSpPr>
            <p:spPr>
              <a:xfrm>
                <a:off x="5102" y="982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5" name="矩形 794"/>
              <p:cNvSpPr/>
              <p:nvPr>
                <p:custDataLst>
                  <p:tags r:id="rId771"/>
                </p:custDataLst>
              </p:nvPr>
            </p:nvSpPr>
            <p:spPr>
              <a:xfrm>
                <a:off x="5388" y="982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6" name="矩形 795"/>
              <p:cNvSpPr/>
              <p:nvPr>
                <p:custDataLst>
                  <p:tags r:id="rId772"/>
                </p:custDataLst>
              </p:nvPr>
            </p:nvSpPr>
            <p:spPr>
              <a:xfrm>
                <a:off x="5674" y="9823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7" name="矩形 796"/>
              <p:cNvSpPr/>
              <p:nvPr>
                <p:custDataLst>
                  <p:tags r:id="rId773"/>
                </p:custDataLst>
              </p:nvPr>
            </p:nvSpPr>
            <p:spPr>
              <a:xfrm>
                <a:off x="4253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8" name="矩形 797"/>
              <p:cNvSpPr/>
              <p:nvPr>
                <p:custDataLst>
                  <p:tags r:id="rId774"/>
                </p:custDataLst>
              </p:nvPr>
            </p:nvSpPr>
            <p:spPr>
              <a:xfrm>
                <a:off x="4536" y="1010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9" name="矩形 798"/>
              <p:cNvSpPr/>
              <p:nvPr>
                <p:custDataLst>
                  <p:tags r:id="rId775"/>
                </p:custDataLst>
              </p:nvPr>
            </p:nvSpPr>
            <p:spPr>
              <a:xfrm>
                <a:off x="4819" y="1010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0" name="矩形 799"/>
              <p:cNvSpPr/>
              <p:nvPr>
                <p:custDataLst>
                  <p:tags r:id="rId776"/>
                </p:custDataLst>
              </p:nvPr>
            </p:nvSpPr>
            <p:spPr>
              <a:xfrm>
                <a:off x="5102" y="1010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1" name="矩形 800"/>
              <p:cNvSpPr/>
              <p:nvPr>
                <p:custDataLst>
                  <p:tags r:id="rId777"/>
                </p:custDataLst>
              </p:nvPr>
            </p:nvSpPr>
            <p:spPr>
              <a:xfrm>
                <a:off x="5388" y="1010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2" name="矩形 801"/>
              <p:cNvSpPr/>
              <p:nvPr>
                <p:custDataLst>
                  <p:tags r:id="rId778"/>
                </p:custDataLst>
              </p:nvPr>
            </p:nvSpPr>
            <p:spPr>
              <a:xfrm>
                <a:off x="5674" y="10106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3" name="矩形 802"/>
              <p:cNvSpPr/>
              <p:nvPr>
                <p:custDataLst>
                  <p:tags r:id="rId779"/>
                </p:custDataLst>
              </p:nvPr>
            </p:nvSpPr>
            <p:spPr>
              <a:xfrm>
                <a:off x="5959" y="9823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4" name="矩形 803"/>
              <p:cNvSpPr/>
              <p:nvPr>
                <p:custDataLst>
                  <p:tags r:id="rId780"/>
                </p:custDataLst>
              </p:nvPr>
            </p:nvSpPr>
            <p:spPr>
              <a:xfrm>
                <a:off x="6242" y="9823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5" name="矩形 804"/>
              <p:cNvSpPr/>
              <p:nvPr>
                <p:custDataLst>
                  <p:tags r:id="rId781"/>
                </p:custDataLst>
              </p:nvPr>
            </p:nvSpPr>
            <p:spPr>
              <a:xfrm>
                <a:off x="6525" y="9823"/>
                <a:ext cx="283" cy="283"/>
              </a:xfrm>
              <a:prstGeom prst="rect">
                <a:avLst/>
              </a:prstGeom>
              <a:solidFill>
                <a:srgbClr val="52A6A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6" name="矩形 805"/>
              <p:cNvSpPr/>
              <p:nvPr>
                <p:custDataLst>
                  <p:tags r:id="rId782"/>
                </p:custDataLst>
              </p:nvPr>
            </p:nvSpPr>
            <p:spPr>
              <a:xfrm>
                <a:off x="6808" y="9823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7" name="矩形 806"/>
              <p:cNvSpPr/>
              <p:nvPr>
                <p:custDataLst>
                  <p:tags r:id="rId783"/>
                </p:custDataLst>
              </p:nvPr>
            </p:nvSpPr>
            <p:spPr>
              <a:xfrm>
                <a:off x="7094" y="9823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8" name="矩形 807"/>
              <p:cNvSpPr/>
              <p:nvPr>
                <p:custDataLst>
                  <p:tags r:id="rId784"/>
                </p:custDataLst>
              </p:nvPr>
            </p:nvSpPr>
            <p:spPr>
              <a:xfrm>
                <a:off x="7380" y="9823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9" name="矩形 808"/>
              <p:cNvSpPr/>
              <p:nvPr>
                <p:custDataLst>
                  <p:tags r:id="rId785"/>
                </p:custDataLst>
              </p:nvPr>
            </p:nvSpPr>
            <p:spPr>
              <a:xfrm>
                <a:off x="5959" y="10106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0" name="矩形 809"/>
              <p:cNvSpPr/>
              <p:nvPr>
                <p:custDataLst>
                  <p:tags r:id="rId786"/>
                </p:custDataLst>
              </p:nvPr>
            </p:nvSpPr>
            <p:spPr>
              <a:xfrm>
                <a:off x="6242" y="10106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1" name="矩形 810"/>
              <p:cNvSpPr/>
              <p:nvPr>
                <p:custDataLst>
                  <p:tags r:id="rId787"/>
                </p:custDataLst>
              </p:nvPr>
            </p:nvSpPr>
            <p:spPr>
              <a:xfrm>
                <a:off x="6525" y="10106"/>
                <a:ext cx="283" cy="283"/>
              </a:xfrm>
              <a:prstGeom prst="rect">
                <a:avLst/>
              </a:prstGeom>
              <a:solidFill>
                <a:srgbClr val="52A6A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2" name="矩形 811"/>
              <p:cNvSpPr/>
              <p:nvPr>
                <p:custDataLst>
                  <p:tags r:id="rId788"/>
                </p:custDataLst>
              </p:nvPr>
            </p:nvSpPr>
            <p:spPr>
              <a:xfrm>
                <a:off x="6808" y="10106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3" name="矩形 812"/>
              <p:cNvSpPr/>
              <p:nvPr>
                <p:custDataLst>
                  <p:tags r:id="rId789"/>
                </p:custDataLst>
              </p:nvPr>
            </p:nvSpPr>
            <p:spPr>
              <a:xfrm>
                <a:off x="7094" y="10106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4" name="矩形 813"/>
              <p:cNvSpPr/>
              <p:nvPr>
                <p:custDataLst>
                  <p:tags r:id="rId790"/>
                </p:custDataLst>
              </p:nvPr>
            </p:nvSpPr>
            <p:spPr>
              <a:xfrm>
                <a:off x="7380" y="10106"/>
                <a:ext cx="283" cy="283"/>
              </a:xfrm>
              <a:prstGeom prst="rect">
                <a:avLst/>
              </a:prstGeom>
              <a:solidFill>
                <a:srgbClr val="1D8888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5" name="矩形 814"/>
              <p:cNvSpPr/>
              <p:nvPr>
                <p:custDataLst>
                  <p:tags r:id="rId791"/>
                </p:custDataLst>
              </p:nvPr>
            </p:nvSpPr>
            <p:spPr>
              <a:xfrm>
                <a:off x="7665" y="982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6" name="矩形 815"/>
              <p:cNvSpPr/>
              <p:nvPr>
                <p:custDataLst>
                  <p:tags r:id="rId792"/>
                </p:custDataLst>
              </p:nvPr>
            </p:nvSpPr>
            <p:spPr>
              <a:xfrm>
                <a:off x="7948" y="982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7" name="矩形 816"/>
              <p:cNvSpPr/>
              <p:nvPr>
                <p:custDataLst>
                  <p:tags r:id="rId793"/>
                </p:custDataLst>
              </p:nvPr>
            </p:nvSpPr>
            <p:spPr>
              <a:xfrm>
                <a:off x="8231" y="982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8" name="矩形 817"/>
              <p:cNvSpPr/>
              <p:nvPr>
                <p:custDataLst>
                  <p:tags r:id="rId794"/>
                </p:custDataLst>
              </p:nvPr>
            </p:nvSpPr>
            <p:spPr>
              <a:xfrm>
                <a:off x="8514" y="982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9" name="矩形 818"/>
              <p:cNvSpPr/>
              <p:nvPr>
                <p:custDataLst>
                  <p:tags r:id="rId795"/>
                </p:custDataLst>
              </p:nvPr>
            </p:nvSpPr>
            <p:spPr>
              <a:xfrm>
                <a:off x="8800" y="98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0" name="矩形 819"/>
              <p:cNvSpPr/>
              <p:nvPr>
                <p:custDataLst>
                  <p:tags r:id="rId796"/>
                </p:custDataLst>
              </p:nvPr>
            </p:nvSpPr>
            <p:spPr>
              <a:xfrm>
                <a:off x="7665" y="1010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1" name="矩形 820"/>
              <p:cNvSpPr/>
              <p:nvPr>
                <p:custDataLst>
                  <p:tags r:id="rId797"/>
                </p:custDataLst>
              </p:nvPr>
            </p:nvSpPr>
            <p:spPr>
              <a:xfrm>
                <a:off x="7948" y="1010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2" name="矩形 821"/>
              <p:cNvSpPr/>
              <p:nvPr>
                <p:custDataLst>
                  <p:tags r:id="rId798"/>
                </p:custDataLst>
              </p:nvPr>
            </p:nvSpPr>
            <p:spPr>
              <a:xfrm>
                <a:off x="8231" y="1010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3" name="矩形 822"/>
              <p:cNvSpPr/>
              <p:nvPr>
                <p:custDataLst>
                  <p:tags r:id="rId799"/>
                </p:custDataLst>
              </p:nvPr>
            </p:nvSpPr>
            <p:spPr>
              <a:xfrm>
                <a:off x="8514" y="10106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4" name="矩形 823"/>
              <p:cNvSpPr/>
              <p:nvPr>
                <p:custDataLst>
                  <p:tags r:id="rId800"/>
                </p:custDataLst>
              </p:nvPr>
            </p:nvSpPr>
            <p:spPr>
              <a:xfrm>
                <a:off x="8800" y="10106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5" name="矩形 824"/>
              <p:cNvSpPr/>
              <p:nvPr>
                <p:custDataLst>
                  <p:tags r:id="rId801"/>
                </p:custDataLst>
              </p:nvPr>
            </p:nvSpPr>
            <p:spPr>
              <a:xfrm>
                <a:off x="4253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6" name="矩形 825"/>
              <p:cNvSpPr/>
              <p:nvPr>
                <p:custDataLst>
                  <p:tags r:id="rId802"/>
                </p:custDataLst>
              </p:nvPr>
            </p:nvSpPr>
            <p:spPr>
              <a:xfrm>
                <a:off x="4536" y="1039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7" name="矩形 826"/>
              <p:cNvSpPr/>
              <p:nvPr>
                <p:custDataLst>
                  <p:tags r:id="rId803"/>
                </p:custDataLst>
              </p:nvPr>
            </p:nvSpPr>
            <p:spPr>
              <a:xfrm>
                <a:off x="4819" y="1039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8" name="矩形 827"/>
              <p:cNvSpPr/>
              <p:nvPr>
                <p:custDataLst>
                  <p:tags r:id="rId804"/>
                </p:custDataLst>
              </p:nvPr>
            </p:nvSpPr>
            <p:spPr>
              <a:xfrm>
                <a:off x="5102" y="1039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9" name="矩形 828"/>
              <p:cNvSpPr/>
              <p:nvPr>
                <p:custDataLst>
                  <p:tags r:id="rId805"/>
                </p:custDataLst>
              </p:nvPr>
            </p:nvSpPr>
            <p:spPr>
              <a:xfrm>
                <a:off x="5388" y="1039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0" name="矩形 829"/>
              <p:cNvSpPr/>
              <p:nvPr>
                <p:custDataLst>
                  <p:tags r:id="rId806"/>
                </p:custDataLst>
              </p:nvPr>
            </p:nvSpPr>
            <p:spPr>
              <a:xfrm>
                <a:off x="5674" y="1039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1" name="矩形 830"/>
              <p:cNvSpPr/>
              <p:nvPr>
                <p:custDataLst>
                  <p:tags r:id="rId807"/>
                </p:custDataLst>
              </p:nvPr>
            </p:nvSpPr>
            <p:spPr>
              <a:xfrm>
                <a:off x="4253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2" name="矩形 831"/>
              <p:cNvSpPr/>
              <p:nvPr>
                <p:custDataLst>
                  <p:tags r:id="rId808"/>
                </p:custDataLst>
              </p:nvPr>
            </p:nvSpPr>
            <p:spPr>
              <a:xfrm>
                <a:off x="4536" y="10673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3" name="矩形 832"/>
              <p:cNvSpPr/>
              <p:nvPr>
                <p:custDataLst>
                  <p:tags r:id="rId809"/>
                </p:custDataLst>
              </p:nvPr>
            </p:nvSpPr>
            <p:spPr>
              <a:xfrm>
                <a:off x="4819" y="10673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4" name="矩形 833"/>
              <p:cNvSpPr/>
              <p:nvPr>
                <p:custDataLst>
                  <p:tags r:id="rId810"/>
                </p:custDataLst>
              </p:nvPr>
            </p:nvSpPr>
            <p:spPr>
              <a:xfrm>
                <a:off x="5102" y="10673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5" name="矩形 834"/>
              <p:cNvSpPr/>
              <p:nvPr>
                <p:custDataLst>
                  <p:tags r:id="rId811"/>
                </p:custDataLst>
              </p:nvPr>
            </p:nvSpPr>
            <p:spPr>
              <a:xfrm>
                <a:off x="5388" y="10673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6" name="矩形 835"/>
              <p:cNvSpPr/>
              <p:nvPr>
                <p:custDataLst>
                  <p:tags r:id="rId812"/>
                </p:custDataLst>
              </p:nvPr>
            </p:nvSpPr>
            <p:spPr>
              <a:xfrm>
                <a:off x="5674" y="1067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7" name="矩形 836"/>
              <p:cNvSpPr/>
              <p:nvPr>
                <p:custDataLst>
                  <p:tags r:id="rId813"/>
                </p:custDataLst>
              </p:nvPr>
            </p:nvSpPr>
            <p:spPr>
              <a:xfrm>
                <a:off x="5959" y="1039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8" name="矩形 837"/>
              <p:cNvSpPr/>
              <p:nvPr>
                <p:custDataLst>
                  <p:tags r:id="rId814"/>
                </p:custDataLst>
              </p:nvPr>
            </p:nvSpPr>
            <p:spPr>
              <a:xfrm>
                <a:off x="6242" y="1039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9" name="矩形 838"/>
              <p:cNvSpPr/>
              <p:nvPr>
                <p:custDataLst>
                  <p:tags r:id="rId815"/>
                </p:custDataLst>
              </p:nvPr>
            </p:nvSpPr>
            <p:spPr>
              <a:xfrm>
                <a:off x="6525" y="1039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0" name="矩形 839"/>
              <p:cNvSpPr/>
              <p:nvPr>
                <p:custDataLst>
                  <p:tags r:id="rId816"/>
                </p:custDataLst>
              </p:nvPr>
            </p:nvSpPr>
            <p:spPr>
              <a:xfrm>
                <a:off x="6808" y="1039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1" name="矩形 840"/>
              <p:cNvSpPr/>
              <p:nvPr>
                <p:custDataLst>
                  <p:tags r:id="rId817"/>
                </p:custDataLst>
              </p:nvPr>
            </p:nvSpPr>
            <p:spPr>
              <a:xfrm>
                <a:off x="7094" y="1039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2" name="矩形 841"/>
              <p:cNvSpPr/>
              <p:nvPr>
                <p:custDataLst>
                  <p:tags r:id="rId818"/>
                </p:custDataLst>
              </p:nvPr>
            </p:nvSpPr>
            <p:spPr>
              <a:xfrm>
                <a:off x="7380" y="1039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3" name="矩形 842"/>
              <p:cNvSpPr/>
              <p:nvPr>
                <p:custDataLst>
                  <p:tags r:id="rId819"/>
                </p:custDataLst>
              </p:nvPr>
            </p:nvSpPr>
            <p:spPr>
              <a:xfrm>
                <a:off x="5959" y="1067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4" name="矩形 843"/>
              <p:cNvSpPr/>
              <p:nvPr>
                <p:custDataLst>
                  <p:tags r:id="rId820"/>
                </p:custDataLst>
              </p:nvPr>
            </p:nvSpPr>
            <p:spPr>
              <a:xfrm>
                <a:off x="6242" y="1067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5" name="矩形 844"/>
              <p:cNvSpPr/>
              <p:nvPr>
                <p:custDataLst>
                  <p:tags r:id="rId821"/>
                </p:custDataLst>
              </p:nvPr>
            </p:nvSpPr>
            <p:spPr>
              <a:xfrm>
                <a:off x="6525" y="10673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6" name="矩形 845"/>
              <p:cNvSpPr/>
              <p:nvPr>
                <p:custDataLst>
                  <p:tags r:id="rId822"/>
                </p:custDataLst>
              </p:nvPr>
            </p:nvSpPr>
            <p:spPr>
              <a:xfrm>
                <a:off x="6808" y="1067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7" name="矩形 846"/>
              <p:cNvSpPr/>
              <p:nvPr>
                <p:custDataLst>
                  <p:tags r:id="rId823"/>
                </p:custDataLst>
              </p:nvPr>
            </p:nvSpPr>
            <p:spPr>
              <a:xfrm>
                <a:off x="7094" y="1067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8" name="矩形 847"/>
              <p:cNvSpPr/>
              <p:nvPr>
                <p:custDataLst>
                  <p:tags r:id="rId824"/>
                </p:custDataLst>
              </p:nvPr>
            </p:nvSpPr>
            <p:spPr>
              <a:xfrm>
                <a:off x="7380" y="10673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9" name="矩形 848"/>
              <p:cNvSpPr/>
              <p:nvPr>
                <p:custDataLst>
                  <p:tags r:id="rId825"/>
                </p:custDataLst>
              </p:nvPr>
            </p:nvSpPr>
            <p:spPr>
              <a:xfrm>
                <a:off x="7665" y="1039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0" name="矩形 849"/>
              <p:cNvSpPr/>
              <p:nvPr>
                <p:custDataLst>
                  <p:tags r:id="rId826"/>
                </p:custDataLst>
              </p:nvPr>
            </p:nvSpPr>
            <p:spPr>
              <a:xfrm>
                <a:off x="7948" y="1039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1" name="矩形 850"/>
              <p:cNvSpPr/>
              <p:nvPr>
                <p:custDataLst>
                  <p:tags r:id="rId827"/>
                </p:custDataLst>
              </p:nvPr>
            </p:nvSpPr>
            <p:spPr>
              <a:xfrm>
                <a:off x="8231" y="1039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2" name="矩形 851"/>
              <p:cNvSpPr/>
              <p:nvPr>
                <p:custDataLst>
                  <p:tags r:id="rId828"/>
                </p:custDataLst>
              </p:nvPr>
            </p:nvSpPr>
            <p:spPr>
              <a:xfrm>
                <a:off x="8514" y="1039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3" name="矩形 852"/>
              <p:cNvSpPr/>
              <p:nvPr>
                <p:custDataLst>
                  <p:tags r:id="rId829"/>
                </p:custDataLst>
              </p:nvPr>
            </p:nvSpPr>
            <p:spPr>
              <a:xfrm>
                <a:off x="8800" y="1039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4" name="矩形 853"/>
              <p:cNvSpPr/>
              <p:nvPr>
                <p:custDataLst>
                  <p:tags r:id="rId830"/>
                </p:custDataLst>
              </p:nvPr>
            </p:nvSpPr>
            <p:spPr>
              <a:xfrm>
                <a:off x="7665" y="10673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5" name="矩形 854"/>
              <p:cNvSpPr/>
              <p:nvPr>
                <p:custDataLst>
                  <p:tags r:id="rId831"/>
                </p:custDataLst>
              </p:nvPr>
            </p:nvSpPr>
            <p:spPr>
              <a:xfrm>
                <a:off x="7948" y="10673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6" name="矩形 855"/>
              <p:cNvSpPr/>
              <p:nvPr>
                <p:custDataLst>
                  <p:tags r:id="rId832"/>
                </p:custDataLst>
              </p:nvPr>
            </p:nvSpPr>
            <p:spPr>
              <a:xfrm>
                <a:off x="8231" y="10673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7" name="矩形 856"/>
              <p:cNvSpPr/>
              <p:nvPr>
                <p:custDataLst>
                  <p:tags r:id="rId833"/>
                </p:custDataLst>
              </p:nvPr>
            </p:nvSpPr>
            <p:spPr>
              <a:xfrm>
                <a:off x="8514" y="10673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8" name="矩形 857"/>
              <p:cNvSpPr/>
              <p:nvPr>
                <p:custDataLst>
                  <p:tags r:id="rId834"/>
                </p:custDataLst>
              </p:nvPr>
            </p:nvSpPr>
            <p:spPr>
              <a:xfrm>
                <a:off x="8800" y="1067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9" name="矩形 858"/>
              <p:cNvSpPr/>
              <p:nvPr>
                <p:custDataLst>
                  <p:tags r:id="rId835"/>
                </p:custDataLst>
              </p:nvPr>
            </p:nvSpPr>
            <p:spPr>
              <a:xfrm>
                <a:off x="4253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0" name="矩形 859"/>
              <p:cNvSpPr/>
              <p:nvPr>
                <p:custDataLst>
                  <p:tags r:id="rId836"/>
                </p:custDataLst>
              </p:nvPr>
            </p:nvSpPr>
            <p:spPr>
              <a:xfrm>
                <a:off x="4536" y="10957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1" name="矩形 860"/>
              <p:cNvSpPr/>
              <p:nvPr>
                <p:custDataLst>
                  <p:tags r:id="rId837"/>
                </p:custDataLst>
              </p:nvPr>
            </p:nvSpPr>
            <p:spPr>
              <a:xfrm>
                <a:off x="4819" y="10957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2" name="矩形 861"/>
              <p:cNvSpPr/>
              <p:nvPr>
                <p:custDataLst>
                  <p:tags r:id="rId838"/>
                </p:custDataLst>
              </p:nvPr>
            </p:nvSpPr>
            <p:spPr>
              <a:xfrm>
                <a:off x="5102" y="10957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3" name="矩形 862"/>
              <p:cNvSpPr/>
              <p:nvPr>
                <p:custDataLst>
                  <p:tags r:id="rId839"/>
                </p:custDataLst>
              </p:nvPr>
            </p:nvSpPr>
            <p:spPr>
              <a:xfrm>
                <a:off x="5388" y="10957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4" name="矩形 863"/>
              <p:cNvSpPr/>
              <p:nvPr>
                <p:custDataLst>
                  <p:tags r:id="rId840"/>
                </p:custDataLst>
              </p:nvPr>
            </p:nvSpPr>
            <p:spPr>
              <a:xfrm>
                <a:off x="5674" y="10957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5" name="矩形 864"/>
              <p:cNvSpPr/>
              <p:nvPr>
                <p:custDataLst>
                  <p:tags r:id="rId841"/>
                </p:custDataLst>
              </p:nvPr>
            </p:nvSpPr>
            <p:spPr>
              <a:xfrm>
                <a:off x="4253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6" name="矩形 865"/>
              <p:cNvSpPr/>
              <p:nvPr>
                <p:custDataLst>
                  <p:tags r:id="rId842"/>
                </p:custDataLst>
              </p:nvPr>
            </p:nvSpPr>
            <p:spPr>
              <a:xfrm>
                <a:off x="4536" y="1124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7" name="矩形 866"/>
              <p:cNvSpPr/>
              <p:nvPr>
                <p:custDataLst>
                  <p:tags r:id="rId843"/>
                </p:custDataLst>
              </p:nvPr>
            </p:nvSpPr>
            <p:spPr>
              <a:xfrm>
                <a:off x="4819" y="1124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8" name="矩形 867"/>
              <p:cNvSpPr/>
              <p:nvPr>
                <p:custDataLst>
                  <p:tags r:id="rId844"/>
                </p:custDataLst>
              </p:nvPr>
            </p:nvSpPr>
            <p:spPr>
              <a:xfrm>
                <a:off x="5102" y="1124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9" name="矩形 868"/>
              <p:cNvSpPr/>
              <p:nvPr>
                <p:custDataLst>
                  <p:tags r:id="rId845"/>
                </p:custDataLst>
              </p:nvPr>
            </p:nvSpPr>
            <p:spPr>
              <a:xfrm>
                <a:off x="5388" y="1124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0" name="矩形 869"/>
              <p:cNvSpPr/>
              <p:nvPr>
                <p:custDataLst>
                  <p:tags r:id="rId846"/>
                </p:custDataLst>
              </p:nvPr>
            </p:nvSpPr>
            <p:spPr>
              <a:xfrm>
                <a:off x="5674" y="1124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1" name="矩形 870"/>
              <p:cNvSpPr/>
              <p:nvPr>
                <p:custDataLst>
                  <p:tags r:id="rId847"/>
                </p:custDataLst>
              </p:nvPr>
            </p:nvSpPr>
            <p:spPr>
              <a:xfrm>
                <a:off x="5959" y="10957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2" name="矩形 871"/>
              <p:cNvSpPr/>
              <p:nvPr>
                <p:custDataLst>
                  <p:tags r:id="rId848"/>
                </p:custDataLst>
              </p:nvPr>
            </p:nvSpPr>
            <p:spPr>
              <a:xfrm>
                <a:off x="6242" y="10957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3" name="矩形 872"/>
              <p:cNvSpPr/>
              <p:nvPr>
                <p:custDataLst>
                  <p:tags r:id="rId849"/>
                </p:custDataLst>
              </p:nvPr>
            </p:nvSpPr>
            <p:spPr>
              <a:xfrm>
                <a:off x="6525" y="10957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4" name="矩形 873"/>
              <p:cNvSpPr/>
              <p:nvPr>
                <p:custDataLst>
                  <p:tags r:id="rId850"/>
                </p:custDataLst>
              </p:nvPr>
            </p:nvSpPr>
            <p:spPr>
              <a:xfrm>
                <a:off x="6808" y="10957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5" name="矩形 874"/>
              <p:cNvSpPr/>
              <p:nvPr>
                <p:custDataLst>
                  <p:tags r:id="rId851"/>
                </p:custDataLst>
              </p:nvPr>
            </p:nvSpPr>
            <p:spPr>
              <a:xfrm>
                <a:off x="7094" y="10957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6" name="矩形 875"/>
              <p:cNvSpPr/>
              <p:nvPr>
                <p:custDataLst>
                  <p:tags r:id="rId852"/>
                </p:custDataLst>
              </p:nvPr>
            </p:nvSpPr>
            <p:spPr>
              <a:xfrm>
                <a:off x="7380" y="10957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7" name="矩形 876"/>
              <p:cNvSpPr/>
              <p:nvPr>
                <p:custDataLst>
                  <p:tags r:id="rId853"/>
                </p:custDataLst>
              </p:nvPr>
            </p:nvSpPr>
            <p:spPr>
              <a:xfrm>
                <a:off x="5959" y="1124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8" name="矩形 877"/>
              <p:cNvSpPr/>
              <p:nvPr>
                <p:custDataLst>
                  <p:tags r:id="rId854"/>
                </p:custDataLst>
              </p:nvPr>
            </p:nvSpPr>
            <p:spPr>
              <a:xfrm>
                <a:off x="6242" y="1124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9" name="矩形 878"/>
              <p:cNvSpPr/>
              <p:nvPr>
                <p:custDataLst>
                  <p:tags r:id="rId855"/>
                </p:custDataLst>
              </p:nvPr>
            </p:nvSpPr>
            <p:spPr>
              <a:xfrm>
                <a:off x="6525" y="1124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0" name="矩形 879"/>
              <p:cNvSpPr/>
              <p:nvPr>
                <p:custDataLst>
                  <p:tags r:id="rId856"/>
                </p:custDataLst>
              </p:nvPr>
            </p:nvSpPr>
            <p:spPr>
              <a:xfrm>
                <a:off x="6808" y="1124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1" name="矩形 880"/>
              <p:cNvSpPr/>
              <p:nvPr>
                <p:custDataLst>
                  <p:tags r:id="rId857"/>
                </p:custDataLst>
              </p:nvPr>
            </p:nvSpPr>
            <p:spPr>
              <a:xfrm>
                <a:off x="7094" y="1124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2" name="矩形 881"/>
              <p:cNvSpPr/>
              <p:nvPr>
                <p:custDataLst>
                  <p:tags r:id="rId858"/>
                </p:custDataLst>
              </p:nvPr>
            </p:nvSpPr>
            <p:spPr>
              <a:xfrm>
                <a:off x="7380" y="11240"/>
                <a:ext cx="283" cy="283"/>
              </a:xfrm>
              <a:prstGeom prst="rect">
                <a:avLst/>
              </a:prstGeom>
              <a:solidFill>
                <a:srgbClr val="52A6A5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3" name="矩形 882"/>
              <p:cNvSpPr/>
              <p:nvPr>
                <p:custDataLst>
                  <p:tags r:id="rId859"/>
                </p:custDataLst>
              </p:nvPr>
            </p:nvSpPr>
            <p:spPr>
              <a:xfrm>
                <a:off x="7665" y="10957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4" name="矩形 883"/>
              <p:cNvSpPr/>
              <p:nvPr>
                <p:custDataLst>
                  <p:tags r:id="rId860"/>
                </p:custDataLst>
              </p:nvPr>
            </p:nvSpPr>
            <p:spPr>
              <a:xfrm>
                <a:off x="7948" y="10957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5" name="矩形 884"/>
              <p:cNvSpPr/>
              <p:nvPr>
                <p:custDataLst>
                  <p:tags r:id="rId861"/>
                </p:custDataLst>
              </p:nvPr>
            </p:nvSpPr>
            <p:spPr>
              <a:xfrm>
                <a:off x="8231" y="10957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6" name="矩形 885"/>
              <p:cNvSpPr/>
              <p:nvPr>
                <p:custDataLst>
                  <p:tags r:id="rId862"/>
                </p:custDataLst>
              </p:nvPr>
            </p:nvSpPr>
            <p:spPr>
              <a:xfrm>
                <a:off x="8514" y="10957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7" name="矩形 886"/>
              <p:cNvSpPr/>
              <p:nvPr>
                <p:custDataLst>
                  <p:tags r:id="rId863"/>
                </p:custDataLst>
              </p:nvPr>
            </p:nvSpPr>
            <p:spPr>
              <a:xfrm>
                <a:off x="8800" y="10957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8" name="矩形 887"/>
              <p:cNvSpPr/>
              <p:nvPr>
                <p:custDataLst>
                  <p:tags r:id="rId864"/>
                </p:custDataLst>
              </p:nvPr>
            </p:nvSpPr>
            <p:spPr>
              <a:xfrm>
                <a:off x="7665" y="1124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9" name="矩形 888"/>
              <p:cNvSpPr/>
              <p:nvPr>
                <p:custDataLst>
                  <p:tags r:id="rId865"/>
                </p:custDataLst>
              </p:nvPr>
            </p:nvSpPr>
            <p:spPr>
              <a:xfrm>
                <a:off x="7948" y="1124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0" name="矩形 889"/>
              <p:cNvSpPr/>
              <p:nvPr>
                <p:custDataLst>
                  <p:tags r:id="rId866"/>
                </p:custDataLst>
              </p:nvPr>
            </p:nvSpPr>
            <p:spPr>
              <a:xfrm>
                <a:off x="8231" y="1124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1" name="矩形 890"/>
              <p:cNvSpPr/>
              <p:nvPr>
                <p:custDataLst>
                  <p:tags r:id="rId867"/>
                </p:custDataLst>
              </p:nvPr>
            </p:nvSpPr>
            <p:spPr>
              <a:xfrm>
                <a:off x="8514" y="11240"/>
                <a:ext cx="283" cy="283"/>
              </a:xfrm>
              <a:prstGeom prst="rect">
                <a:avLst/>
              </a:prstGeom>
              <a:solidFill>
                <a:srgbClr val="9ED3D7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2" name="矩形 891"/>
              <p:cNvSpPr/>
              <p:nvPr>
                <p:custDataLst>
                  <p:tags r:id="rId868"/>
                </p:custDataLst>
              </p:nvPr>
            </p:nvSpPr>
            <p:spPr>
              <a:xfrm>
                <a:off x="8800" y="11240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3" name="矩形 892"/>
              <p:cNvSpPr/>
              <p:nvPr>
                <p:custDataLst>
                  <p:tags r:id="rId869"/>
                </p:custDataLst>
              </p:nvPr>
            </p:nvSpPr>
            <p:spPr>
              <a:xfrm>
                <a:off x="4253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4" name="矩形 893"/>
              <p:cNvSpPr/>
              <p:nvPr>
                <p:custDataLst>
                  <p:tags r:id="rId870"/>
                </p:custDataLst>
              </p:nvPr>
            </p:nvSpPr>
            <p:spPr>
              <a:xfrm>
                <a:off x="4536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5" name="矩形 894"/>
              <p:cNvSpPr/>
              <p:nvPr>
                <p:custDataLst>
                  <p:tags r:id="rId871"/>
                </p:custDataLst>
              </p:nvPr>
            </p:nvSpPr>
            <p:spPr>
              <a:xfrm>
                <a:off x="4819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6" name="矩形 895"/>
              <p:cNvSpPr/>
              <p:nvPr>
                <p:custDataLst>
                  <p:tags r:id="rId872"/>
                </p:custDataLst>
              </p:nvPr>
            </p:nvSpPr>
            <p:spPr>
              <a:xfrm>
                <a:off x="5102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7" name="矩形 896"/>
              <p:cNvSpPr/>
              <p:nvPr>
                <p:custDataLst>
                  <p:tags r:id="rId873"/>
                </p:custDataLst>
              </p:nvPr>
            </p:nvSpPr>
            <p:spPr>
              <a:xfrm>
                <a:off x="5388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8" name="矩形 897"/>
              <p:cNvSpPr/>
              <p:nvPr>
                <p:custDataLst>
                  <p:tags r:id="rId874"/>
                </p:custDataLst>
              </p:nvPr>
            </p:nvSpPr>
            <p:spPr>
              <a:xfrm>
                <a:off x="5674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9" name="矩形 898"/>
              <p:cNvSpPr/>
              <p:nvPr>
                <p:custDataLst>
                  <p:tags r:id="rId875"/>
                </p:custDataLst>
              </p:nvPr>
            </p:nvSpPr>
            <p:spPr>
              <a:xfrm>
                <a:off x="5959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0" name="矩形 899"/>
              <p:cNvSpPr/>
              <p:nvPr>
                <p:custDataLst>
                  <p:tags r:id="rId876"/>
                </p:custDataLst>
              </p:nvPr>
            </p:nvSpPr>
            <p:spPr>
              <a:xfrm>
                <a:off x="6242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1" name="矩形 900"/>
              <p:cNvSpPr/>
              <p:nvPr>
                <p:custDataLst>
                  <p:tags r:id="rId877"/>
                </p:custDataLst>
              </p:nvPr>
            </p:nvSpPr>
            <p:spPr>
              <a:xfrm>
                <a:off x="6525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2" name="矩形 901"/>
              <p:cNvSpPr/>
              <p:nvPr>
                <p:custDataLst>
                  <p:tags r:id="rId878"/>
                </p:custDataLst>
              </p:nvPr>
            </p:nvSpPr>
            <p:spPr>
              <a:xfrm>
                <a:off x="6808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3" name="矩形 902"/>
              <p:cNvSpPr/>
              <p:nvPr>
                <p:custDataLst>
                  <p:tags r:id="rId879"/>
                </p:custDataLst>
              </p:nvPr>
            </p:nvSpPr>
            <p:spPr>
              <a:xfrm>
                <a:off x="7094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4" name="矩形 903"/>
              <p:cNvSpPr/>
              <p:nvPr>
                <p:custDataLst>
                  <p:tags r:id="rId880"/>
                </p:custDataLst>
              </p:nvPr>
            </p:nvSpPr>
            <p:spPr>
              <a:xfrm>
                <a:off x="7380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5" name="矩形 904"/>
              <p:cNvSpPr/>
              <p:nvPr>
                <p:custDataLst>
                  <p:tags r:id="rId881"/>
                </p:custDataLst>
              </p:nvPr>
            </p:nvSpPr>
            <p:spPr>
              <a:xfrm>
                <a:off x="7665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6" name="矩形 905"/>
              <p:cNvSpPr/>
              <p:nvPr>
                <p:custDataLst>
                  <p:tags r:id="rId882"/>
                </p:custDataLst>
              </p:nvPr>
            </p:nvSpPr>
            <p:spPr>
              <a:xfrm>
                <a:off x="7948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7" name="矩形 906"/>
              <p:cNvSpPr/>
              <p:nvPr>
                <p:custDataLst>
                  <p:tags r:id="rId883"/>
                </p:custDataLst>
              </p:nvPr>
            </p:nvSpPr>
            <p:spPr>
              <a:xfrm>
                <a:off x="8231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8" name="矩形 907"/>
              <p:cNvSpPr/>
              <p:nvPr>
                <p:custDataLst>
                  <p:tags r:id="rId884"/>
                </p:custDataLst>
              </p:nvPr>
            </p:nvSpPr>
            <p:spPr>
              <a:xfrm>
                <a:off x="8514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9" name="矩形 908"/>
              <p:cNvSpPr/>
              <p:nvPr>
                <p:custDataLst>
                  <p:tags r:id="rId885"/>
                </p:custDataLst>
              </p:nvPr>
            </p:nvSpPr>
            <p:spPr>
              <a:xfrm>
                <a:off x="8800" y="11523"/>
                <a:ext cx="283" cy="2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32" name="椭圆 931"/>
            <p:cNvSpPr/>
            <p:nvPr>
              <p:custDataLst>
                <p:tags r:id="rId886"/>
              </p:custDataLst>
            </p:nvPr>
          </p:nvSpPr>
          <p:spPr>
            <a:xfrm>
              <a:off x="15076" y="766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33" name="椭圆 932"/>
            <p:cNvSpPr/>
            <p:nvPr>
              <p:custDataLst>
                <p:tags r:id="rId887"/>
              </p:custDataLst>
            </p:nvPr>
          </p:nvSpPr>
          <p:spPr>
            <a:xfrm>
              <a:off x="15076" y="8802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34" name="椭圆 933"/>
            <p:cNvSpPr/>
            <p:nvPr>
              <p:custDataLst>
                <p:tags r:id="rId888"/>
              </p:custDataLst>
            </p:nvPr>
          </p:nvSpPr>
          <p:spPr>
            <a:xfrm>
              <a:off x="16216" y="8801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35" name="椭圆 934"/>
            <p:cNvSpPr/>
            <p:nvPr>
              <p:custDataLst>
                <p:tags r:id="rId889"/>
              </p:custDataLst>
            </p:nvPr>
          </p:nvSpPr>
          <p:spPr>
            <a:xfrm>
              <a:off x="15076" y="9935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36" name="椭圆 935"/>
            <p:cNvSpPr/>
            <p:nvPr>
              <p:custDataLst>
                <p:tags r:id="rId890"/>
              </p:custDataLst>
            </p:nvPr>
          </p:nvSpPr>
          <p:spPr>
            <a:xfrm>
              <a:off x="16216" y="766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37" name="椭圆 936"/>
            <p:cNvSpPr/>
            <p:nvPr>
              <p:custDataLst>
                <p:tags r:id="rId891"/>
              </p:custDataLst>
            </p:nvPr>
          </p:nvSpPr>
          <p:spPr>
            <a:xfrm>
              <a:off x="16216" y="9935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38" name="椭圆 937"/>
            <p:cNvSpPr/>
            <p:nvPr>
              <p:custDataLst>
                <p:tags r:id="rId892"/>
              </p:custDataLst>
            </p:nvPr>
          </p:nvSpPr>
          <p:spPr>
            <a:xfrm>
              <a:off x="17356" y="9936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39" name="椭圆 938"/>
            <p:cNvSpPr/>
            <p:nvPr>
              <p:custDataLst>
                <p:tags r:id="rId893"/>
              </p:custDataLst>
            </p:nvPr>
          </p:nvSpPr>
          <p:spPr>
            <a:xfrm>
              <a:off x="17356" y="8802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940" name="椭圆 939"/>
            <p:cNvSpPr/>
            <p:nvPr>
              <p:custDataLst>
                <p:tags r:id="rId894"/>
              </p:custDataLst>
            </p:nvPr>
          </p:nvSpPr>
          <p:spPr>
            <a:xfrm>
              <a:off x="17356" y="7668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0" y="0"/>
            <a:ext cx="2330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空洞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60985" y="206057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89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0" y="0"/>
            <a:ext cx="2819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可分离卷积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145415" y="5118735"/>
            <a:ext cx="216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）逐点卷积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-36195" y="1988820"/>
            <a:ext cx="2055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）深度卷积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904365" y="1106170"/>
            <a:ext cx="7731760" cy="2807970"/>
            <a:chOff x="4320" y="1431"/>
            <a:chExt cx="12176" cy="4422"/>
          </a:xfrm>
        </p:grpSpPr>
        <p:grpSp>
          <p:nvGrpSpPr>
            <p:cNvPr id="25" name="组合 24"/>
            <p:cNvGrpSpPr/>
            <p:nvPr/>
          </p:nvGrpSpPr>
          <p:grpSpPr>
            <a:xfrm>
              <a:off x="4320" y="1431"/>
              <a:ext cx="12177" cy="4423"/>
              <a:chOff x="-2665" y="6451"/>
              <a:chExt cx="12177" cy="4423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-2665" y="6451"/>
                <a:ext cx="11835" cy="4423"/>
                <a:chOff x="-2437" y="6534"/>
                <a:chExt cx="11835" cy="4423"/>
              </a:xfrm>
            </p:grpSpPr>
            <p:sp>
              <p:nvSpPr>
                <p:cNvPr id="3544" name="Google Shape;3544;p58"/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-1476" y="7529"/>
                  <a:ext cx="1871" cy="1871"/>
                </a:xfrm>
                <a:prstGeom prst="rect">
                  <a:avLst/>
                </a:prstGeom>
                <a:solidFill>
                  <a:srgbClr val="C9DAF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/>
                    <a:t>NxN</a:t>
                  </a:r>
                  <a:endParaRPr lang="en-GB"/>
                </a:p>
              </p:txBody>
            </p:sp>
            <p:sp>
              <p:nvSpPr>
                <p:cNvPr id="3545" name="Google Shape;3545;p58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-1873" y="7924"/>
                  <a:ext cx="1871" cy="1871"/>
                </a:xfrm>
                <a:prstGeom prst="rect">
                  <a:avLst/>
                </a:prstGeom>
                <a:solidFill>
                  <a:srgbClr val="B6D7A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/>
                    <a:t>NxN</a:t>
                  </a:r>
                  <a:endParaRPr lang="en-GB"/>
                </a:p>
              </p:txBody>
            </p:sp>
            <p:grpSp>
              <p:nvGrpSpPr>
                <p:cNvPr id="2" name="Google Shape;2937;p49"/>
                <p:cNvGrpSpPr/>
                <p:nvPr/>
              </p:nvGrpSpPr>
              <p:grpSpPr>
                <a:xfrm rot="0">
                  <a:off x="3580" y="7697"/>
                  <a:ext cx="1701" cy="1701"/>
                  <a:chOff x="5448325" y="610550"/>
                  <a:chExt cx="823300" cy="822600"/>
                </a:xfrm>
                <a:solidFill>
                  <a:schemeClr val="bg1"/>
                </a:solidFill>
              </p:grpSpPr>
              <p:sp>
                <p:nvSpPr>
                  <p:cNvPr id="3" name="Google Shape;2938;p49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5448325" y="6105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5" name="Google Shape;2939;p49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5722525" y="6105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" name="Google Shape;2940;p49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5996725" y="6105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7" name="Google Shape;2941;p49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5448325" y="8847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8" name="Google Shape;2942;p49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5722525" y="8847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9" name="Google Shape;2943;p49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5996725" y="8847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1" name="Google Shape;2944;p49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5449025" y="11589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2" name="Google Shape;2945;p49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5723225" y="11589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3" name="Google Shape;2946;p49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5997425" y="11589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3546" name="Google Shape;3546;p58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-2318" y="8264"/>
                  <a:ext cx="1871" cy="1871"/>
                </a:xfrm>
                <a:prstGeom prst="rect">
                  <a:avLst/>
                </a:prstGeom>
                <a:solidFill>
                  <a:srgbClr val="F4CCCC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reflection endPos="0" dir="5400000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n>
                      <a:solidFill>
                        <a:schemeClr val="tx1"/>
                      </a:solidFill>
                      <a:prstDash val="solid"/>
                    </a:ln>
                    <a:effectLst>
                      <a:reflection blurRad="6350" stA="55000" endA="300" endPos="45500" dir="5400000" sy="-100000" algn="bl" rotWithShape="0"/>
                    </a:effectLst>
                    <a:latin typeface="Consolas" panose="020B0609020204030204"/>
                    <a:ea typeface="Consolas" panose="020B0609020204030204"/>
                    <a:cs typeface="Consolas" panose="020B0609020204030204"/>
                    <a:sym typeface="Consolas" panose="020B0609020204030204"/>
                  </a:endParaRPr>
                </a:p>
              </p:txBody>
            </p:sp>
            <p:grpSp>
              <p:nvGrpSpPr>
                <p:cNvPr id="14" name="Google Shape;2937;p49"/>
                <p:cNvGrpSpPr/>
                <p:nvPr/>
              </p:nvGrpSpPr>
              <p:grpSpPr>
                <a:xfrm rot="0">
                  <a:off x="2779" y="8462"/>
                  <a:ext cx="1701" cy="1701"/>
                  <a:chOff x="5448325" y="610550"/>
                  <a:chExt cx="823300" cy="822600"/>
                </a:xfrm>
                <a:solidFill>
                  <a:schemeClr val="bg1"/>
                </a:solidFill>
              </p:grpSpPr>
              <p:sp>
                <p:nvSpPr>
                  <p:cNvPr id="15" name="Google Shape;2938;p49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5448325" y="6105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6" name="Google Shape;2939;p49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5722525" y="6105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7" name="Google Shape;2940;p49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5996725" y="6105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8" name="Google Shape;2941;p49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5448325" y="8847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9" name="Google Shape;2942;p49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5722525" y="8847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" name="Google Shape;2943;p49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5996725" y="8847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1" name="Google Shape;2944;p49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5449025" y="11589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2" name="Google Shape;2945;p49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5723225" y="11589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3" name="Google Shape;2946;p49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5997425" y="1158950"/>
                    <a:ext cx="274200" cy="27420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2937" name="Google Shape;2937;p49"/>
                <p:cNvGrpSpPr/>
                <p:nvPr/>
              </p:nvGrpSpPr>
              <p:grpSpPr>
                <a:xfrm rot="0">
                  <a:off x="1995" y="9256"/>
                  <a:ext cx="1701" cy="1701"/>
                  <a:chOff x="5448325" y="610550"/>
                  <a:chExt cx="823300" cy="822600"/>
                </a:xfrm>
                <a:solidFill>
                  <a:srgbClr val="F4CCCC"/>
                </a:solidFill>
              </p:grpSpPr>
              <p:sp>
                <p:nvSpPr>
                  <p:cNvPr id="2938" name="Google Shape;2938;p49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5448325" y="610550"/>
                    <a:ext cx="274200" cy="2742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39" name="Google Shape;2939;p49"/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5722525" y="610550"/>
                    <a:ext cx="274200" cy="2742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40" name="Google Shape;2940;p49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5996725" y="610550"/>
                    <a:ext cx="274200" cy="2742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41" name="Google Shape;2941;p49"/>
                  <p:cNvSpPr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5448325" y="884750"/>
                    <a:ext cx="274200" cy="2742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42" name="Google Shape;2942;p49"/>
                  <p:cNvSpPr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5722525" y="884750"/>
                    <a:ext cx="274200" cy="2742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43" name="Google Shape;2943;p49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5996725" y="884750"/>
                    <a:ext cx="274200" cy="2742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44" name="Google Shape;2944;p49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5449025" y="1158950"/>
                    <a:ext cx="274200" cy="2742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45" name="Google Shape;2945;p49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5723225" y="1158950"/>
                    <a:ext cx="274200" cy="2742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946" name="Google Shape;2946;p49"/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5997425" y="1158950"/>
                    <a:ext cx="274200" cy="27420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grpSp>
              <p:nvGrpSpPr>
                <p:cNvPr id="35" name="组合 34"/>
                <p:cNvGrpSpPr/>
                <p:nvPr/>
              </p:nvGrpSpPr>
              <p:grpSpPr>
                <a:xfrm rot="0">
                  <a:off x="6631" y="7555"/>
                  <a:ext cx="2767" cy="2607"/>
                  <a:chOff x="8912" y="3190"/>
                  <a:chExt cx="2767" cy="2607"/>
                </a:xfrm>
              </p:grpSpPr>
              <p:sp>
                <p:nvSpPr>
                  <p:cNvPr id="34" name="Google Shape;3544;p58"/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9809" y="3190"/>
                    <a:ext cx="1871" cy="1871"/>
                  </a:xfrm>
                  <a:prstGeom prst="rect">
                    <a:avLst/>
                  </a:prstGeom>
                  <a:solidFill>
                    <a:srgbClr val="A6A6A6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A7C4F4"/>
                        </a:solidFill>
                      </a14:hiddenFill>
                    </a:ext>
                  </a:ex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en-GB"/>
                  </a:p>
                </p:txBody>
              </p:sp>
              <p:sp>
                <p:nvSpPr>
                  <p:cNvPr id="33" name="Google Shape;3545;p58"/>
                  <p:cNvSpPr/>
                  <p:nvPr>
                    <p:custDataLst>
                      <p:tags r:id="rId32"/>
                    </p:custDataLst>
                  </p:nvPr>
                </p:nvSpPr>
                <p:spPr>
                  <a:xfrm>
                    <a:off x="9355" y="3586"/>
                    <a:ext cx="1871" cy="1871"/>
                  </a:xfrm>
                  <a:prstGeom prst="rect">
                    <a:avLst/>
                  </a:prstGeom>
                  <a:solidFill>
                    <a:srgbClr val="A6A6A6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lang="en-GB"/>
                  </a:p>
                </p:txBody>
              </p:sp>
              <p:sp>
                <p:nvSpPr>
                  <p:cNvPr id="32" name="Google Shape;3546;p58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8912" y="3927"/>
                    <a:ext cx="1871" cy="1871"/>
                  </a:xfrm>
                  <a:prstGeom prst="rect">
                    <a:avLst/>
                  </a:prstGeom>
                  <a:solidFill>
                    <a:srgbClr val="A6A6A6"/>
                  </a:soli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n>
                        <a:solidFill>
                          <a:schemeClr val="tx1"/>
                        </a:solidFill>
                        <a:prstDash val="solid"/>
                      </a:ln>
                      <a:latin typeface="Consolas" panose="020B0609020204030204"/>
                      <a:ea typeface="Consolas" panose="020B0609020204030204"/>
                      <a:cs typeface="Consolas" panose="020B0609020204030204"/>
                      <a:sym typeface="Consolas" panose="020B0609020204030204"/>
                    </a:endParaRPr>
                  </a:p>
                </p:txBody>
              </p:sp>
            </p:grpSp>
            <p:sp>
              <p:nvSpPr>
                <p:cNvPr id="41" name="文本框 40"/>
                <p:cNvSpPr txBox="1"/>
                <p:nvPr/>
              </p:nvSpPr>
              <p:spPr>
                <a:xfrm>
                  <a:off x="-2437" y="6534"/>
                  <a:ext cx="3854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000" b="1">
                      <a:latin typeface="Times New Roman" panose="02020603050405020304" charset="0"/>
                      <a:cs typeface="Times New Roman" panose="02020603050405020304" charset="0"/>
                    </a:rPr>
                    <a:t>3 Channel Input</a:t>
                  </a:r>
                  <a:endParaRPr lang="en-US" altLang="zh-CN" sz="2000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42" name="文本框 41"/>
                <p:cNvSpPr txBox="1"/>
                <p:nvPr>
                  <p:custDataLst>
                    <p:tags r:id="rId34"/>
                  </p:custDataLst>
                </p:nvPr>
              </p:nvSpPr>
              <p:spPr>
                <a:xfrm>
                  <a:off x="3366" y="6534"/>
                  <a:ext cx="2034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000" b="1">
                      <a:latin typeface="Times New Roman" panose="02020603050405020304" charset="0"/>
                      <a:cs typeface="Times New Roman" panose="02020603050405020304" charset="0"/>
                    </a:rPr>
                    <a:t>Filters</a:t>
                  </a:r>
                  <a:r>
                    <a:rPr lang="zh-CN" altLang="en-US" sz="2000" b="1">
                      <a:latin typeface="Times New Roman" panose="02020603050405020304" charset="0"/>
                      <a:cs typeface="Times New Roman" panose="02020603050405020304" charset="0"/>
                    </a:rPr>
                    <a:t>×</a:t>
                  </a:r>
                  <a:r>
                    <a:rPr lang="en-US" altLang="zh-CN" sz="2000" b="1">
                      <a:latin typeface="Times New Roman" panose="02020603050405020304" charset="0"/>
                      <a:cs typeface="Times New Roman" panose="02020603050405020304" charset="0"/>
                    </a:rPr>
                    <a:t>3</a:t>
                  </a:r>
                  <a:endParaRPr lang="en-US" altLang="zh-CN" sz="2000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43" name="文本框 42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7200" y="6564"/>
                <a:ext cx="231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 b="1">
                    <a:latin typeface="Times New Roman" panose="02020603050405020304" charset="0"/>
                    <a:cs typeface="Times New Roman" panose="02020603050405020304" charset="0"/>
                  </a:rPr>
                  <a:t>Maps</a:t>
                </a:r>
                <a:r>
                  <a:rPr lang="zh-CN" altLang="en-US" sz="2000" b="1">
                    <a:latin typeface="Times New Roman" panose="02020603050405020304" charset="0"/>
                    <a:cs typeface="Times New Roman" panose="02020603050405020304" charset="0"/>
                  </a:rPr>
                  <a:t>×</a:t>
                </a:r>
                <a:r>
                  <a:rPr lang="en-US" altLang="zh-CN" sz="2000" b="1">
                    <a:latin typeface="Times New Roman" panose="02020603050405020304" charset="0"/>
                    <a:cs typeface="Times New Roman" panose="02020603050405020304" charset="0"/>
                  </a:rPr>
                  <a:t>3</a:t>
                </a:r>
                <a:endParaRPr lang="en-US" altLang="zh-CN" sz="20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26" name="曲线连接符 25"/>
            <p:cNvCxnSpPr>
              <a:stCxn id="3546" idx="0"/>
              <a:endCxn id="2939" idx="0"/>
            </p:cNvCxnSpPr>
            <p:nvPr/>
          </p:nvCxnSpPr>
          <p:spPr>
            <a:xfrm rot="16200000" flipH="1">
              <a:off x="6993" y="1543"/>
              <a:ext cx="992" cy="4228"/>
            </a:xfrm>
            <a:prstGeom prst="curvedConnector3">
              <a:avLst>
                <a:gd name="adj1" fmla="val -37802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" name="曲线连接符 30"/>
            <p:cNvCxnSpPr>
              <a:stCxn id="3545" idx="0"/>
              <a:endCxn id="16" idx="0"/>
            </p:cNvCxnSpPr>
            <p:nvPr/>
          </p:nvCxnSpPr>
          <p:spPr>
            <a:xfrm rot="16200000" flipH="1">
              <a:off x="7835" y="807"/>
              <a:ext cx="538" cy="4567"/>
            </a:xfrm>
            <a:prstGeom prst="curvedConnector3">
              <a:avLst>
                <a:gd name="adj1" fmla="val -69796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曲线连接符 38"/>
            <p:cNvCxnSpPr>
              <a:stCxn id="3544" idx="0"/>
              <a:endCxn id="5" idx="0"/>
            </p:cNvCxnSpPr>
            <p:nvPr/>
          </p:nvCxnSpPr>
          <p:spPr>
            <a:xfrm rot="16200000" flipH="1">
              <a:off x="8619" y="25"/>
              <a:ext cx="168" cy="4971"/>
            </a:xfrm>
            <a:prstGeom prst="curvedConnector3">
              <a:avLst>
                <a:gd name="adj1" fmla="val -223512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0" name="曲线连接符 39"/>
            <p:cNvCxnSpPr>
              <a:stCxn id="2943" idx="3"/>
              <a:endCxn id="32" idx="0"/>
            </p:cNvCxnSpPr>
            <p:nvPr/>
          </p:nvCxnSpPr>
          <p:spPr>
            <a:xfrm flipV="1">
              <a:off x="10452" y="3189"/>
              <a:ext cx="3872" cy="1815"/>
            </a:xfrm>
            <a:prstGeom prst="curvedConnector4">
              <a:avLst>
                <a:gd name="adj1" fmla="val 61466"/>
                <a:gd name="adj2" fmla="val 112066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" name="曲线连接符 43"/>
            <p:cNvCxnSpPr>
              <a:stCxn id="20" idx="3"/>
              <a:endCxn id="33" idx="0"/>
            </p:cNvCxnSpPr>
            <p:nvPr/>
          </p:nvCxnSpPr>
          <p:spPr>
            <a:xfrm flipV="1">
              <a:off x="11236" y="2848"/>
              <a:ext cx="3531" cy="1362"/>
            </a:xfrm>
            <a:prstGeom prst="curvedConnector4">
              <a:avLst>
                <a:gd name="adj1" fmla="val 39818"/>
                <a:gd name="adj2" fmla="val 119603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1" name="曲线连接符 50"/>
            <p:cNvCxnSpPr>
              <a:stCxn id="9" idx="3"/>
              <a:endCxn id="34" idx="0"/>
            </p:cNvCxnSpPr>
            <p:nvPr/>
          </p:nvCxnSpPr>
          <p:spPr>
            <a:xfrm flipV="1">
              <a:off x="12037" y="2452"/>
              <a:ext cx="3184" cy="993"/>
            </a:xfrm>
            <a:prstGeom prst="curvedConnector4">
              <a:avLst>
                <a:gd name="adj1" fmla="val 12688"/>
                <a:gd name="adj2" fmla="val 122054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1979930" y="4434205"/>
            <a:ext cx="7678420" cy="2402840"/>
            <a:chOff x="4025" y="6898"/>
            <a:chExt cx="12092" cy="3784"/>
          </a:xfrm>
        </p:grpSpPr>
        <p:grpSp>
          <p:nvGrpSpPr>
            <p:cNvPr id="98" name="组合 97"/>
            <p:cNvGrpSpPr/>
            <p:nvPr/>
          </p:nvGrpSpPr>
          <p:grpSpPr>
            <a:xfrm>
              <a:off x="4025" y="6898"/>
              <a:ext cx="12093" cy="3785"/>
              <a:chOff x="4478" y="7827"/>
              <a:chExt cx="12093" cy="3785"/>
            </a:xfrm>
          </p:grpSpPr>
          <p:grpSp>
            <p:nvGrpSpPr>
              <p:cNvPr id="106" name="组合 105"/>
              <p:cNvGrpSpPr/>
              <p:nvPr/>
            </p:nvGrpSpPr>
            <p:grpSpPr>
              <a:xfrm rot="0">
                <a:off x="8534" y="10841"/>
                <a:ext cx="771" cy="771"/>
                <a:chOff x="12135" y="5288"/>
                <a:chExt cx="1078" cy="1043"/>
              </a:xfrm>
            </p:grpSpPr>
            <p:sp>
              <p:nvSpPr>
                <p:cNvPr id="107" name="Google Shape;340;p21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12467" y="5288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" name="Google Shape;340;p21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2303" y="5455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9" name="Google Shape;340;p21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2135" y="5627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 rot="0">
                <a:off x="4478" y="7827"/>
                <a:ext cx="12093" cy="3402"/>
                <a:chOff x="293" y="1658"/>
                <a:chExt cx="12093" cy="3402"/>
              </a:xfrm>
              <a:solidFill>
                <a:schemeClr val="bg1">
                  <a:lumMod val="65000"/>
                </a:schemeClr>
              </a:solidFill>
            </p:grpSpPr>
            <p:grpSp>
              <p:nvGrpSpPr>
                <p:cNvPr id="46" name="组合 45"/>
                <p:cNvGrpSpPr/>
                <p:nvPr/>
              </p:nvGrpSpPr>
              <p:grpSpPr>
                <a:xfrm>
                  <a:off x="293" y="2427"/>
                  <a:ext cx="11716" cy="2633"/>
                  <a:chOff x="293" y="2427"/>
                  <a:chExt cx="11716" cy="2633"/>
                </a:xfrm>
                <a:grpFill/>
              </p:grpSpPr>
              <p:grpSp>
                <p:nvGrpSpPr>
                  <p:cNvPr id="47" name="组合 46"/>
                  <p:cNvGrpSpPr/>
                  <p:nvPr/>
                </p:nvGrpSpPr>
                <p:grpSpPr>
                  <a:xfrm>
                    <a:off x="293" y="2427"/>
                    <a:ext cx="2713" cy="2606"/>
                    <a:chOff x="2664" y="3560"/>
                    <a:chExt cx="2713" cy="2606"/>
                  </a:xfrm>
                  <a:grpFill/>
                </p:grpSpPr>
                <p:sp>
                  <p:nvSpPr>
                    <p:cNvPr id="48" name="Google Shape;3544;p58"/>
                    <p:cNvSpPr/>
                    <p:nvPr>
                      <p:custDataLst>
                        <p:tags r:id="rId39"/>
                      </p:custDataLst>
                    </p:nvPr>
                  </p:nvSpPr>
                  <p:spPr>
                    <a:xfrm>
                      <a:off x="3506" y="3560"/>
                      <a:ext cx="1871" cy="1871"/>
                    </a:xfrm>
                    <a:prstGeom prst="rect">
                      <a:avLst/>
                    </a:prstGeom>
                    <a:grp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NxN</a:t>
                      </a:r>
                      <a:endParaRPr lang="en-GB"/>
                    </a:p>
                  </p:txBody>
                </p:sp>
                <p:sp>
                  <p:nvSpPr>
                    <p:cNvPr id="49" name="Google Shape;3545;p58"/>
                    <p:cNvSpPr/>
                    <p:nvPr>
                      <p:custDataLst>
                        <p:tags r:id="rId40"/>
                      </p:custDataLst>
                    </p:nvPr>
                  </p:nvSpPr>
                  <p:spPr>
                    <a:xfrm>
                      <a:off x="3109" y="3955"/>
                      <a:ext cx="1871" cy="1871"/>
                    </a:xfrm>
                    <a:prstGeom prst="rect">
                      <a:avLst/>
                    </a:prstGeom>
                    <a:grp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NxN</a:t>
                      </a:r>
                      <a:endParaRPr lang="en-GB"/>
                    </a:p>
                  </p:txBody>
                </p:sp>
                <p:sp>
                  <p:nvSpPr>
                    <p:cNvPr id="60" name="Google Shape;3546;p58"/>
                    <p:cNvSpPr/>
                    <p:nvPr>
                      <p:custDataLst>
                        <p:tags r:id="rId41"/>
                      </p:custDataLst>
                    </p:nvPr>
                  </p:nvSpPr>
                  <p:spPr>
                    <a:xfrm>
                      <a:off x="2664" y="4295"/>
                      <a:ext cx="1871" cy="1871"/>
                    </a:xfrm>
                    <a:prstGeom prst="rect">
                      <a:avLst/>
                    </a:prstGeom>
                    <a:grp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n>
                          <a:solidFill>
                            <a:schemeClr val="tx1"/>
                          </a:solidFill>
                          <a:prstDash val="solid"/>
                        </a:ln>
                        <a:latin typeface="Consolas" panose="020B0609020204030204"/>
                        <a:ea typeface="Consolas" panose="020B0609020204030204"/>
                        <a:cs typeface="Consolas" panose="020B0609020204030204"/>
                        <a:sym typeface="Consolas" panose="020B0609020204030204"/>
                      </a:endParaRPr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9242" y="2453"/>
                    <a:ext cx="2767" cy="2607"/>
                    <a:chOff x="8912" y="3190"/>
                    <a:chExt cx="2767" cy="2607"/>
                  </a:xfrm>
                  <a:grpFill/>
                </p:grpSpPr>
                <p:sp>
                  <p:nvSpPr>
                    <p:cNvPr id="85" name="Google Shape;3544;p58"/>
                    <p:cNvSpPr/>
                    <p:nvPr>
                      <p:custDataLst>
                        <p:tags r:id="rId42"/>
                      </p:custDataLst>
                    </p:nvPr>
                  </p:nvSpPr>
                  <p:spPr>
                    <a:xfrm>
                      <a:off x="9809" y="3190"/>
                      <a:ext cx="1871" cy="1871"/>
                    </a:xfrm>
                    <a:prstGeom prst="rect">
                      <a:avLst/>
                    </a:prstGeom>
                    <a:grp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/>
                    </a:p>
                  </p:txBody>
                </p:sp>
                <p:sp>
                  <p:nvSpPr>
                    <p:cNvPr id="86" name="Google Shape;3545;p58"/>
                    <p:cNvSpPr/>
                    <p:nvPr>
                      <p:custDataLst>
                        <p:tags r:id="rId43"/>
                      </p:custDataLst>
                    </p:nvPr>
                  </p:nvSpPr>
                  <p:spPr>
                    <a:xfrm>
                      <a:off x="9355" y="3586"/>
                      <a:ext cx="1871" cy="1871"/>
                    </a:xfrm>
                    <a:prstGeom prst="rect">
                      <a:avLst/>
                    </a:prstGeom>
                    <a:grp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/>
                    </a:p>
                  </p:txBody>
                </p:sp>
                <p:sp>
                  <p:nvSpPr>
                    <p:cNvPr id="87" name="Google Shape;3546;p58"/>
                    <p:cNvSpPr/>
                    <p:nvPr>
                      <p:custDataLst>
                        <p:tags r:id="rId44"/>
                      </p:custDataLst>
                    </p:nvPr>
                  </p:nvSpPr>
                  <p:spPr>
                    <a:xfrm>
                      <a:off x="8912" y="3927"/>
                      <a:ext cx="1871" cy="1871"/>
                    </a:xfrm>
                    <a:prstGeom prst="rect">
                      <a:avLst/>
                    </a:prstGeom>
                    <a:grp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n>
                          <a:solidFill>
                            <a:schemeClr val="tx1"/>
                          </a:solidFill>
                          <a:prstDash val="solid"/>
                        </a:ln>
                        <a:latin typeface="Consolas" panose="020B0609020204030204"/>
                        <a:ea typeface="Consolas" panose="020B0609020204030204"/>
                        <a:cs typeface="Consolas" panose="020B0609020204030204"/>
                        <a:sym typeface="Consolas" panose="020B0609020204030204"/>
                      </a:endParaRPr>
                    </a:p>
                  </p:txBody>
                </p:sp>
              </p:grpSp>
            </p:grpSp>
            <p:sp>
              <p:nvSpPr>
                <p:cNvPr id="91" name="文本框 90"/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965" y="1658"/>
                  <a:ext cx="2361" cy="6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p>
                  <a:r>
                    <a:rPr lang="en-US" altLang="zh-CN" sz="2000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Maps</a:t>
                  </a:r>
                  <a:r>
                    <a:rPr lang="zh-CN" altLang="en-US" sz="2000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×</a:t>
                  </a:r>
                  <a:r>
                    <a:rPr lang="en-US" altLang="zh-CN" sz="2000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3</a:t>
                  </a:r>
                  <a:endParaRPr lang="en-US" altLang="zh-CN" sz="2000" b="1"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92" name="文本框 91"/>
                <p:cNvSpPr txBox="1"/>
                <p:nvPr>
                  <p:custDataLst>
                    <p:tags r:id="rId46"/>
                  </p:custDataLst>
                </p:nvPr>
              </p:nvSpPr>
              <p:spPr>
                <a:xfrm>
                  <a:off x="5057" y="1658"/>
                  <a:ext cx="2220" cy="6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p>
                  <a:r>
                    <a:rPr lang="en-US" altLang="zh-CN" sz="2000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Filters</a:t>
                  </a:r>
                  <a:r>
                    <a:rPr lang="zh-CN" altLang="en-US" sz="2000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×</a:t>
                  </a:r>
                  <a:r>
                    <a:rPr lang="en-US" altLang="zh-CN" sz="2000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4</a:t>
                  </a:r>
                  <a:endParaRPr lang="en-US" altLang="zh-CN" sz="2000" b="1"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  <p:sp>
              <p:nvSpPr>
                <p:cNvPr id="93" name="文本框 92"/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10262" y="1658"/>
                  <a:ext cx="2124" cy="6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p>
                  <a:r>
                    <a:rPr lang="en-US" altLang="zh-CN" sz="2000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Maps</a:t>
                  </a:r>
                  <a:r>
                    <a:rPr lang="zh-CN" altLang="en-US" sz="2000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×</a:t>
                  </a:r>
                  <a:r>
                    <a:rPr lang="en-US" altLang="zh-CN" sz="2000" b="1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4</a:t>
                  </a:r>
                  <a:endParaRPr lang="en-US" altLang="zh-CN" sz="2000" b="1"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</p:txBody>
            </p:sp>
          </p:grpSp>
          <p:sp>
            <p:nvSpPr>
              <p:cNvPr id="117" name="Google Shape;3546;p58"/>
              <p:cNvSpPr/>
              <p:nvPr>
                <p:custDataLst>
                  <p:tags r:id="rId48"/>
                </p:custDataLst>
              </p:nvPr>
            </p:nvSpPr>
            <p:spPr>
              <a:xfrm>
                <a:off x="12953" y="9717"/>
                <a:ext cx="1871" cy="187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>
                    <a:solidFill>
                      <a:schemeClr val="tx1"/>
                    </a:solidFill>
                    <a:prstDash val="solid"/>
                  </a:ln>
                  <a:latin typeface="Consolas" panose="020B0609020204030204"/>
                  <a:ea typeface="Consolas" panose="020B0609020204030204"/>
                  <a:cs typeface="Consolas" panose="020B0609020204030204"/>
                  <a:sym typeface="Consolas" panose="020B0609020204030204"/>
                </a:endParaRPr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 rot="0">
                <a:off x="10355" y="9204"/>
                <a:ext cx="771" cy="771"/>
                <a:chOff x="12135" y="5288"/>
                <a:chExt cx="1078" cy="1043"/>
              </a:xfrm>
            </p:grpSpPr>
            <p:sp>
              <p:nvSpPr>
                <p:cNvPr id="100" name="Google Shape;340;p21"/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12467" y="5288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99" name="Google Shape;340;p21"/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12303" y="5455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40" name="Google Shape;340;p21"/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12135" y="5627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02" name="组合 101"/>
              <p:cNvGrpSpPr/>
              <p:nvPr/>
            </p:nvGrpSpPr>
            <p:grpSpPr>
              <a:xfrm rot="0">
                <a:off x="9415" y="10033"/>
                <a:ext cx="771" cy="771"/>
                <a:chOff x="12135" y="5288"/>
                <a:chExt cx="1078" cy="1043"/>
              </a:xfrm>
            </p:grpSpPr>
            <p:sp>
              <p:nvSpPr>
                <p:cNvPr id="103" name="Google Shape;340;p21"/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12467" y="5288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4" name="Google Shape;340;p21"/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12303" y="5455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5" name="Google Shape;340;p21"/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12135" y="5627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0" name="组合 109"/>
              <p:cNvGrpSpPr/>
              <p:nvPr/>
            </p:nvGrpSpPr>
            <p:grpSpPr>
              <a:xfrm rot="0">
                <a:off x="11342" y="8345"/>
                <a:ext cx="771" cy="771"/>
                <a:chOff x="12135" y="5288"/>
                <a:chExt cx="1078" cy="1043"/>
              </a:xfrm>
            </p:grpSpPr>
            <p:sp>
              <p:nvSpPr>
                <p:cNvPr id="111" name="Google Shape;340;p21"/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12467" y="5288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2" name="Google Shape;340;p21"/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12303" y="5455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" name="Google Shape;340;p21"/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12135" y="5627"/>
                  <a:ext cx="747" cy="705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cxnSp>
          <p:nvCxnSpPr>
            <p:cNvPr id="53" name="曲线连接符 52"/>
            <p:cNvCxnSpPr>
              <a:stCxn id="60" idx="3"/>
              <a:endCxn id="108" idx="1"/>
            </p:cNvCxnSpPr>
            <p:nvPr/>
          </p:nvCxnSpPr>
          <p:spPr>
            <a:xfrm>
              <a:off x="5896" y="9338"/>
              <a:ext cx="2507" cy="828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曲线连接符 54"/>
            <p:cNvCxnSpPr>
              <a:stCxn id="49" idx="3"/>
              <a:endCxn id="108" idx="0"/>
            </p:cNvCxnSpPr>
            <p:nvPr/>
          </p:nvCxnSpPr>
          <p:spPr>
            <a:xfrm>
              <a:off x="6341" y="8998"/>
              <a:ext cx="2192" cy="1037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6" name="曲线连接符 55"/>
            <p:cNvCxnSpPr>
              <a:stCxn id="48" idx="3"/>
              <a:endCxn id="107" idx="0"/>
            </p:cNvCxnSpPr>
            <p:nvPr/>
          </p:nvCxnSpPr>
          <p:spPr>
            <a:xfrm>
              <a:off x="6738" y="8603"/>
              <a:ext cx="1913" cy="1309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7" name="曲线连接符 56"/>
            <p:cNvCxnSpPr>
              <a:stCxn id="109" idx="5"/>
              <a:endCxn id="117" idx="2"/>
            </p:cNvCxnSpPr>
            <p:nvPr/>
          </p:nvCxnSpPr>
          <p:spPr>
            <a:xfrm>
              <a:off x="8615" y="10358"/>
              <a:ext cx="4821" cy="301"/>
            </a:xfrm>
            <a:prstGeom prst="curvedConnector4">
              <a:avLst>
                <a:gd name="adj1" fmla="val 40303"/>
                <a:gd name="adj2" fmla="val 23289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8" name="曲线连接符 57"/>
            <p:cNvCxnSpPr>
              <a:stCxn id="108" idx="5"/>
              <a:endCxn id="117" idx="2"/>
            </p:cNvCxnSpPr>
            <p:nvPr/>
          </p:nvCxnSpPr>
          <p:spPr>
            <a:xfrm>
              <a:off x="8735" y="10231"/>
              <a:ext cx="4701" cy="428"/>
            </a:xfrm>
            <a:prstGeom prst="curvedConnector4">
              <a:avLst>
                <a:gd name="adj1" fmla="val 40055"/>
                <a:gd name="adj2" fmla="val 187617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9" name="曲线连接符 58"/>
            <p:cNvCxnSpPr>
              <a:stCxn id="107" idx="5"/>
              <a:endCxn id="117" idx="2"/>
            </p:cNvCxnSpPr>
            <p:nvPr/>
          </p:nvCxnSpPr>
          <p:spPr>
            <a:xfrm>
              <a:off x="8852" y="10107"/>
              <a:ext cx="4584" cy="552"/>
            </a:xfrm>
            <a:prstGeom prst="curvedConnector4">
              <a:avLst>
                <a:gd name="adj1" fmla="val 39791"/>
                <a:gd name="adj2" fmla="val 167935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5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72000" cy="756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决策树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Decision Tree</a:t>
            </a:r>
            <a:r>
              <a:rPr 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011045" y="1628775"/>
            <a:ext cx="5543550" cy="3662680"/>
            <a:chOff x="5528" y="3699"/>
            <a:chExt cx="8730" cy="5768"/>
          </a:xfrm>
        </p:grpSpPr>
        <p:grpSp>
          <p:nvGrpSpPr>
            <p:cNvPr id="77" name="组合 76"/>
            <p:cNvGrpSpPr/>
            <p:nvPr/>
          </p:nvGrpSpPr>
          <p:grpSpPr>
            <a:xfrm>
              <a:off x="5528" y="3699"/>
              <a:ext cx="8730" cy="4800"/>
              <a:chOff x="3458" y="6062"/>
              <a:chExt cx="8730" cy="4800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3458" y="6062"/>
                <a:ext cx="8731" cy="3364"/>
                <a:chOff x="3458" y="6062"/>
                <a:chExt cx="8731" cy="3364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3458" y="7328"/>
                  <a:ext cx="2721" cy="2097"/>
                  <a:chOff x="3458" y="7328"/>
                  <a:chExt cx="2721" cy="2097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4592" y="7328"/>
                    <a:ext cx="397" cy="397"/>
                  </a:xfrm>
                  <a:prstGeom prst="ellipse">
                    <a:avLst/>
                  </a:prstGeom>
                  <a:solidFill>
                    <a:srgbClr val="84E9A7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" name="椭圆 2"/>
                  <p:cNvSpPr/>
                  <p:nvPr/>
                </p:nvSpPr>
                <p:spPr>
                  <a:xfrm>
                    <a:off x="3798" y="8235"/>
                    <a:ext cx="397" cy="397"/>
                  </a:xfrm>
                  <a:prstGeom prst="ellipse">
                    <a:avLst/>
                  </a:prstGeom>
                  <a:solidFill>
                    <a:srgbClr val="81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" name="椭圆 4"/>
                  <p:cNvSpPr/>
                  <p:nvPr/>
                </p:nvSpPr>
                <p:spPr>
                  <a:xfrm>
                    <a:off x="4592" y="8235"/>
                    <a:ext cx="397" cy="397"/>
                  </a:xfrm>
                  <a:prstGeom prst="ellipse">
                    <a:avLst/>
                  </a:prstGeom>
                  <a:solidFill>
                    <a:srgbClr val="81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椭圆 5"/>
                  <p:cNvSpPr/>
                  <p:nvPr/>
                </p:nvSpPr>
                <p:spPr>
                  <a:xfrm>
                    <a:off x="5386" y="8235"/>
                    <a:ext cx="397" cy="397"/>
                  </a:xfrm>
                  <a:prstGeom prst="ellipse">
                    <a:avLst/>
                  </a:prstGeom>
                  <a:solidFill>
                    <a:srgbClr val="84E9A7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椭圆 6"/>
                  <p:cNvSpPr/>
                  <p:nvPr/>
                </p:nvSpPr>
                <p:spPr>
                  <a:xfrm>
                    <a:off x="3458" y="9029"/>
                    <a:ext cx="397" cy="397"/>
                  </a:xfrm>
                  <a:prstGeom prst="ellipse">
                    <a:avLst/>
                  </a:prstGeom>
                  <a:solidFill>
                    <a:srgbClr val="81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椭圆 9"/>
                  <p:cNvSpPr/>
                  <p:nvPr/>
                </p:nvSpPr>
                <p:spPr>
                  <a:xfrm>
                    <a:off x="4195" y="9029"/>
                    <a:ext cx="397" cy="397"/>
                  </a:xfrm>
                  <a:prstGeom prst="ellipse">
                    <a:avLst/>
                  </a:prstGeom>
                  <a:solidFill>
                    <a:srgbClr val="81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" name="椭圆 10"/>
                  <p:cNvSpPr/>
                  <p:nvPr/>
                </p:nvSpPr>
                <p:spPr>
                  <a:xfrm>
                    <a:off x="4989" y="9029"/>
                    <a:ext cx="397" cy="397"/>
                  </a:xfrm>
                  <a:prstGeom prst="ellipse">
                    <a:avLst/>
                  </a:prstGeom>
                  <a:solidFill>
                    <a:srgbClr val="81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椭圆 11"/>
                  <p:cNvSpPr/>
                  <p:nvPr/>
                </p:nvSpPr>
                <p:spPr>
                  <a:xfrm>
                    <a:off x="5783" y="9029"/>
                    <a:ext cx="397" cy="397"/>
                  </a:xfrm>
                  <a:prstGeom prst="ellipse">
                    <a:avLst/>
                  </a:prstGeom>
                  <a:solidFill>
                    <a:srgbClr val="84E9A7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5" name="组合 14"/>
                <p:cNvGrpSpPr/>
                <p:nvPr/>
              </p:nvGrpSpPr>
              <p:grpSpPr>
                <a:xfrm>
                  <a:off x="6468" y="7329"/>
                  <a:ext cx="2721" cy="2097"/>
                  <a:chOff x="3458" y="7328"/>
                  <a:chExt cx="2721" cy="2097"/>
                </a:xfrm>
              </p:grpSpPr>
              <p:sp>
                <p:nvSpPr>
                  <p:cNvPr id="16" name="椭圆 15"/>
                  <p:cNvSpPr/>
                  <p:nvPr/>
                </p:nvSpPr>
                <p:spPr>
                  <a:xfrm>
                    <a:off x="4592" y="7328"/>
                    <a:ext cx="397" cy="397"/>
                  </a:xfrm>
                  <a:prstGeom prst="ellipse">
                    <a:avLst/>
                  </a:prstGeom>
                  <a:solidFill>
                    <a:srgbClr val="84E9A7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" name="椭圆 16"/>
                  <p:cNvSpPr/>
                  <p:nvPr/>
                </p:nvSpPr>
                <p:spPr>
                  <a:xfrm>
                    <a:off x="3798" y="8235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" name="椭圆 17"/>
                  <p:cNvSpPr/>
                  <p:nvPr/>
                </p:nvSpPr>
                <p:spPr>
                  <a:xfrm>
                    <a:off x="4592" y="8235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5386" y="8235"/>
                    <a:ext cx="397" cy="397"/>
                  </a:xfrm>
                  <a:prstGeom prst="ellipse">
                    <a:avLst/>
                  </a:prstGeom>
                  <a:solidFill>
                    <a:srgbClr val="84E9A7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椭圆 19"/>
                  <p:cNvSpPr/>
                  <p:nvPr/>
                </p:nvSpPr>
                <p:spPr>
                  <a:xfrm>
                    <a:off x="3458" y="9029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椭圆 20"/>
                  <p:cNvSpPr/>
                  <p:nvPr/>
                </p:nvSpPr>
                <p:spPr>
                  <a:xfrm>
                    <a:off x="4195" y="9029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椭圆 21"/>
                  <p:cNvSpPr/>
                  <p:nvPr/>
                </p:nvSpPr>
                <p:spPr>
                  <a:xfrm>
                    <a:off x="4989" y="9029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椭圆 22"/>
                  <p:cNvSpPr/>
                  <p:nvPr/>
                </p:nvSpPr>
                <p:spPr>
                  <a:xfrm>
                    <a:off x="5783" y="9029"/>
                    <a:ext cx="397" cy="397"/>
                  </a:xfrm>
                  <a:prstGeom prst="ellipse">
                    <a:avLst/>
                  </a:prstGeom>
                  <a:solidFill>
                    <a:srgbClr val="84E9A7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4" name="组合 23"/>
                <p:cNvGrpSpPr/>
                <p:nvPr/>
              </p:nvGrpSpPr>
              <p:grpSpPr>
                <a:xfrm>
                  <a:off x="9468" y="7328"/>
                  <a:ext cx="2721" cy="2097"/>
                  <a:chOff x="3458" y="7328"/>
                  <a:chExt cx="2721" cy="2097"/>
                </a:xfrm>
              </p:grpSpPr>
              <p:sp>
                <p:nvSpPr>
                  <p:cNvPr id="25" name="椭圆 24"/>
                  <p:cNvSpPr/>
                  <p:nvPr/>
                </p:nvSpPr>
                <p:spPr>
                  <a:xfrm>
                    <a:off x="4592" y="7328"/>
                    <a:ext cx="397" cy="397"/>
                  </a:xfrm>
                  <a:prstGeom prst="ellipse">
                    <a:avLst/>
                  </a:prstGeom>
                  <a:solidFill>
                    <a:srgbClr val="84E9A7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椭圆 25"/>
                  <p:cNvSpPr/>
                  <p:nvPr/>
                </p:nvSpPr>
                <p:spPr>
                  <a:xfrm>
                    <a:off x="3798" y="8235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/>
                </p:nvSpPr>
                <p:spPr>
                  <a:xfrm>
                    <a:off x="4592" y="8235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椭圆 27"/>
                  <p:cNvSpPr/>
                  <p:nvPr/>
                </p:nvSpPr>
                <p:spPr>
                  <a:xfrm>
                    <a:off x="5386" y="8235"/>
                    <a:ext cx="397" cy="397"/>
                  </a:xfrm>
                  <a:prstGeom prst="ellipse">
                    <a:avLst/>
                  </a:prstGeom>
                  <a:solidFill>
                    <a:srgbClr val="84E9A7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椭圆 28"/>
                  <p:cNvSpPr/>
                  <p:nvPr/>
                </p:nvSpPr>
                <p:spPr>
                  <a:xfrm>
                    <a:off x="3458" y="9029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椭圆 29"/>
                  <p:cNvSpPr/>
                  <p:nvPr/>
                </p:nvSpPr>
                <p:spPr>
                  <a:xfrm>
                    <a:off x="4195" y="9029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4989" y="9029"/>
                    <a:ext cx="397" cy="397"/>
                  </a:xfrm>
                  <a:prstGeom prst="ellipse">
                    <a:avLst/>
                  </a:prstGeom>
                  <a:solidFill>
                    <a:srgbClr val="80A7FB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椭圆 31"/>
                  <p:cNvSpPr/>
                  <p:nvPr/>
                </p:nvSpPr>
                <p:spPr>
                  <a:xfrm>
                    <a:off x="5783" y="9029"/>
                    <a:ext cx="397" cy="397"/>
                  </a:xfrm>
                  <a:prstGeom prst="ellipse">
                    <a:avLst/>
                  </a:prstGeom>
                  <a:solidFill>
                    <a:srgbClr val="84E9A7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3" name="圆角矩形 32"/>
                <p:cNvSpPr/>
                <p:nvPr/>
              </p:nvSpPr>
              <p:spPr>
                <a:xfrm>
                  <a:off x="7120" y="6062"/>
                  <a:ext cx="1348" cy="35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</a:rPr>
                    <a:t>DataSet</a:t>
                  </a:r>
                  <a:endParaRPr lang="en-US" altLang="zh-CN" sz="12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" name="直接箭头连接符 34"/>
                <p:cNvCxnSpPr>
                  <a:stCxn id="33" idx="2"/>
                  <a:endCxn id="16" idx="0"/>
                </p:cNvCxnSpPr>
                <p:nvPr/>
              </p:nvCxnSpPr>
              <p:spPr>
                <a:xfrm>
                  <a:off x="7794" y="6420"/>
                  <a:ext cx="7" cy="90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/>
                <p:cNvCxnSpPr>
                  <a:endCxn id="2" idx="7"/>
                </p:cNvCxnSpPr>
                <p:nvPr/>
              </p:nvCxnSpPr>
              <p:spPr>
                <a:xfrm flipH="1">
                  <a:off x="4931" y="6421"/>
                  <a:ext cx="2496" cy="96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/>
                <p:cNvCxnSpPr>
                  <a:endCxn id="25" idx="1"/>
                </p:cNvCxnSpPr>
                <p:nvPr/>
              </p:nvCxnSpPr>
              <p:spPr>
                <a:xfrm>
                  <a:off x="8108" y="6422"/>
                  <a:ext cx="2553" cy="96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箭头连接符 37"/>
                <p:cNvCxnSpPr>
                  <a:stCxn id="5" idx="0"/>
                  <a:endCxn id="2" idx="4"/>
                </p:cNvCxnSpPr>
                <p:nvPr/>
              </p:nvCxnSpPr>
              <p:spPr>
                <a:xfrm flipV="1">
                  <a:off x="4791" y="7725"/>
                  <a:ext cx="0" cy="5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/>
                <p:cNvCxnSpPr>
                  <a:stCxn id="3" idx="7"/>
                  <a:endCxn id="2" idx="3"/>
                </p:cNvCxnSpPr>
                <p:nvPr/>
              </p:nvCxnSpPr>
              <p:spPr>
                <a:xfrm flipV="1">
                  <a:off x="4137" y="7667"/>
                  <a:ext cx="513" cy="6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39"/>
                <p:cNvCxnSpPr>
                  <a:stCxn id="6" idx="1"/>
                  <a:endCxn id="2" idx="5"/>
                </p:cNvCxnSpPr>
                <p:nvPr/>
              </p:nvCxnSpPr>
              <p:spPr>
                <a:xfrm flipH="1" flipV="1">
                  <a:off x="4931" y="7667"/>
                  <a:ext cx="513" cy="6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箭头连接符 40"/>
                <p:cNvCxnSpPr>
                  <a:stCxn id="12" idx="0"/>
                  <a:endCxn id="6" idx="5"/>
                </p:cNvCxnSpPr>
                <p:nvPr/>
              </p:nvCxnSpPr>
              <p:spPr>
                <a:xfrm flipH="1" flipV="1">
                  <a:off x="5725" y="8574"/>
                  <a:ext cx="257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箭头连接符 41"/>
                <p:cNvCxnSpPr>
                  <a:stCxn id="11" idx="0"/>
                  <a:endCxn id="6" idx="3"/>
                </p:cNvCxnSpPr>
                <p:nvPr/>
              </p:nvCxnSpPr>
              <p:spPr>
                <a:xfrm flipV="1">
                  <a:off x="5188" y="8574"/>
                  <a:ext cx="256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箭头连接符 42"/>
                <p:cNvCxnSpPr>
                  <a:stCxn id="10" idx="0"/>
                  <a:endCxn id="3" idx="5"/>
                </p:cNvCxnSpPr>
                <p:nvPr/>
              </p:nvCxnSpPr>
              <p:spPr>
                <a:xfrm flipH="1" flipV="1">
                  <a:off x="4137" y="8574"/>
                  <a:ext cx="257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箭头连接符 43"/>
                <p:cNvCxnSpPr>
                  <a:stCxn id="7" idx="0"/>
                  <a:endCxn id="3" idx="3"/>
                </p:cNvCxnSpPr>
                <p:nvPr/>
              </p:nvCxnSpPr>
              <p:spPr>
                <a:xfrm flipV="1">
                  <a:off x="3657" y="8574"/>
                  <a:ext cx="199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箭头连接符 44"/>
                <p:cNvCxnSpPr>
                  <a:stCxn id="19" idx="1"/>
                  <a:endCxn id="16" idx="5"/>
                </p:cNvCxnSpPr>
                <p:nvPr/>
              </p:nvCxnSpPr>
              <p:spPr>
                <a:xfrm flipH="1" flipV="1">
                  <a:off x="7941" y="7668"/>
                  <a:ext cx="513" cy="6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>
                  <a:stCxn id="18" idx="0"/>
                  <a:endCxn id="16" idx="4"/>
                </p:cNvCxnSpPr>
                <p:nvPr/>
              </p:nvCxnSpPr>
              <p:spPr>
                <a:xfrm flipV="1">
                  <a:off x="7801" y="7726"/>
                  <a:ext cx="0" cy="5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>
                  <a:stCxn id="17" idx="7"/>
                  <a:endCxn id="16" idx="3"/>
                </p:cNvCxnSpPr>
                <p:nvPr/>
              </p:nvCxnSpPr>
              <p:spPr>
                <a:xfrm flipV="1">
                  <a:off x="7147" y="7668"/>
                  <a:ext cx="513" cy="6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箭头连接符 47"/>
                <p:cNvCxnSpPr>
                  <a:stCxn id="21" idx="0"/>
                  <a:endCxn id="17" idx="5"/>
                </p:cNvCxnSpPr>
                <p:nvPr/>
              </p:nvCxnSpPr>
              <p:spPr>
                <a:xfrm flipH="1" flipV="1">
                  <a:off x="7147" y="8575"/>
                  <a:ext cx="257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箭头连接符 48"/>
                <p:cNvCxnSpPr>
                  <a:stCxn id="20" idx="0"/>
                  <a:endCxn id="17" idx="3"/>
                </p:cNvCxnSpPr>
                <p:nvPr/>
              </p:nvCxnSpPr>
              <p:spPr>
                <a:xfrm flipV="1">
                  <a:off x="6667" y="8575"/>
                  <a:ext cx="199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箭头连接符 49"/>
                <p:cNvCxnSpPr>
                  <a:stCxn id="22" idx="0"/>
                  <a:endCxn id="19" idx="3"/>
                </p:cNvCxnSpPr>
                <p:nvPr/>
              </p:nvCxnSpPr>
              <p:spPr>
                <a:xfrm flipV="1">
                  <a:off x="8198" y="8575"/>
                  <a:ext cx="256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50"/>
                <p:cNvCxnSpPr>
                  <a:stCxn id="23" idx="0"/>
                  <a:endCxn id="19" idx="5"/>
                </p:cNvCxnSpPr>
                <p:nvPr/>
              </p:nvCxnSpPr>
              <p:spPr>
                <a:xfrm flipH="1" flipV="1">
                  <a:off x="8735" y="8575"/>
                  <a:ext cx="257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箭头连接符 52"/>
                <p:cNvCxnSpPr>
                  <a:stCxn id="27" idx="0"/>
                  <a:endCxn id="25" idx="4"/>
                </p:cNvCxnSpPr>
                <p:nvPr/>
              </p:nvCxnSpPr>
              <p:spPr>
                <a:xfrm flipV="1">
                  <a:off x="10801" y="7725"/>
                  <a:ext cx="0" cy="5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箭头连接符 53"/>
                <p:cNvCxnSpPr>
                  <a:stCxn id="28" idx="1"/>
                  <a:endCxn id="25" idx="5"/>
                </p:cNvCxnSpPr>
                <p:nvPr/>
              </p:nvCxnSpPr>
              <p:spPr>
                <a:xfrm flipH="1" flipV="1">
                  <a:off x="10941" y="7667"/>
                  <a:ext cx="513" cy="6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箭头连接符 54"/>
                <p:cNvCxnSpPr>
                  <a:stCxn id="26" idx="7"/>
                  <a:endCxn id="25" idx="3"/>
                </p:cNvCxnSpPr>
                <p:nvPr/>
              </p:nvCxnSpPr>
              <p:spPr>
                <a:xfrm flipV="1">
                  <a:off x="10147" y="7667"/>
                  <a:ext cx="513" cy="62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箭头连接符 55"/>
                <p:cNvCxnSpPr>
                  <a:stCxn id="30" idx="0"/>
                  <a:endCxn id="26" idx="5"/>
                </p:cNvCxnSpPr>
                <p:nvPr/>
              </p:nvCxnSpPr>
              <p:spPr>
                <a:xfrm flipH="1" flipV="1">
                  <a:off x="10147" y="8574"/>
                  <a:ext cx="257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/>
                <p:cNvCxnSpPr>
                  <a:stCxn id="29" idx="0"/>
                  <a:endCxn id="26" idx="3"/>
                </p:cNvCxnSpPr>
                <p:nvPr/>
              </p:nvCxnSpPr>
              <p:spPr>
                <a:xfrm flipV="1">
                  <a:off x="9667" y="8574"/>
                  <a:ext cx="199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箭头连接符 57"/>
                <p:cNvCxnSpPr>
                  <a:stCxn id="31" idx="0"/>
                  <a:endCxn id="28" idx="3"/>
                </p:cNvCxnSpPr>
                <p:nvPr/>
              </p:nvCxnSpPr>
              <p:spPr>
                <a:xfrm flipV="1">
                  <a:off x="11198" y="8574"/>
                  <a:ext cx="256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箭头连接符 58"/>
                <p:cNvCxnSpPr>
                  <a:stCxn id="32" idx="0"/>
                  <a:endCxn id="28" idx="5"/>
                </p:cNvCxnSpPr>
                <p:nvPr/>
              </p:nvCxnSpPr>
              <p:spPr>
                <a:xfrm flipH="1" flipV="1">
                  <a:off x="11735" y="8574"/>
                  <a:ext cx="257" cy="45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圆角矩形 62"/>
              <p:cNvSpPr/>
              <p:nvPr/>
            </p:nvSpPr>
            <p:spPr>
              <a:xfrm>
                <a:off x="6179" y="10504"/>
                <a:ext cx="3350" cy="35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</a:rPr>
                  <a:t>Majority Voting / Averaging</a:t>
                </a:r>
                <a:endParaRPr lang="en-US" altLang="zh-CN" sz="1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肘形连接符 65"/>
              <p:cNvCxnSpPr>
                <a:endCxn id="63" idx="1"/>
              </p:cNvCxnSpPr>
              <p:nvPr/>
            </p:nvCxnSpPr>
            <p:spPr>
              <a:xfrm rot="5400000" flipV="1">
                <a:off x="5055" y="9559"/>
                <a:ext cx="859" cy="1389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/>
              <p:nvPr/>
            </p:nvCxnSpPr>
            <p:spPr>
              <a:xfrm>
                <a:off x="7801" y="9823"/>
                <a:ext cx="0" cy="68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0" name="肘形连接符 69"/>
              <p:cNvCxnSpPr>
                <a:endCxn id="63" idx="3"/>
              </p:cNvCxnSpPr>
              <p:nvPr/>
            </p:nvCxnSpPr>
            <p:spPr>
              <a:xfrm rot="5400000">
                <a:off x="9721" y="9632"/>
                <a:ext cx="859" cy="1243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3" name="文本框 72"/>
              <p:cNvSpPr txBox="1"/>
              <p:nvPr/>
            </p:nvSpPr>
            <p:spPr>
              <a:xfrm>
                <a:off x="4273" y="9427"/>
                <a:ext cx="1037" cy="34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/>
                  <a:t>Tree-1</a:t>
                </a:r>
                <a:endParaRPr lang="en-US" altLang="zh-CN" sz="120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283" y="9427"/>
                <a:ext cx="1037" cy="34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/>
                  <a:t>Tree-2</a:t>
                </a:r>
                <a:endParaRPr lang="en-US" altLang="zh-CN" sz="1200"/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10262" y="9427"/>
                <a:ext cx="1037" cy="34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200"/>
                  <a:t>Tree-3</a:t>
                </a:r>
                <a:endParaRPr lang="en-US" altLang="zh-CN" sz="1200"/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9032" y="9123"/>
              <a:ext cx="1679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200"/>
                <a:t>Final Result</a:t>
              </a:r>
              <a:endParaRPr lang="en-US" altLang="zh-CN" sz="1200"/>
            </a:p>
          </p:txBody>
        </p:sp>
        <p:cxnSp>
          <p:nvCxnSpPr>
            <p:cNvPr id="80" name="直接箭头连接符 79"/>
            <p:cNvCxnSpPr/>
            <p:nvPr/>
          </p:nvCxnSpPr>
          <p:spPr>
            <a:xfrm>
              <a:off x="9871" y="8499"/>
              <a:ext cx="0" cy="62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7473950" cy="861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支持向量机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Support Vector Machine</a:t>
            </a:r>
            <a:r>
              <a:rPr 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503555" y="784225"/>
            <a:ext cx="3240405" cy="2879090"/>
            <a:chOff x="6180" y="5740"/>
            <a:chExt cx="5103" cy="4534"/>
          </a:xfrm>
        </p:grpSpPr>
        <p:cxnSp>
          <p:nvCxnSpPr>
            <p:cNvPr id="28" name="肘形连接符 27"/>
            <p:cNvCxnSpPr/>
            <p:nvPr/>
          </p:nvCxnSpPr>
          <p:spPr>
            <a:xfrm rot="5400000" flipV="1">
              <a:off x="6464" y="5456"/>
              <a:ext cx="4535" cy="5102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>
              <a:off x="7994" y="6699"/>
              <a:ext cx="227" cy="226"/>
            </a:xfrm>
            <a:prstGeom prst="ellipse">
              <a:avLst/>
            </a:prstGeom>
            <a:solidFill>
              <a:srgbClr val="55803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087" y="7946"/>
              <a:ext cx="227" cy="226"/>
            </a:xfrm>
            <a:prstGeom prst="ellipse">
              <a:avLst/>
            </a:prstGeom>
            <a:solidFill>
              <a:srgbClr val="55803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087" y="7327"/>
              <a:ext cx="227" cy="226"/>
            </a:xfrm>
            <a:prstGeom prst="ellipse">
              <a:avLst/>
            </a:prstGeom>
            <a:solidFill>
              <a:srgbClr val="55803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7767" y="7101"/>
              <a:ext cx="227" cy="226"/>
            </a:xfrm>
            <a:prstGeom prst="ellipse">
              <a:avLst/>
            </a:prstGeom>
            <a:solidFill>
              <a:srgbClr val="55803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7654" y="7553"/>
              <a:ext cx="227" cy="226"/>
            </a:xfrm>
            <a:prstGeom prst="ellipse">
              <a:avLst/>
            </a:prstGeom>
            <a:solidFill>
              <a:srgbClr val="55803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9015" y="6585"/>
              <a:ext cx="227" cy="226"/>
            </a:xfrm>
            <a:prstGeom prst="ellipse">
              <a:avLst/>
            </a:prstGeom>
            <a:solidFill>
              <a:srgbClr val="55803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7654" y="8172"/>
              <a:ext cx="227" cy="226"/>
            </a:xfrm>
            <a:prstGeom prst="ellipse">
              <a:avLst/>
            </a:prstGeom>
            <a:solidFill>
              <a:srgbClr val="558039"/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8221" y="7607"/>
              <a:ext cx="227" cy="226"/>
            </a:xfrm>
            <a:prstGeom prst="ellipse">
              <a:avLst/>
            </a:prstGeom>
            <a:solidFill>
              <a:srgbClr val="55803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8788" y="7152"/>
              <a:ext cx="227" cy="226"/>
            </a:xfrm>
            <a:prstGeom prst="ellipse">
              <a:avLst/>
            </a:prstGeom>
            <a:solidFill>
              <a:srgbClr val="558039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/>
            <p:nvPr/>
          </p:nvCxnSpPr>
          <p:spPr>
            <a:xfrm flipV="1">
              <a:off x="6861" y="6471"/>
              <a:ext cx="3402" cy="2495"/>
            </a:xfrm>
            <a:prstGeom prst="line">
              <a:avLst/>
            </a:prstGeom>
            <a:ln w="19050">
              <a:solidFill>
                <a:srgbClr val="9EDDF7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7427" y="7101"/>
              <a:ext cx="3402" cy="2495"/>
            </a:xfrm>
            <a:prstGeom prst="line">
              <a:avLst/>
            </a:prstGeom>
            <a:ln w="31750">
              <a:solidFill>
                <a:srgbClr val="6D339D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1" name="等腰三角形 50"/>
            <p:cNvSpPr/>
            <p:nvPr/>
          </p:nvSpPr>
          <p:spPr>
            <a:xfrm>
              <a:off x="10148" y="8398"/>
              <a:ext cx="227" cy="227"/>
            </a:xfrm>
            <a:prstGeom prst="triangle">
              <a:avLst/>
            </a:prstGeom>
            <a:solidFill>
              <a:srgbClr val="EB7D3C"/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等腰三角形 53"/>
            <p:cNvSpPr/>
            <p:nvPr/>
          </p:nvSpPr>
          <p:spPr>
            <a:xfrm>
              <a:off x="8221" y="9772"/>
              <a:ext cx="227" cy="227"/>
            </a:xfrm>
            <a:prstGeom prst="triangle">
              <a:avLst/>
            </a:prstGeom>
            <a:solidFill>
              <a:srgbClr val="EB7D3C"/>
            </a:solidFill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9468" y="9318"/>
              <a:ext cx="227" cy="227"/>
            </a:xfrm>
            <a:prstGeom prst="triangle">
              <a:avLst/>
            </a:prstGeom>
            <a:solidFill>
              <a:srgbClr val="EB7D3C"/>
            </a:solidFill>
            <a:ln w="15875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>
              <a:off x="10192" y="9029"/>
              <a:ext cx="227" cy="227"/>
            </a:xfrm>
            <a:prstGeom prst="triangle">
              <a:avLst/>
            </a:prstGeom>
            <a:solidFill>
              <a:srgbClr val="EB7D3C"/>
            </a:solidFill>
            <a:ln w="15875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>
              <a:off x="10488" y="9369"/>
              <a:ext cx="227" cy="227"/>
            </a:xfrm>
            <a:prstGeom prst="triangle">
              <a:avLst/>
            </a:prstGeom>
            <a:solidFill>
              <a:srgbClr val="EB7D3C"/>
            </a:solidFill>
            <a:ln w="15875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>
              <a:off x="9921" y="9596"/>
              <a:ext cx="227" cy="227"/>
            </a:xfrm>
            <a:prstGeom prst="triangle">
              <a:avLst/>
            </a:prstGeom>
            <a:solidFill>
              <a:srgbClr val="EB7D3C"/>
            </a:solidFill>
            <a:ln w="15875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>
              <a:off x="10716" y="8625"/>
              <a:ext cx="227" cy="227"/>
            </a:xfrm>
            <a:prstGeom prst="triangle">
              <a:avLst/>
            </a:prstGeom>
            <a:solidFill>
              <a:srgbClr val="EB7D3C"/>
            </a:solidFill>
            <a:ln w="15875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等腰三角形 72"/>
            <p:cNvSpPr/>
            <p:nvPr/>
          </p:nvSpPr>
          <p:spPr>
            <a:xfrm>
              <a:off x="9231" y="9816"/>
              <a:ext cx="227" cy="227"/>
            </a:xfrm>
            <a:prstGeom prst="triangle">
              <a:avLst/>
            </a:prstGeom>
            <a:solidFill>
              <a:srgbClr val="EB7D3C"/>
            </a:solidFill>
            <a:ln w="15875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0" name="直接连接符 49"/>
            <p:cNvCxnSpPr/>
            <p:nvPr/>
          </p:nvCxnSpPr>
          <p:spPr>
            <a:xfrm flipV="1">
              <a:off x="7881" y="7719"/>
              <a:ext cx="3402" cy="2495"/>
            </a:xfrm>
            <a:prstGeom prst="line">
              <a:avLst/>
            </a:prstGeom>
            <a:ln w="19050">
              <a:solidFill>
                <a:srgbClr val="9EDDF7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54" name="组合 153"/>
          <p:cNvGrpSpPr/>
          <p:nvPr/>
        </p:nvGrpSpPr>
        <p:grpSpPr>
          <a:xfrm>
            <a:off x="1800225" y="3860800"/>
            <a:ext cx="6600825" cy="2758440"/>
            <a:chOff x="7407" y="5741"/>
            <a:chExt cx="10395" cy="4344"/>
          </a:xfrm>
        </p:grpSpPr>
        <p:grpSp>
          <p:nvGrpSpPr>
            <p:cNvPr id="151" name="组合 150"/>
            <p:cNvGrpSpPr/>
            <p:nvPr/>
          </p:nvGrpSpPr>
          <p:grpSpPr>
            <a:xfrm>
              <a:off x="7407" y="7047"/>
              <a:ext cx="3061" cy="2697"/>
              <a:chOff x="8448" y="6707"/>
              <a:chExt cx="3061" cy="2697"/>
            </a:xfrm>
          </p:grpSpPr>
          <p:sp>
            <p:nvSpPr>
              <p:cNvPr id="75" name="椭圆 74"/>
              <p:cNvSpPr/>
              <p:nvPr/>
            </p:nvSpPr>
            <p:spPr>
              <a:xfrm rot="2040000">
                <a:off x="8871" y="7182"/>
                <a:ext cx="2192" cy="1574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9298" y="7498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808" y="7400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468" y="7898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0205" y="7797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10468" y="8081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0375" y="8290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9978" y="8405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9638" y="7668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10575" y="7797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9185" y="7997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0298" y="8632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8448" y="8068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8731" y="8632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11339" y="7827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9358" y="9145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10148" y="9234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11226" y="8527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8618" y="7230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9411" y="6707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10205" y="6818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10886" y="7188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10886" y="9086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2416" y="5741"/>
              <a:ext cx="5386" cy="4344"/>
              <a:chOff x="12303" y="6194"/>
              <a:chExt cx="5386" cy="4344"/>
            </a:xfrm>
          </p:grpSpPr>
          <p:cxnSp>
            <p:nvCxnSpPr>
              <p:cNvPr id="109" name="直接箭头连接符 108"/>
              <p:cNvCxnSpPr/>
              <p:nvPr/>
            </p:nvCxnSpPr>
            <p:spPr>
              <a:xfrm flipH="1" flipV="1">
                <a:off x="13211" y="6194"/>
                <a:ext cx="0" cy="3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/>
              <p:cNvCxnSpPr/>
              <p:nvPr/>
            </p:nvCxnSpPr>
            <p:spPr>
              <a:xfrm rot="5400000" flipH="1" flipV="1">
                <a:off x="14996" y="6393"/>
                <a:ext cx="0" cy="53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/>
              <p:cNvCxnSpPr/>
              <p:nvPr/>
            </p:nvCxnSpPr>
            <p:spPr>
              <a:xfrm flipV="1">
                <a:off x="12473" y="7555"/>
                <a:ext cx="4222" cy="18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3" name="矩形 122"/>
              <p:cNvSpPr/>
              <p:nvPr/>
            </p:nvSpPr>
            <p:spPr>
              <a:xfrm>
                <a:off x="12417" y="8632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2870" y="8245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2814" y="8897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3211" y="8837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3984" y="8837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13814" y="9256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13324" y="9404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12984" y="8667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 rot="1620000">
                <a:off x="12528" y="6508"/>
                <a:ext cx="4350" cy="4031"/>
              </a:xfrm>
              <a:prstGeom prst="rect">
                <a:avLst/>
              </a:prstGeom>
              <a:solidFill>
                <a:srgbClr val="6F9FE9"/>
              </a:solidFill>
              <a:ln w="1905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12870" y="9369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13494" y="9710"/>
                <a:ext cx="170" cy="170"/>
              </a:xfrm>
              <a:prstGeom prst="rect">
                <a:avLst/>
              </a:prstGeom>
              <a:solidFill>
                <a:srgbClr val="557F3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>
                <a:off x="14798" y="7188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14911" y="7781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15705" y="7555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16045" y="7358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15081" y="8727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16158" y="9007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16499" y="8357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15875" y="8295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16952" y="8575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16499" y="7898"/>
                <a:ext cx="170" cy="17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153" name="直接箭头连接符 152"/>
            <p:cNvCxnSpPr/>
            <p:nvPr/>
          </p:nvCxnSpPr>
          <p:spPr>
            <a:xfrm flipV="1">
              <a:off x="10942" y="8462"/>
              <a:ext cx="1052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0" y="0"/>
            <a:ext cx="2100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Mamba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395605" y="17729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548640"/>
            <a:ext cx="7916545" cy="3291205"/>
          </a:xfrm>
          <a:prstGeom prst="rect">
            <a:avLst/>
          </a:prstGeom>
        </p:spPr>
      </p:pic>
      <p:grpSp>
        <p:nvGrpSpPr>
          <p:cNvPr id="99" name="组合 98"/>
          <p:cNvGrpSpPr/>
          <p:nvPr/>
        </p:nvGrpSpPr>
        <p:grpSpPr>
          <a:xfrm>
            <a:off x="2051685" y="4005580"/>
            <a:ext cx="7917180" cy="3141345"/>
            <a:chOff x="5180" y="1770"/>
            <a:chExt cx="12468" cy="4947"/>
          </a:xfrm>
        </p:grpSpPr>
        <p:grpSp>
          <p:nvGrpSpPr>
            <p:cNvPr id="87" name="组合 86"/>
            <p:cNvGrpSpPr/>
            <p:nvPr/>
          </p:nvGrpSpPr>
          <p:grpSpPr>
            <a:xfrm>
              <a:off x="5180" y="1770"/>
              <a:ext cx="12469" cy="4366"/>
              <a:chOff x="5180" y="1770"/>
              <a:chExt cx="12469" cy="436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5180" y="1772"/>
                <a:ext cx="2834" cy="4364"/>
                <a:chOff x="3685" y="6194"/>
                <a:chExt cx="2834" cy="4364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5559" y="9369"/>
                  <a:ext cx="794" cy="340"/>
                </a:xfrm>
                <a:prstGeom prst="rect">
                  <a:avLst/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3851" y="9369"/>
                  <a:ext cx="794" cy="340"/>
                </a:xfrm>
                <a:prstGeom prst="rect">
                  <a:avLst/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" name="直接箭头连接符 6"/>
                <p:cNvCxnSpPr/>
                <p:nvPr/>
              </p:nvCxnSpPr>
              <p:spPr>
                <a:xfrm flipH="1" flipV="1">
                  <a:off x="5103" y="6194"/>
                  <a:ext cx="0" cy="436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" name="矩形 2"/>
                <p:cNvSpPr/>
                <p:nvPr/>
              </p:nvSpPr>
              <p:spPr>
                <a:xfrm>
                  <a:off x="4705" y="9369"/>
                  <a:ext cx="794" cy="340"/>
                </a:xfrm>
                <a:prstGeom prst="rect">
                  <a:avLst/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" name="矩形 1"/>
                <p:cNvSpPr/>
                <p:nvPr/>
              </p:nvSpPr>
              <p:spPr>
                <a:xfrm>
                  <a:off x="4705" y="6761"/>
                  <a:ext cx="794" cy="340"/>
                </a:xfrm>
                <a:prstGeom prst="rect">
                  <a:avLst/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4705" y="7781"/>
                  <a:ext cx="794" cy="340"/>
                </a:xfrm>
                <a:prstGeom prst="rect">
                  <a:avLst/>
                </a:prstGeom>
                <a:solidFill>
                  <a:srgbClr val="DEEBF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238" name="组合 237"/>
                <p:cNvGrpSpPr/>
                <p:nvPr/>
              </p:nvGrpSpPr>
              <p:grpSpPr>
                <a:xfrm>
                  <a:off x="4989" y="7295"/>
                  <a:ext cx="227" cy="227"/>
                  <a:chOff x="6405" y="7371"/>
                  <a:chExt cx="680" cy="680"/>
                </a:xfrm>
                <a:solidFill>
                  <a:srgbClr val="FCE5D6"/>
                </a:solidFill>
              </p:grpSpPr>
              <p:sp>
                <p:nvSpPr>
                  <p:cNvPr id="239" name="椭圆 238"/>
                  <p:cNvSpPr/>
                  <p:nvPr/>
                </p:nvSpPr>
                <p:spPr>
                  <a:xfrm>
                    <a:off x="6405" y="7371"/>
                    <a:ext cx="680" cy="68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40" name="直接连接符 239"/>
                  <p:cNvCxnSpPr>
                    <a:endCxn id="239" idx="5"/>
                  </p:cNvCxnSpPr>
                  <p:nvPr/>
                </p:nvCxnSpPr>
                <p:spPr>
                  <a:xfrm>
                    <a:off x="6505" y="7471"/>
                    <a:ext cx="480" cy="48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" name="直接连接符 267"/>
                  <p:cNvCxnSpPr>
                    <a:stCxn id="239" idx="7"/>
                    <a:endCxn id="239" idx="3"/>
                  </p:cNvCxnSpPr>
                  <p:nvPr/>
                </p:nvCxnSpPr>
                <p:spPr>
                  <a:xfrm flipH="1">
                    <a:off x="6504" y="7471"/>
                    <a:ext cx="480" cy="48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组合 7"/>
                <p:cNvGrpSpPr/>
                <p:nvPr/>
              </p:nvGrpSpPr>
              <p:grpSpPr>
                <a:xfrm>
                  <a:off x="4989" y="8315"/>
                  <a:ext cx="227" cy="227"/>
                  <a:chOff x="6405" y="7371"/>
                  <a:chExt cx="680" cy="680"/>
                </a:xfrm>
                <a:solidFill>
                  <a:srgbClr val="FCE5D6"/>
                </a:solidFill>
              </p:grpSpPr>
              <p:sp>
                <p:nvSpPr>
                  <p:cNvPr id="9" name="椭圆 8"/>
                  <p:cNvSpPr/>
                  <p:nvPr/>
                </p:nvSpPr>
                <p:spPr>
                  <a:xfrm>
                    <a:off x="6405" y="7371"/>
                    <a:ext cx="680" cy="68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" name="直接连接符 9"/>
                  <p:cNvCxnSpPr>
                    <a:stCxn id="9" idx="1"/>
                    <a:endCxn id="9" idx="5"/>
                  </p:cNvCxnSpPr>
                  <p:nvPr/>
                </p:nvCxnSpPr>
                <p:spPr>
                  <a:xfrm>
                    <a:off x="6505" y="7471"/>
                    <a:ext cx="483" cy="48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10"/>
                  <p:cNvCxnSpPr>
                    <a:stCxn id="9" idx="7"/>
                    <a:endCxn id="9" idx="3"/>
                  </p:cNvCxnSpPr>
                  <p:nvPr/>
                </p:nvCxnSpPr>
                <p:spPr>
                  <a:xfrm flipH="1">
                    <a:off x="6504" y="7471"/>
                    <a:ext cx="480" cy="480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矩形 11"/>
                <p:cNvSpPr/>
                <p:nvPr/>
              </p:nvSpPr>
              <p:spPr>
                <a:xfrm>
                  <a:off x="4706" y="8768"/>
                  <a:ext cx="794" cy="340"/>
                </a:xfrm>
                <a:prstGeom prst="rect">
                  <a:avLst/>
                </a:prstGeom>
                <a:solidFill>
                  <a:srgbClr val="DEEBF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5" name="肘形连接符 14"/>
                <p:cNvCxnSpPr/>
                <p:nvPr/>
              </p:nvCxnSpPr>
              <p:spPr>
                <a:xfrm rot="10800000">
                  <a:off x="4989" y="8429"/>
                  <a:ext cx="114" cy="1596"/>
                </a:xfrm>
                <a:prstGeom prst="bentConnector3">
                  <a:avLst>
                    <a:gd name="adj1" fmla="val 749122"/>
                  </a:avLst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肘形连接符 16"/>
                <p:cNvCxnSpPr>
                  <a:stCxn id="14" idx="6"/>
                  <a:endCxn id="239" idx="6"/>
                </p:cNvCxnSpPr>
                <p:nvPr/>
              </p:nvCxnSpPr>
              <p:spPr>
                <a:xfrm flipV="1">
                  <a:off x="5103" y="7409"/>
                  <a:ext cx="113" cy="2616"/>
                </a:xfrm>
                <a:prstGeom prst="bentConnector3">
                  <a:avLst>
                    <a:gd name="adj1" fmla="val 771681"/>
                  </a:avLst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8" name="椭圆 17"/>
                <p:cNvSpPr/>
                <p:nvPr/>
              </p:nvSpPr>
              <p:spPr>
                <a:xfrm>
                  <a:off x="5080" y="10006"/>
                  <a:ext cx="45" cy="4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3685" y="6534"/>
                  <a:ext cx="2835" cy="37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6201" y="3359"/>
                <a:ext cx="77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b="1">
                    <a:latin typeface="Bahnschrift" panose="020B0502040204020203" charset="0"/>
                    <a:cs typeface="Bahnschrift" panose="020B0502040204020203" charset="0"/>
                  </a:rPr>
                  <a:t>SSM</a:t>
                </a:r>
                <a:endParaRPr lang="en-US" altLang="zh-CN" sz="1000" b="1"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201" y="4340"/>
                <a:ext cx="77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b="1">
                    <a:latin typeface="Bahnschrift" panose="020B0502040204020203" charset="0"/>
                    <a:cs typeface="Bahnschrift" panose="020B0502040204020203" charset="0"/>
                  </a:rPr>
                  <a:t>Conv</a:t>
                </a:r>
                <a:endParaRPr lang="en-US" altLang="zh-CN" sz="1000" b="1"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8448" y="1771"/>
                <a:ext cx="3005" cy="4365"/>
                <a:chOff x="8249" y="1771"/>
                <a:chExt cx="3005" cy="4365"/>
              </a:xfrm>
            </p:grpSpPr>
            <p:cxnSp>
              <p:nvCxnSpPr>
                <p:cNvPr id="29" name="直接箭头连接符 28"/>
                <p:cNvCxnSpPr/>
                <p:nvPr/>
              </p:nvCxnSpPr>
              <p:spPr>
                <a:xfrm flipH="1" flipV="1">
                  <a:off x="9017" y="1771"/>
                  <a:ext cx="0" cy="436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组合 34"/>
                <p:cNvGrpSpPr/>
                <p:nvPr/>
              </p:nvGrpSpPr>
              <p:grpSpPr>
                <a:xfrm>
                  <a:off x="8904" y="2840"/>
                  <a:ext cx="226" cy="226"/>
                  <a:chOff x="9889" y="3326"/>
                  <a:chExt cx="226" cy="226"/>
                </a:xfrm>
              </p:grpSpPr>
              <p:sp>
                <p:nvSpPr>
                  <p:cNvPr id="32" name="椭圆 31"/>
                  <p:cNvSpPr/>
                  <p:nvPr/>
                </p:nvSpPr>
                <p:spPr>
                  <a:xfrm>
                    <a:off x="9889" y="3326"/>
                    <a:ext cx="227" cy="227"/>
                  </a:xfrm>
                  <a:prstGeom prst="ellipse">
                    <a:avLst/>
                  </a:prstGeom>
                  <a:solidFill>
                    <a:srgbClr val="FCE5D6"/>
                  </a:solidFill>
                  <a:ln w="1270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3" name="直接连接符 32"/>
                  <p:cNvCxnSpPr>
                    <a:stCxn id="32" idx="1"/>
                    <a:endCxn id="32" idx="5"/>
                  </p:cNvCxnSpPr>
                  <p:nvPr/>
                </p:nvCxnSpPr>
                <p:spPr>
                  <a:xfrm>
                    <a:off x="9922" y="3359"/>
                    <a:ext cx="161" cy="161"/>
                  </a:xfrm>
                  <a:prstGeom prst="line">
                    <a:avLst/>
                  </a:prstGeom>
                  <a:solidFill>
                    <a:srgbClr val="FCE5D6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/>
                  <p:cNvCxnSpPr>
                    <a:stCxn id="32" idx="7"/>
                    <a:endCxn id="32" idx="3"/>
                  </p:cNvCxnSpPr>
                  <p:nvPr/>
                </p:nvCxnSpPr>
                <p:spPr>
                  <a:xfrm flipH="1">
                    <a:off x="9922" y="3359"/>
                    <a:ext cx="161" cy="161"/>
                  </a:xfrm>
                  <a:prstGeom prst="line">
                    <a:avLst/>
                  </a:prstGeom>
                  <a:solidFill>
                    <a:srgbClr val="FCE5D6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梯形 27"/>
                <p:cNvSpPr/>
                <p:nvPr/>
              </p:nvSpPr>
              <p:spPr>
                <a:xfrm>
                  <a:off x="8334" y="2339"/>
                  <a:ext cx="1365" cy="340"/>
                </a:xfrm>
                <a:prstGeom prst="trapezoid">
                  <a:avLst>
                    <a:gd name="adj" fmla="val 62647"/>
                  </a:avLst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6" name="梯形 35"/>
                <p:cNvSpPr/>
                <p:nvPr/>
              </p:nvSpPr>
              <p:spPr>
                <a:xfrm rot="10800000">
                  <a:off x="8335" y="4947"/>
                  <a:ext cx="1365" cy="340"/>
                </a:xfrm>
                <a:prstGeom prst="trapezoid">
                  <a:avLst>
                    <a:gd name="adj" fmla="val 62647"/>
                  </a:avLst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38" name="肘形连接符 37"/>
                <p:cNvCxnSpPr>
                  <a:stCxn id="39" idx="6"/>
                  <a:endCxn id="32" idx="6"/>
                </p:cNvCxnSpPr>
                <p:nvPr/>
              </p:nvCxnSpPr>
              <p:spPr>
                <a:xfrm flipV="1">
                  <a:off x="9017" y="2954"/>
                  <a:ext cx="114" cy="2653"/>
                </a:xfrm>
                <a:prstGeom prst="bentConnector3">
                  <a:avLst>
                    <a:gd name="adj1" fmla="val 1306140"/>
                  </a:avLst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7" name="梯形 36"/>
                <p:cNvSpPr/>
                <p:nvPr/>
              </p:nvSpPr>
              <p:spPr>
                <a:xfrm rot="10800000">
                  <a:off x="9808" y="4947"/>
                  <a:ext cx="1365" cy="340"/>
                </a:xfrm>
                <a:prstGeom prst="trapezoid">
                  <a:avLst>
                    <a:gd name="adj" fmla="val 62647"/>
                  </a:avLst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8995" y="5584"/>
                  <a:ext cx="45" cy="4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46" name="组合 45"/>
                <p:cNvGrpSpPr/>
                <p:nvPr/>
              </p:nvGrpSpPr>
              <p:grpSpPr>
                <a:xfrm>
                  <a:off x="10392" y="3896"/>
                  <a:ext cx="227" cy="227"/>
                  <a:chOff x="9136" y="3993"/>
                  <a:chExt cx="227" cy="227"/>
                </a:xfrm>
              </p:grpSpPr>
              <p:sp>
                <p:nvSpPr>
                  <p:cNvPr id="42" name="椭圆 41"/>
                  <p:cNvSpPr/>
                  <p:nvPr/>
                </p:nvSpPr>
                <p:spPr>
                  <a:xfrm>
                    <a:off x="9136" y="3993"/>
                    <a:ext cx="227" cy="227"/>
                  </a:xfrm>
                  <a:prstGeom prst="ellipse">
                    <a:avLst/>
                  </a:prstGeom>
                  <a:solidFill>
                    <a:srgbClr val="FCE5D6"/>
                  </a:solidFill>
                  <a:ln w="1270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aphicFrame>
                <p:nvGraphicFramePr>
                  <p:cNvPr id="45" name="对象 44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9142" y="4014"/>
                  <a:ext cx="221" cy="2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049" name="" r:id="rId2" imgW="152400" imgH="139700" progId="Equation.KSEE3">
                          <p:embed/>
                        </p:oleObj>
                      </mc:Choice>
                      <mc:Fallback>
                        <p:oleObj name="" r:id="rId2" imgW="152400" imgH="139700" progId="Equation.KSEE3">
                          <p:embed/>
                          <p:pic>
                            <p:nvPicPr>
                              <p:cNvPr id="0" name="图片 2048"/>
                              <p:cNvPicPr/>
                              <p:nvPr/>
                            </p:nvPicPr>
                            <p:blipFill>
                              <a:blip r:embed="rId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142" y="4014"/>
                                <a:ext cx="221" cy="20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47" name="矩形 46"/>
                <p:cNvSpPr/>
                <p:nvPr/>
              </p:nvSpPr>
              <p:spPr>
                <a:xfrm>
                  <a:off x="8249" y="2112"/>
                  <a:ext cx="3005" cy="37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1882" y="1770"/>
                <a:ext cx="3004" cy="4364"/>
                <a:chOff x="8249" y="1771"/>
                <a:chExt cx="3004" cy="4364"/>
              </a:xfrm>
            </p:grpSpPr>
            <p:cxnSp>
              <p:nvCxnSpPr>
                <p:cNvPr id="50" name="直接箭头连接符 49"/>
                <p:cNvCxnSpPr/>
                <p:nvPr/>
              </p:nvCxnSpPr>
              <p:spPr>
                <a:xfrm flipH="1" flipV="1">
                  <a:off x="9017" y="1771"/>
                  <a:ext cx="0" cy="436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组合 51"/>
                <p:cNvGrpSpPr/>
                <p:nvPr/>
              </p:nvGrpSpPr>
              <p:grpSpPr>
                <a:xfrm>
                  <a:off x="8904" y="2840"/>
                  <a:ext cx="226" cy="226"/>
                  <a:chOff x="9889" y="3326"/>
                  <a:chExt cx="226" cy="226"/>
                </a:xfrm>
              </p:grpSpPr>
              <p:sp>
                <p:nvSpPr>
                  <p:cNvPr id="53" name="椭圆 52"/>
                  <p:cNvSpPr/>
                  <p:nvPr/>
                </p:nvSpPr>
                <p:spPr>
                  <a:xfrm>
                    <a:off x="9889" y="3326"/>
                    <a:ext cx="227" cy="227"/>
                  </a:xfrm>
                  <a:prstGeom prst="ellipse">
                    <a:avLst/>
                  </a:prstGeom>
                  <a:solidFill>
                    <a:srgbClr val="FCE5D6"/>
                  </a:solidFill>
                  <a:ln w="1270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4" name="直接连接符 53"/>
                  <p:cNvCxnSpPr>
                    <a:stCxn id="53" idx="1"/>
                    <a:endCxn id="53" idx="5"/>
                  </p:cNvCxnSpPr>
                  <p:nvPr/>
                </p:nvCxnSpPr>
                <p:spPr>
                  <a:xfrm>
                    <a:off x="9922" y="3359"/>
                    <a:ext cx="161" cy="161"/>
                  </a:xfrm>
                  <a:prstGeom prst="line">
                    <a:avLst/>
                  </a:prstGeom>
                  <a:solidFill>
                    <a:srgbClr val="FCE5D6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/>
                  <p:cNvCxnSpPr>
                    <a:stCxn id="53" idx="7"/>
                    <a:endCxn id="53" idx="3"/>
                  </p:cNvCxnSpPr>
                  <p:nvPr/>
                </p:nvCxnSpPr>
                <p:spPr>
                  <a:xfrm flipH="1">
                    <a:off x="9922" y="3359"/>
                    <a:ext cx="161" cy="161"/>
                  </a:xfrm>
                  <a:prstGeom prst="line">
                    <a:avLst/>
                  </a:prstGeom>
                  <a:solidFill>
                    <a:srgbClr val="FCE5D6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" name="梯形 55"/>
                <p:cNvSpPr/>
                <p:nvPr/>
              </p:nvSpPr>
              <p:spPr>
                <a:xfrm>
                  <a:off x="8334" y="2339"/>
                  <a:ext cx="1365" cy="340"/>
                </a:xfrm>
                <a:prstGeom prst="trapezoid">
                  <a:avLst>
                    <a:gd name="adj" fmla="val 62647"/>
                  </a:avLst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7" name="梯形 56"/>
                <p:cNvSpPr/>
                <p:nvPr/>
              </p:nvSpPr>
              <p:spPr>
                <a:xfrm rot="10800000">
                  <a:off x="8335" y="4947"/>
                  <a:ext cx="1365" cy="340"/>
                </a:xfrm>
                <a:prstGeom prst="trapezoid">
                  <a:avLst>
                    <a:gd name="adj" fmla="val 62647"/>
                  </a:avLst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58" name="肘形连接符 57"/>
                <p:cNvCxnSpPr>
                  <a:endCxn id="53" idx="6"/>
                </p:cNvCxnSpPr>
                <p:nvPr/>
              </p:nvCxnSpPr>
              <p:spPr>
                <a:xfrm flipV="1">
                  <a:off x="9017" y="2954"/>
                  <a:ext cx="114" cy="2653"/>
                </a:xfrm>
                <a:prstGeom prst="bentConnector3">
                  <a:avLst>
                    <a:gd name="adj1" fmla="val 1306140"/>
                  </a:avLst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59" name="梯形 58"/>
                <p:cNvSpPr/>
                <p:nvPr/>
              </p:nvSpPr>
              <p:spPr>
                <a:xfrm rot="10800000">
                  <a:off x="9808" y="4947"/>
                  <a:ext cx="1365" cy="340"/>
                </a:xfrm>
                <a:prstGeom prst="trapezoid">
                  <a:avLst>
                    <a:gd name="adj" fmla="val 62647"/>
                  </a:avLst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8995" y="5584"/>
                  <a:ext cx="45" cy="45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1" name="组合 60"/>
                <p:cNvGrpSpPr/>
                <p:nvPr/>
              </p:nvGrpSpPr>
              <p:grpSpPr>
                <a:xfrm>
                  <a:off x="10392" y="3896"/>
                  <a:ext cx="226" cy="226"/>
                  <a:chOff x="9136" y="3993"/>
                  <a:chExt cx="226" cy="226"/>
                </a:xfrm>
              </p:grpSpPr>
              <p:sp>
                <p:nvSpPr>
                  <p:cNvPr id="62" name="椭圆 61"/>
                  <p:cNvSpPr/>
                  <p:nvPr/>
                </p:nvSpPr>
                <p:spPr>
                  <a:xfrm>
                    <a:off x="9136" y="3993"/>
                    <a:ext cx="227" cy="227"/>
                  </a:xfrm>
                  <a:prstGeom prst="ellipse">
                    <a:avLst/>
                  </a:prstGeom>
                  <a:solidFill>
                    <a:srgbClr val="FCE5D6"/>
                  </a:solidFill>
                  <a:ln w="1270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aphicFrame>
                <p:nvGraphicFramePr>
                  <p:cNvPr id="63" name="对象 62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9142" y="4014"/>
                  <a:ext cx="221" cy="2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" name="" r:id="rId4" imgW="152400" imgH="139700" progId="Equation.KSEE3">
                          <p:embed/>
                        </p:oleObj>
                      </mc:Choice>
                      <mc:Fallback>
                        <p:oleObj name="" r:id="rId4" imgW="152400" imgH="139700" progId="Equation.KSEE3">
                          <p:embed/>
                          <p:pic>
                            <p:nvPicPr>
                              <p:cNvPr id="0" name="图片 2048"/>
                              <p:cNvPicPr/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142" y="4014"/>
                                <a:ext cx="221" cy="20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64" name="矩形 63"/>
                <p:cNvSpPr/>
                <p:nvPr/>
              </p:nvSpPr>
              <p:spPr>
                <a:xfrm>
                  <a:off x="8249" y="2112"/>
                  <a:ext cx="3005" cy="375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6" name="矩形 65"/>
              <p:cNvSpPr/>
              <p:nvPr/>
            </p:nvSpPr>
            <p:spPr>
              <a:xfrm>
                <a:off x="12254" y="3359"/>
                <a:ext cx="794" cy="340"/>
              </a:xfrm>
              <a:prstGeom prst="rect">
                <a:avLst/>
              </a:prstGeom>
              <a:solidFill>
                <a:srgbClr val="DEEB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2254" y="4340"/>
                <a:ext cx="794" cy="340"/>
              </a:xfrm>
              <a:prstGeom prst="rect">
                <a:avLst/>
              </a:prstGeom>
              <a:solidFill>
                <a:srgbClr val="DEEB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12537" y="3872"/>
                <a:ext cx="226" cy="226"/>
                <a:chOff x="10791" y="4096"/>
                <a:chExt cx="226" cy="226"/>
              </a:xfrm>
            </p:grpSpPr>
            <p:sp>
              <p:nvSpPr>
                <p:cNvPr id="68" name="椭圆 67"/>
                <p:cNvSpPr/>
                <p:nvPr/>
              </p:nvSpPr>
              <p:spPr>
                <a:xfrm>
                  <a:off x="10791" y="4096"/>
                  <a:ext cx="227" cy="227"/>
                </a:xfrm>
                <a:prstGeom prst="ellipse">
                  <a:avLst/>
                </a:prstGeom>
                <a:solidFill>
                  <a:srgbClr val="FCE5D6"/>
                </a:solidFill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70" name="对象 69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0797" y="4117"/>
                <a:ext cx="221" cy="2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1" name="" r:id="rId6" imgW="152400" imgH="139700" progId="Equation.KSEE3">
                        <p:embed/>
                      </p:oleObj>
                    </mc:Choice>
                    <mc:Fallback>
                      <p:oleObj name="" r:id="rId6" imgW="152400" imgH="139700" progId="Equation.KSEE3">
                        <p:embed/>
                        <p:pic>
                          <p:nvPicPr>
                            <p:cNvPr id="0" name="图片 2048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797" y="4117"/>
                              <a:ext cx="221" cy="20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73" name="文本框 72"/>
              <p:cNvSpPr txBox="1"/>
              <p:nvPr/>
            </p:nvSpPr>
            <p:spPr>
              <a:xfrm>
                <a:off x="12254" y="3359"/>
                <a:ext cx="77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b="1">
                    <a:latin typeface="Bahnschrift" panose="020B0502040204020203" charset="0"/>
                    <a:cs typeface="Bahnschrift" panose="020B0502040204020203" charset="0"/>
                  </a:rPr>
                  <a:t>SSM</a:t>
                </a:r>
                <a:endParaRPr lang="en-US" altLang="zh-CN" sz="1000" b="1"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12254" y="4331"/>
                <a:ext cx="77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b="1">
                    <a:latin typeface="Bahnschrift" panose="020B0502040204020203" charset="0"/>
                    <a:cs typeface="Bahnschrift" panose="020B0502040204020203" charset="0"/>
                  </a:rPr>
                  <a:t>Conv</a:t>
                </a:r>
                <a:endParaRPr lang="en-US" altLang="zh-CN" sz="1000" b="1"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grpSp>
            <p:nvGrpSpPr>
              <p:cNvPr id="86" name="组合 85"/>
              <p:cNvGrpSpPr/>
              <p:nvPr/>
            </p:nvGrpSpPr>
            <p:grpSpPr>
              <a:xfrm>
                <a:off x="15251" y="2873"/>
                <a:ext cx="2398" cy="2343"/>
                <a:chOff x="15251" y="2873"/>
                <a:chExt cx="2398" cy="2343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15251" y="3067"/>
                  <a:ext cx="794" cy="340"/>
                </a:xfrm>
                <a:prstGeom prst="rect">
                  <a:avLst/>
                </a:prstGeom>
                <a:solidFill>
                  <a:srgbClr val="E2F0D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15251" y="3872"/>
                  <a:ext cx="794" cy="340"/>
                </a:xfrm>
                <a:prstGeom prst="rect">
                  <a:avLst/>
                </a:prstGeom>
                <a:solidFill>
                  <a:srgbClr val="DEEBF7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E2F0D9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82" name="组合 81"/>
                <p:cNvGrpSpPr/>
                <p:nvPr/>
              </p:nvGrpSpPr>
              <p:grpSpPr>
                <a:xfrm>
                  <a:off x="15535" y="4693"/>
                  <a:ext cx="226" cy="226"/>
                  <a:chOff x="9303" y="3040"/>
                  <a:chExt cx="226" cy="226"/>
                </a:xfrm>
              </p:grpSpPr>
              <p:sp>
                <p:nvSpPr>
                  <p:cNvPr id="79" name="椭圆 78"/>
                  <p:cNvSpPr/>
                  <p:nvPr/>
                </p:nvSpPr>
                <p:spPr>
                  <a:xfrm>
                    <a:off x="9303" y="3040"/>
                    <a:ext cx="227" cy="227"/>
                  </a:xfrm>
                  <a:prstGeom prst="ellipse">
                    <a:avLst/>
                  </a:prstGeom>
                  <a:solidFill>
                    <a:srgbClr val="FCE5D6"/>
                  </a:solidFill>
                  <a:ln w="1270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0" name="直接连接符 79"/>
                  <p:cNvCxnSpPr>
                    <a:stCxn id="79" idx="1"/>
                    <a:endCxn id="79" idx="5"/>
                  </p:cNvCxnSpPr>
                  <p:nvPr/>
                </p:nvCxnSpPr>
                <p:spPr>
                  <a:xfrm>
                    <a:off x="9336" y="3073"/>
                    <a:ext cx="161" cy="161"/>
                  </a:xfrm>
                  <a:prstGeom prst="line">
                    <a:avLst/>
                  </a:prstGeom>
                  <a:solidFill>
                    <a:srgbClr val="FCE5D6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>
                    <a:stCxn id="79" idx="7"/>
                    <a:endCxn id="79" idx="3"/>
                  </p:cNvCxnSpPr>
                  <p:nvPr/>
                </p:nvCxnSpPr>
                <p:spPr>
                  <a:xfrm flipH="1">
                    <a:off x="9336" y="3073"/>
                    <a:ext cx="161" cy="161"/>
                  </a:xfrm>
                  <a:prstGeom prst="line">
                    <a:avLst/>
                  </a:prstGeom>
                  <a:solidFill>
                    <a:srgbClr val="FCE5D6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3" name="文本框 82"/>
                <p:cNvSpPr txBox="1"/>
                <p:nvPr/>
              </p:nvSpPr>
              <p:spPr>
                <a:xfrm>
                  <a:off x="16045" y="2873"/>
                  <a:ext cx="1254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/>
                    <a:t>Linear</a:t>
                  </a:r>
                  <a:endParaRPr lang="en-US" altLang="zh-CN" sz="1000"/>
                </a:p>
                <a:p>
                  <a:r>
                    <a:rPr lang="en-US" altLang="zh-CN" sz="1000"/>
                    <a:t>Projection</a:t>
                  </a:r>
                  <a:endParaRPr lang="en-US" altLang="zh-CN" sz="1000"/>
                </a:p>
              </p:txBody>
            </p:sp>
            <p:sp>
              <p:nvSpPr>
                <p:cNvPr id="84" name="文本框 83"/>
                <p:cNvSpPr txBox="1"/>
                <p:nvPr/>
              </p:nvSpPr>
              <p:spPr>
                <a:xfrm>
                  <a:off x="16045" y="3699"/>
                  <a:ext cx="1604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/>
                    <a:t>Sequence</a:t>
                  </a:r>
                  <a:endParaRPr lang="en-US" altLang="zh-CN" sz="1000"/>
                </a:p>
                <a:p>
                  <a:r>
                    <a:rPr lang="en-US" altLang="zh-CN" sz="1000"/>
                    <a:t>transformation</a:t>
                  </a:r>
                  <a:endParaRPr lang="en-US" altLang="zh-CN" sz="1000"/>
                </a:p>
              </p:txBody>
            </p:sp>
            <p:sp>
              <p:nvSpPr>
                <p:cNvPr id="85" name="文本框 84"/>
                <p:cNvSpPr txBox="1"/>
                <p:nvPr/>
              </p:nvSpPr>
              <p:spPr>
                <a:xfrm>
                  <a:off x="16045" y="4346"/>
                  <a:ext cx="1604" cy="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000"/>
                    <a:t>Nonlinearity</a:t>
                  </a:r>
                  <a:endParaRPr lang="en-US" altLang="zh-CN" sz="1000"/>
                </a:p>
                <a:p>
                  <a:r>
                    <a:rPr lang="en-US" altLang="zh-CN" sz="1000"/>
                    <a:t>(activation or</a:t>
                  </a:r>
                  <a:endParaRPr lang="en-US" altLang="zh-CN" sz="1000"/>
                </a:p>
                <a:p>
                  <a:r>
                    <a:rPr lang="en-US" altLang="zh-CN" sz="1000"/>
                    <a:t>multiplication)</a:t>
                  </a:r>
                  <a:endParaRPr lang="en-US" altLang="zh-CN" sz="1000"/>
                </a:p>
              </p:txBody>
            </p:sp>
          </p:grpSp>
        </p:grpSp>
        <p:grpSp>
          <p:nvGrpSpPr>
            <p:cNvPr id="98" name="组合 97"/>
            <p:cNvGrpSpPr/>
            <p:nvPr/>
          </p:nvGrpSpPr>
          <p:grpSpPr>
            <a:xfrm>
              <a:off x="6201" y="6135"/>
              <a:ext cx="8173" cy="582"/>
              <a:chOff x="6201" y="6135"/>
              <a:chExt cx="8173" cy="582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6201" y="6135"/>
                <a:ext cx="81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Bahnschrift" panose="020B0502040204020203" charset="0"/>
                    <a:cs typeface="Bahnschrift" panose="020B0502040204020203" charset="0"/>
                  </a:rPr>
                  <a:t>H3</a:t>
                </a:r>
                <a:endParaRPr lang="en-US" altLang="zh-CN"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8788" y="6137"/>
                <a:ext cx="249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latin typeface="Bahnschrift" panose="020B0502040204020203" charset="0"/>
                    <a:cs typeface="Bahnschrift" panose="020B0502040204020203" charset="0"/>
                  </a:rPr>
                  <a:t>Gated MLP</a:t>
                </a:r>
                <a:endParaRPr lang="en-US" altLang="zh-CN"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8084" y="6308"/>
                <a:ext cx="227" cy="227"/>
                <a:chOff x="6405" y="7371"/>
                <a:chExt cx="680" cy="680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6405" y="7371"/>
                  <a:ext cx="680" cy="680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92" name="直接连接符 91"/>
                <p:cNvCxnSpPr>
                  <a:stCxn id="91" idx="1"/>
                  <a:endCxn id="91" idx="5"/>
                </p:cNvCxnSpPr>
                <p:nvPr/>
              </p:nvCxnSpPr>
              <p:spPr>
                <a:xfrm>
                  <a:off x="6505" y="7471"/>
                  <a:ext cx="480" cy="4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>
                  <a:stCxn id="91" idx="7"/>
                  <a:endCxn id="91" idx="3"/>
                </p:cNvCxnSpPr>
                <p:nvPr/>
              </p:nvCxnSpPr>
              <p:spPr>
                <a:xfrm flipH="1">
                  <a:off x="6504" y="7471"/>
                  <a:ext cx="480" cy="48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6" name="直接箭头连接符 95"/>
              <p:cNvCxnSpPr/>
              <p:nvPr/>
            </p:nvCxnSpPr>
            <p:spPr>
              <a:xfrm flipV="1">
                <a:off x="11396" y="6427"/>
                <a:ext cx="60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7" name="文本框 96"/>
              <p:cNvSpPr txBox="1"/>
              <p:nvPr/>
            </p:nvSpPr>
            <p:spPr>
              <a:xfrm>
                <a:off x="12530" y="6135"/>
                <a:ext cx="184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latin typeface="Bahnschrift" panose="020B0502040204020203" charset="0"/>
                    <a:cs typeface="Bahnschrift" panose="020B0502040204020203" charset="0"/>
                  </a:rPr>
                  <a:t>Mamba</a:t>
                </a:r>
                <a:endParaRPr lang="en-US" altLang="zh-CN">
                  <a:latin typeface="Bahnschrift" panose="020B0502040204020203" charset="0"/>
                  <a:cs typeface="Bahnschrift" panose="020B0502040204020203" charset="0"/>
                </a:endParaRPr>
              </a:p>
            </p:txBody>
          </p:sp>
        </p:grpSp>
      </p:grp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044575" y="1755775"/>
            <a:ext cx="9159240" cy="3046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55650" y="5037455"/>
            <a:ext cx="6377940" cy="2872740"/>
          </a:xfrm>
          <a:prstGeom prst="rect">
            <a:avLst/>
          </a:prstGeom>
        </p:spPr>
      </p:pic>
      <p:grpSp>
        <p:nvGrpSpPr>
          <p:cNvPr id="509" name="组合 508"/>
          <p:cNvGrpSpPr/>
          <p:nvPr/>
        </p:nvGrpSpPr>
        <p:grpSpPr>
          <a:xfrm>
            <a:off x="8655685" y="1751965"/>
            <a:ext cx="2092960" cy="2536825"/>
            <a:chOff x="2184" y="2419"/>
            <a:chExt cx="3296" cy="3995"/>
          </a:xfrm>
        </p:grpSpPr>
        <p:grpSp>
          <p:nvGrpSpPr>
            <p:cNvPr id="309" name="组合 308"/>
            <p:cNvGrpSpPr/>
            <p:nvPr/>
          </p:nvGrpSpPr>
          <p:grpSpPr>
            <a:xfrm>
              <a:off x="2184" y="3106"/>
              <a:ext cx="3296" cy="3308"/>
              <a:chOff x="6560" y="6081"/>
              <a:chExt cx="3296" cy="3308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560" y="6081"/>
                <a:ext cx="3297" cy="3308"/>
                <a:chOff x="2275" y="6194"/>
                <a:chExt cx="3297" cy="3308"/>
              </a:xfrm>
            </p:grpSpPr>
            <p:grpSp>
              <p:nvGrpSpPr>
                <p:cNvPr id="201" name="组合 200"/>
                <p:cNvGrpSpPr/>
                <p:nvPr/>
              </p:nvGrpSpPr>
              <p:grpSpPr>
                <a:xfrm>
                  <a:off x="2275" y="6194"/>
                  <a:ext cx="3297" cy="3308"/>
                  <a:chOff x="8488" y="6314"/>
                  <a:chExt cx="3297" cy="3308"/>
                </a:xfrm>
              </p:grpSpPr>
              <p:sp>
                <p:nvSpPr>
                  <p:cNvPr id="202" name="矩形 201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8488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" name="矩形 202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8853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4" name="矩形 203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9219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5" name="矩形 204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9584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" name="矩形 205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9954" y="6314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7" name="矩形 206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10323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8" name="矩形 207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8488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9" name="矩形 208"/>
                  <p:cNvSpPr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8853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0" name="矩形 209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9219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1" name="矩形 210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9584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2" name="矩形 211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9954" y="6680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3" name="矩形 212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10323" y="6680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4" name="矩形 213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10691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" name="矩形 214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11056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6" name="矩形 215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10691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7" name="矩形 216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11056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8" name="矩形 217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8488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9" name="矩形 218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8853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0" name="矩形 219"/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9219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1" name="矩形 220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9584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2" name="矩形 221"/>
                  <p:cNvSpPr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9954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3" name="矩形 222"/>
                  <p:cNvSpPr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10323" y="7048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4" name="矩形 223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8488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5" name="矩形 224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8853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6" name="矩形 225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9219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7" name="矩形 226"/>
                  <p:cNvSpPr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9584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8" name="矩形 227"/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9954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9" name="矩形 228"/>
                  <p:cNvSpPr/>
                  <p:nvPr>
                    <p:custDataLst>
                      <p:tags r:id="rId32"/>
                    </p:custDataLst>
                  </p:nvPr>
                </p:nvSpPr>
                <p:spPr>
                  <a:xfrm>
                    <a:off x="10323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" name="矩形 229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10691" y="7048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1" name="矩形 230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11056" y="7048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2" name="矩形 231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10691" y="7415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" name="矩形 232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11056" y="7415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" name="矩形 233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8488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" name="矩形 234"/>
                  <p:cNvSpPr/>
                  <p:nvPr>
                    <p:custDataLst>
                      <p:tags r:id="rId38"/>
                    </p:custDataLst>
                  </p:nvPr>
                </p:nvSpPr>
                <p:spPr>
                  <a:xfrm>
                    <a:off x="8853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6" name="矩形 235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9219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7" name="矩形 236"/>
                  <p:cNvSpPr/>
                  <p:nvPr>
                    <p:custDataLst>
                      <p:tags r:id="rId40"/>
                    </p:custDataLst>
                  </p:nvPr>
                </p:nvSpPr>
                <p:spPr>
                  <a:xfrm>
                    <a:off x="9584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8" name="矩形 237"/>
                  <p:cNvSpPr/>
                  <p:nvPr>
                    <p:custDataLst>
                      <p:tags r:id="rId41"/>
                    </p:custDataLst>
                  </p:nvPr>
                </p:nvSpPr>
                <p:spPr>
                  <a:xfrm>
                    <a:off x="9954" y="77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9" name="矩形 238"/>
                  <p:cNvSpPr/>
                  <p:nvPr>
                    <p:custDataLst>
                      <p:tags r:id="rId42"/>
                    </p:custDataLst>
                  </p:nvPr>
                </p:nvSpPr>
                <p:spPr>
                  <a:xfrm>
                    <a:off x="10323" y="77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0" name="矩形 239"/>
                  <p:cNvSpPr/>
                  <p:nvPr>
                    <p:custDataLst>
                      <p:tags r:id="rId43"/>
                    </p:custDataLst>
                  </p:nvPr>
                </p:nvSpPr>
                <p:spPr>
                  <a:xfrm>
                    <a:off x="8488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1" name="矩形 240"/>
                  <p:cNvSpPr/>
                  <p:nvPr>
                    <p:custDataLst>
                      <p:tags r:id="rId44"/>
                    </p:custDataLst>
                  </p:nvPr>
                </p:nvSpPr>
                <p:spPr>
                  <a:xfrm>
                    <a:off x="8853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2" name="矩形 241"/>
                  <p:cNvSpPr/>
                  <p:nvPr>
                    <p:custDataLst>
                      <p:tags r:id="rId45"/>
                    </p:custDataLst>
                  </p:nvPr>
                </p:nvSpPr>
                <p:spPr>
                  <a:xfrm>
                    <a:off x="9219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3" name="矩形 242"/>
                  <p:cNvSpPr/>
                  <p:nvPr>
                    <p:custDataLst>
                      <p:tags r:id="rId46"/>
                    </p:custDataLst>
                  </p:nvPr>
                </p:nvSpPr>
                <p:spPr>
                  <a:xfrm>
                    <a:off x="9584" y="8149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4" name="矩形 243"/>
                  <p:cNvSpPr/>
                  <p:nvPr>
                    <p:custDataLst>
                      <p:tags r:id="rId47"/>
                    </p:custDataLst>
                  </p:nvPr>
                </p:nvSpPr>
                <p:spPr>
                  <a:xfrm>
                    <a:off x="9954" y="8149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5" name="矩形 244"/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10323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>
                            <a:lumMod val="9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6" name="矩形 245"/>
                  <p:cNvSpPr/>
                  <p:nvPr>
                    <p:custDataLst>
                      <p:tags r:id="rId49"/>
                    </p:custDataLst>
                  </p:nvPr>
                </p:nvSpPr>
                <p:spPr>
                  <a:xfrm>
                    <a:off x="10691" y="77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7" name="矩形 246"/>
                  <p:cNvSpPr/>
                  <p:nvPr>
                    <p:custDataLst>
                      <p:tags r:id="rId50"/>
                    </p:custDataLst>
                  </p:nvPr>
                </p:nvSpPr>
                <p:spPr>
                  <a:xfrm>
                    <a:off x="11056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8" name="矩形 247"/>
                  <p:cNvSpPr/>
                  <p:nvPr>
                    <p:custDataLst>
                      <p:tags r:id="rId51"/>
                    </p:custDataLst>
                  </p:nvPr>
                </p:nvSpPr>
                <p:spPr>
                  <a:xfrm>
                    <a:off x="10691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>
                            <a:lumMod val="9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9" name="矩形 248"/>
                  <p:cNvSpPr/>
                  <p:nvPr>
                    <p:custDataLst>
                      <p:tags r:id="rId52"/>
                    </p:custDataLst>
                  </p:nvPr>
                </p:nvSpPr>
                <p:spPr>
                  <a:xfrm>
                    <a:off x="11056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1A7A7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0" name="矩形 249"/>
                  <p:cNvSpPr/>
                  <p:nvPr>
                    <p:custDataLst>
                      <p:tags r:id="rId53"/>
                    </p:custDataLst>
                  </p:nvPr>
                </p:nvSpPr>
                <p:spPr>
                  <a:xfrm>
                    <a:off x="8488" y="85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1" name="矩形 250"/>
                  <p:cNvSpPr/>
                  <p:nvPr>
                    <p:custDataLst>
                      <p:tags r:id="rId54"/>
                    </p:custDataLst>
                  </p:nvPr>
                </p:nvSpPr>
                <p:spPr>
                  <a:xfrm>
                    <a:off x="8853" y="8517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2" name="矩形 251"/>
                  <p:cNvSpPr/>
                  <p:nvPr>
                    <p:custDataLst>
                      <p:tags r:id="rId55"/>
                    </p:custDataLst>
                  </p:nvPr>
                </p:nvSpPr>
                <p:spPr>
                  <a:xfrm>
                    <a:off x="9219" y="8517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3" name="矩形 252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>
                    <a:off x="9584" y="8517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4" name="矩形 253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>
                    <a:off x="9954" y="8517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5" name="矩形 254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10323" y="85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>
                            <a:lumMod val="9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6" name="矩形 255"/>
                  <p:cNvSpPr/>
                  <p:nvPr>
                    <p:custDataLst>
                      <p:tags r:id="rId59"/>
                    </p:custDataLst>
                  </p:nvPr>
                </p:nvSpPr>
                <p:spPr>
                  <a:xfrm>
                    <a:off x="8488" y="88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7" name="矩形 256"/>
                  <p:cNvSpPr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8853" y="88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8" name="矩形 257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>
                    <a:off x="9219" y="88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9" name="矩形 258"/>
                  <p:cNvSpPr/>
                  <p:nvPr>
                    <p:custDataLst>
                      <p:tags r:id="rId62"/>
                    </p:custDataLst>
                  </p:nvPr>
                </p:nvSpPr>
                <p:spPr>
                  <a:xfrm>
                    <a:off x="9584" y="88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0" name="矩形 259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9954" y="88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1" name="矩形 260"/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>
                    <a:off x="10323" y="88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1A7A7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2" name="矩形 261"/>
                  <p:cNvSpPr/>
                  <p:nvPr>
                    <p:custDataLst>
                      <p:tags r:id="rId65"/>
                    </p:custDataLst>
                  </p:nvPr>
                </p:nvSpPr>
                <p:spPr>
                  <a:xfrm>
                    <a:off x="10691" y="85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>
                            <a:lumMod val="9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3" name="矩形 262"/>
                  <p:cNvSpPr/>
                  <p:nvPr>
                    <p:custDataLst>
                      <p:tags r:id="rId66"/>
                    </p:custDataLst>
                  </p:nvPr>
                </p:nvSpPr>
                <p:spPr>
                  <a:xfrm>
                    <a:off x="11056" y="85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1A7A7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4" name="矩形 263"/>
                  <p:cNvSpPr/>
                  <p:nvPr>
                    <p:custDataLst>
                      <p:tags r:id="rId67"/>
                    </p:custDataLst>
                  </p:nvPr>
                </p:nvSpPr>
                <p:spPr>
                  <a:xfrm>
                    <a:off x="10691" y="88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1A7A7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5" name="矩形 264"/>
                  <p:cNvSpPr/>
                  <p:nvPr>
                    <p:custDataLst>
                      <p:tags r:id="rId68"/>
                    </p:custDataLst>
                  </p:nvPr>
                </p:nvSpPr>
                <p:spPr>
                  <a:xfrm>
                    <a:off x="11056" y="88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1D8886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6" name="矩形 265"/>
                  <p:cNvSpPr/>
                  <p:nvPr>
                    <p:custDataLst>
                      <p:tags r:id="rId69"/>
                    </p:custDataLst>
                  </p:nvPr>
                </p:nvSpPr>
                <p:spPr>
                  <a:xfrm>
                    <a:off x="11421" y="631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7" name="矩形 266"/>
                  <p:cNvSpPr/>
                  <p:nvPr>
                    <p:custDataLst>
                      <p:tags r:id="rId70"/>
                    </p:custDataLst>
                  </p:nvPr>
                </p:nvSpPr>
                <p:spPr>
                  <a:xfrm>
                    <a:off x="11421" y="6682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8" name="矩形 267"/>
                  <p:cNvSpPr/>
                  <p:nvPr>
                    <p:custDataLst>
                      <p:tags r:id="rId71"/>
                    </p:custDataLst>
                  </p:nvPr>
                </p:nvSpPr>
                <p:spPr>
                  <a:xfrm>
                    <a:off x="11421" y="7050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9" name="矩形 268"/>
                  <p:cNvSpPr/>
                  <p:nvPr>
                    <p:custDataLst>
                      <p:tags r:id="rId72"/>
                    </p:custDataLst>
                  </p:nvPr>
                </p:nvSpPr>
                <p:spPr>
                  <a:xfrm>
                    <a:off x="11421" y="74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0" name="矩形 269"/>
                  <p:cNvSpPr/>
                  <p:nvPr>
                    <p:custDataLst>
                      <p:tags r:id="rId73"/>
                    </p:custDataLst>
                  </p:nvPr>
                </p:nvSpPr>
                <p:spPr>
                  <a:xfrm>
                    <a:off x="11421" y="778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1" name="矩形 270"/>
                  <p:cNvSpPr/>
                  <p:nvPr>
                    <p:custDataLst>
                      <p:tags r:id="rId74"/>
                    </p:custDataLst>
                  </p:nvPr>
                </p:nvSpPr>
                <p:spPr>
                  <a:xfrm>
                    <a:off x="11421" y="8151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2" name="矩形 271"/>
                  <p:cNvSpPr/>
                  <p:nvPr>
                    <p:custDataLst>
                      <p:tags r:id="rId75"/>
                    </p:custDataLst>
                  </p:nvPr>
                </p:nvSpPr>
                <p:spPr>
                  <a:xfrm>
                    <a:off x="11421" y="851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3" name="矩形 272"/>
                  <p:cNvSpPr/>
                  <p:nvPr>
                    <p:custDataLst>
                      <p:tags r:id="rId76"/>
                    </p:custDataLst>
                  </p:nvPr>
                </p:nvSpPr>
                <p:spPr>
                  <a:xfrm>
                    <a:off x="11421" y="888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4" name="矩形 273"/>
                  <p:cNvSpPr/>
                  <p:nvPr>
                    <p:custDataLst>
                      <p:tags r:id="rId77"/>
                    </p:custDataLst>
                  </p:nvPr>
                </p:nvSpPr>
                <p:spPr>
                  <a:xfrm>
                    <a:off x="8488" y="9256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5" name="矩形 274"/>
                  <p:cNvSpPr/>
                  <p:nvPr>
                    <p:custDataLst>
                      <p:tags r:id="rId78"/>
                    </p:custDataLst>
                  </p:nvPr>
                </p:nvSpPr>
                <p:spPr>
                  <a:xfrm>
                    <a:off x="8853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6" name="矩形 275"/>
                  <p:cNvSpPr/>
                  <p:nvPr>
                    <p:custDataLst>
                      <p:tags r:id="rId79"/>
                    </p:custDataLst>
                  </p:nvPr>
                </p:nvSpPr>
                <p:spPr>
                  <a:xfrm>
                    <a:off x="9219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7" name="矩形 276"/>
                  <p:cNvSpPr/>
                  <p:nvPr>
                    <p:custDataLst>
                      <p:tags r:id="rId80"/>
                    </p:custDataLst>
                  </p:nvPr>
                </p:nvSpPr>
                <p:spPr>
                  <a:xfrm>
                    <a:off x="9584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8" name="矩形 277"/>
                  <p:cNvSpPr/>
                  <p:nvPr>
                    <p:custDataLst>
                      <p:tags r:id="rId81"/>
                    </p:custDataLst>
                  </p:nvPr>
                </p:nvSpPr>
                <p:spPr>
                  <a:xfrm>
                    <a:off x="9954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9" name="矩形 278"/>
                  <p:cNvSpPr/>
                  <p:nvPr>
                    <p:custDataLst>
                      <p:tags r:id="rId82"/>
                    </p:custDataLst>
                  </p:nvPr>
                </p:nvSpPr>
                <p:spPr>
                  <a:xfrm>
                    <a:off x="10323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0" name="矩形 279"/>
                  <p:cNvSpPr/>
                  <p:nvPr>
                    <p:custDataLst>
                      <p:tags r:id="rId83"/>
                    </p:custDataLst>
                  </p:nvPr>
                </p:nvSpPr>
                <p:spPr>
                  <a:xfrm>
                    <a:off x="10691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1" name="矩形 280"/>
                  <p:cNvSpPr/>
                  <p:nvPr>
                    <p:custDataLst>
                      <p:tags r:id="rId84"/>
                    </p:custDataLst>
                  </p:nvPr>
                </p:nvSpPr>
                <p:spPr>
                  <a:xfrm>
                    <a:off x="11056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2" name="矩形 281"/>
                  <p:cNvSpPr/>
                  <p:nvPr>
                    <p:custDataLst>
                      <p:tags r:id="rId85"/>
                    </p:custDataLst>
                  </p:nvPr>
                </p:nvSpPr>
                <p:spPr>
                  <a:xfrm>
                    <a:off x="11421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83" name="椭圆 282"/>
                <p:cNvSpPr/>
                <p:nvPr>
                  <p:custDataLst>
                    <p:tags r:id="rId86"/>
                  </p:custDataLst>
                </p:nvPr>
              </p:nvSpPr>
              <p:spPr>
                <a:xfrm>
                  <a:off x="3838" y="7763"/>
                  <a:ext cx="170" cy="17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287" name="椭圆 286"/>
                <p:cNvSpPr/>
                <p:nvPr>
                  <p:custDataLst>
                    <p:tags r:id="rId87"/>
                  </p:custDataLst>
                </p:nvPr>
              </p:nvSpPr>
              <p:spPr>
                <a:xfrm>
                  <a:off x="4575" y="7393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288" name="椭圆 287"/>
                <p:cNvSpPr/>
                <p:nvPr>
                  <p:custDataLst>
                    <p:tags r:id="rId88"/>
                  </p:custDataLst>
                </p:nvPr>
              </p:nvSpPr>
              <p:spPr>
                <a:xfrm>
                  <a:off x="5306" y="7028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289" name="椭圆 288"/>
                <p:cNvSpPr/>
                <p:nvPr>
                  <p:custDataLst>
                    <p:tags r:id="rId89"/>
                  </p:custDataLst>
                </p:nvPr>
              </p:nvSpPr>
              <p:spPr>
                <a:xfrm>
                  <a:off x="2738" y="8497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290" name="椭圆 289"/>
                <p:cNvSpPr/>
                <p:nvPr>
                  <p:custDataLst>
                    <p:tags r:id="rId90"/>
                  </p:custDataLst>
                </p:nvPr>
              </p:nvSpPr>
              <p:spPr>
                <a:xfrm>
                  <a:off x="3458" y="8127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291" name="椭圆 290"/>
                <p:cNvSpPr/>
                <p:nvPr>
                  <p:custDataLst>
                    <p:tags r:id="rId91"/>
                  </p:custDataLst>
                </p:nvPr>
              </p:nvSpPr>
              <p:spPr>
                <a:xfrm>
                  <a:off x="3103" y="8127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</p:grpSp>
          <p:sp>
            <p:nvSpPr>
              <p:cNvPr id="293" name="椭圆 292"/>
              <p:cNvSpPr/>
              <p:nvPr>
                <p:custDataLst>
                  <p:tags r:id="rId92"/>
                </p:custDataLst>
              </p:nvPr>
            </p:nvSpPr>
            <p:spPr>
              <a:xfrm>
                <a:off x="8492" y="7280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294" name="椭圆 293"/>
              <p:cNvSpPr/>
              <p:nvPr>
                <p:custDataLst>
                  <p:tags r:id="rId93"/>
                </p:custDataLst>
              </p:nvPr>
            </p:nvSpPr>
            <p:spPr>
              <a:xfrm>
                <a:off x="9225" y="6915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295" name="椭圆 294"/>
              <p:cNvSpPr/>
              <p:nvPr>
                <p:custDataLst>
                  <p:tags r:id="rId94"/>
                </p:custDataLst>
              </p:nvPr>
            </p:nvSpPr>
            <p:spPr>
              <a:xfrm>
                <a:off x="8492" y="7650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297" name="椭圆 296"/>
              <p:cNvSpPr/>
              <p:nvPr>
                <p:custDataLst>
                  <p:tags r:id="rId95"/>
                </p:custDataLst>
              </p:nvPr>
            </p:nvSpPr>
            <p:spPr>
              <a:xfrm>
                <a:off x="8107" y="7280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298" name="椭圆 297"/>
              <p:cNvSpPr/>
              <p:nvPr>
                <p:custDataLst>
                  <p:tags r:id="rId96"/>
                </p:custDataLst>
              </p:nvPr>
            </p:nvSpPr>
            <p:spPr>
              <a:xfrm>
                <a:off x="7743" y="7280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299" name="椭圆 298"/>
              <p:cNvSpPr/>
              <p:nvPr>
                <p:custDataLst>
                  <p:tags r:id="rId97"/>
                </p:custDataLst>
              </p:nvPr>
            </p:nvSpPr>
            <p:spPr>
              <a:xfrm>
                <a:off x="8492" y="8014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300" name="椭圆 299"/>
              <p:cNvSpPr/>
              <p:nvPr>
                <p:custDataLst>
                  <p:tags r:id="rId98"/>
                </p:custDataLst>
              </p:nvPr>
            </p:nvSpPr>
            <p:spPr>
              <a:xfrm>
                <a:off x="8123" y="8014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301" name="椭圆 300"/>
              <p:cNvSpPr/>
              <p:nvPr>
                <p:custDataLst>
                  <p:tags r:id="rId99"/>
                </p:custDataLst>
              </p:nvPr>
            </p:nvSpPr>
            <p:spPr>
              <a:xfrm>
                <a:off x="7743" y="7650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302" name="椭圆 301"/>
              <p:cNvSpPr/>
              <p:nvPr>
                <p:custDataLst>
                  <p:tags r:id="rId100"/>
                </p:custDataLst>
              </p:nvPr>
            </p:nvSpPr>
            <p:spPr>
              <a:xfrm>
                <a:off x="6655" y="8754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cxnSp>
            <p:nvCxnSpPr>
              <p:cNvPr id="303" name="直接箭头连接符 302"/>
              <p:cNvCxnSpPr>
                <a:stCxn id="298" idx="7"/>
                <a:endCxn id="288" idx="3"/>
              </p:cNvCxnSpPr>
              <p:nvPr/>
            </p:nvCxnSpPr>
            <p:spPr>
              <a:xfrm flipV="1">
                <a:off x="7888" y="7060"/>
                <a:ext cx="1728" cy="245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4" name="直接箭头连接符 303"/>
              <p:cNvCxnSpPr>
                <a:stCxn id="297" idx="7"/>
                <a:endCxn id="294" idx="2"/>
              </p:cNvCxnSpPr>
              <p:nvPr>
                <p:custDataLst>
                  <p:tags r:id="rId101"/>
                </p:custDataLst>
              </p:nvPr>
            </p:nvCxnSpPr>
            <p:spPr>
              <a:xfrm flipV="1">
                <a:off x="8252" y="7000"/>
                <a:ext cx="973" cy="305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5" name="直接箭头连接符 304"/>
              <p:cNvCxnSpPr>
                <a:stCxn id="293" idx="6"/>
                <a:endCxn id="287" idx="2"/>
              </p:cNvCxnSpPr>
              <p:nvPr>
                <p:custDataLst>
                  <p:tags r:id="rId102"/>
                </p:custDataLst>
              </p:nvPr>
            </p:nvCxnSpPr>
            <p:spPr>
              <a:xfrm>
                <a:off x="8662" y="7365"/>
                <a:ext cx="198" cy="0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6" name="直接箭头连接符 305"/>
              <p:cNvCxnSpPr>
                <a:stCxn id="301" idx="3"/>
                <a:endCxn id="291" idx="7"/>
              </p:cNvCxnSpPr>
              <p:nvPr>
                <p:custDataLst>
                  <p:tags r:id="rId103"/>
                </p:custDataLst>
              </p:nvPr>
            </p:nvCxnSpPr>
            <p:spPr>
              <a:xfrm flipH="1">
                <a:off x="7533" y="7795"/>
                <a:ext cx="235" cy="244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7" name="直接箭头连接符 306"/>
              <p:cNvCxnSpPr>
                <a:stCxn id="300" idx="3"/>
                <a:endCxn id="289" idx="6"/>
              </p:cNvCxnSpPr>
              <p:nvPr>
                <p:custDataLst>
                  <p:tags r:id="rId104"/>
                </p:custDataLst>
              </p:nvPr>
            </p:nvCxnSpPr>
            <p:spPr>
              <a:xfrm flipH="1">
                <a:off x="7193" y="8159"/>
                <a:ext cx="955" cy="310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8" name="直接箭头连接符 307"/>
              <p:cNvCxnSpPr>
                <a:stCxn id="299" idx="3"/>
                <a:endCxn id="302" idx="6"/>
              </p:cNvCxnSpPr>
              <p:nvPr>
                <p:custDataLst>
                  <p:tags r:id="rId105"/>
                </p:custDataLst>
              </p:nvPr>
            </p:nvCxnSpPr>
            <p:spPr>
              <a:xfrm flipH="1">
                <a:off x="6825" y="8159"/>
                <a:ext cx="1692" cy="680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/>
            <p:cNvSpPr txBox="1"/>
            <p:nvPr/>
          </p:nvSpPr>
          <p:spPr>
            <a:xfrm>
              <a:off x="3041" y="2419"/>
              <a:ext cx="2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Strandard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508" name="组合 507"/>
          <p:cNvGrpSpPr/>
          <p:nvPr/>
        </p:nvGrpSpPr>
        <p:grpSpPr>
          <a:xfrm>
            <a:off x="16134080" y="1711960"/>
            <a:ext cx="2094230" cy="2559685"/>
            <a:chOff x="6415" y="2383"/>
            <a:chExt cx="3298" cy="4031"/>
          </a:xfrm>
        </p:grpSpPr>
        <p:grpSp>
          <p:nvGrpSpPr>
            <p:cNvPr id="199" name="组合 198"/>
            <p:cNvGrpSpPr/>
            <p:nvPr/>
          </p:nvGrpSpPr>
          <p:grpSpPr>
            <a:xfrm>
              <a:off x="6415" y="3106"/>
              <a:ext cx="3298" cy="3308"/>
              <a:chOff x="2275" y="6194"/>
              <a:chExt cx="3298" cy="3308"/>
            </a:xfrm>
          </p:grpSpPr>
          <p:grpSp>
            <p:nvGrpSpPr>
              <p:cNvPr id="107" name="组合 106"/>
              <p:cNvGrpSpPr/>
              <p:nvPr/>
            </p:nvGrpSpPr>
            <p:grpSpPr>
              <a:xfrm>
                <a:off x="2275" y="6194"/>
                <a:ext cx="3298" cy="3308"/>
                <a:chOff x="8488" y="6314"/>
                <a:chExt cx="3298" cy="3308"/>
              </a:xfrm>
            </p:grpSpPr>
            <p:sp>
              <p:nvSpPr>
                <p:cNvPr id="108" name="矩形 107"/>
                <p:cNvSpPr/>
                <p:nvPr>
                  <p:custDataLst>
                    <p:tags r:id="rId106"/>
                  </p:custDataLst>
                </p:nvPr>
              </p:nvSpPr>
              <p:spPr>
                <a:xfrm>
                  <a:off x="8488" y="6314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9" name="矩形 108"/>
                <p:cNvSpPr/>
                <p:nvPr>
                  <p:custDataLst>
                    <p:tags r:id="rId107"/>
                  </p:custDataLst>
                </p:nvPr>
              </p:nvSpPr>
              <p:spPr>
                <a:xfrm>
                  <a:off x="8853" y="6314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矩形 109"/>
                <p:cNvSpPr/>
                <p:nvPr>
                  <p:custDataLst>
                    <p:tags r:id="rId108"/>
                  </p:custDataLst>
                </p:nvPr>
              </p:nvSpPr>
              <p:spPr>
                <a:xfrm>
                  <a:off x="9219" y="6314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1" name="矩形 110"/>
                <p:cNvSpPr/>
                <p:nvPr>
                  <p:custDataLst>
                    <p:tags r:id="rId109"/>
                  </p:custDataLst>
                </p:nvPr>
              </p:nvSpPr>
              <p:spPr>
                <a:xfrm>
                  <a:off x="9584" y="6314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2" name="矩形 111"/>
                <p:cNvSpPr/>
                <p:nvPr>
                  <p:custDataLst>
                    <p:tags r:id="rId110"/>
                  </p:custDataLst>
                </p:nvPr>
              </p:nvSpPr>
              <p:spPr>
                <a:xfrm>
                  <a:off x="9954" y="6314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>
                  <p:custDataLst>
                    <p:tags r:id="rId111"/>
                  </p:custDataLst>
                </p:nvPr>
              </p:nvSpPr>
              <p:spPr>
                <a:xfrm>
                  <a:off x="10323" y="6314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4" name="矩形 113"/>
                <p:cNvSpPr/>
                <p:nvPr>
                  <p:custDataLst>
                    <p:tags r:id="rId112"/>
                  </p:custDataLst>
                </p:nvPr>
              </p:nvSpPr>
              <p:spPr>
                <a:xfrm>
                  <a:off x="8488" y="6680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矩形 114"/>
                <p:cNvSpPr/>
                <p:nvPr>
                  <p:custDataLst>
                    <p:tags r:id="rId113"/>
                  </p:custDataLst>
                </p:nvPr>
              </p:nvSpPr>
              <p:spPr>
                <a:xfrm>
                  <a:off x="8853" y="6680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6" name="矩形 115"/>
                <p:cNvSpPr/>
                <p:nvPr>
                  <p:custDataLst>
                    <p:tags r:id="rId114"/>
                  </p:custDataLst>
                </p:nvPr>
              </p:nvSpPr>
              <p:spPr>
                <a:xfrm>
                  <a:off x="9219" y="6680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 116"/>
                <p:cNvSpPr/>
                <p:nvPr>
                  <p:custDataLst>
                    <p:tags r:id="rId115"/>
                  </p:custDataLst>
                </p:nvPr>
              </p:nvSpPr>
              <p:spPr>
                <a:xfrm>
                  <a:off x="9584" y="6680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8" name="矩形 117"/>
                <p:cNvSpPr/>
                <p:nvPr>
                  <p:custDataLst>
                    <p:tags r:id="rId116"/>
                  </p:custDataLst>
                </p:nvPr>
              </p:nvSpPr>
              <p:spPr>
                <a:xfrm>
                  <a:off x="9954" y="6680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9" name="矩形 118"/>
                <p:cNvSpPr/>
                <p:nvPr>
                  <p:custDataLst>
                    <p:tags r:id="rId117"/>
                  </p:custDataLst>
                </p:nvPr>
              </p:nvSpPr>
              <p:spPr>
                <a:xfrm>
                  <a:off x="10323" y="6680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/>
                <p:cNvSpPr/>
                <p:nvPr>
                  <p:custDataLst>
                    <p:tags r:id="rId118"/>
                  </p:custDataLst>
                </p:nvPr>
              </p:nvSpPr>
              <p:spPr>
                <a:xfrm>
                  <a:off x="10691" y="6314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1" name="矩形 120"/>
                <p:cNvSpPr/>
                <p:nvPr>
                  <p:custDataLst>
                    <p:tags r:id="rId119"/>
                  </p:custDataLst>
                </p:nvPr>
              </p:nvSpPr>
              <p:spPr>
                <a:xfrm>
                  <a:off x="11056" y="6314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2" name="矩形 121"/>
                <p:cNvSpPr/>
                <p:nvPr>
                  <p:custDataLst>
                    <p:tags r:id="rId120"/>
                  </p:custDataLst>
                </p:nvPr>
              </p:nvSpPr>
              <p:spPr>
                <a:xfrm>
                  <a:off x="10691" y="6680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3" name="矩形 122"/>
                <p:cNvSpPr/>
                <p:nvPr>
                  <p:custDataLst>
                    <p:tags r:id="rId121"/>
                  </p:custDataLst>
                </p:nvPr>
              </p:nvSpPr>
              <p:spPr>
                <a:xfrm>
                  <a:off x="11056" y="6680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4" name="矩形 123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8488" y="7048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5" name="矩形 124"/>
                <p:cNvSpPr/>
                <p:nvPr>
                  <p:custDataLst>
                    <p:tags r:id="rId123"/>
                  </p:custDataLst>
                </p:nvPr>
              </p:nvSpPr>
              <p:spPr>
                <a:xfrm>
                  <a:off x="8853" y="7048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矩形 125"/>
                <p:cNvSpPr/>
                <p:nvPr>
                  <p:custDataLst>
                    <p:tags r:id="rId124"/>
                  </p:custDataLst>
                </p:nvPr>
              </p:nvSpPr>
              <p:spPr>
                <a:xfrm>
                  <a:off x="9219" y="7048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7" name="矩形 126"/>
                <p:cNvSpPr/>
                <p:nvPr>
                  <p:custDataLst>
                    <p:tags r:id="rId125"/>
                  </p:custDataLst>
                </p:nvPr>
              </p:nvSpPr>
              <p:spPr>
                <a:xfrm>
                  <a:off x="9584" y="7048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矩形 127"/>
                <p:cNvSpPr/>
                <p:nvPr>
                  <p:custDataLst>
                    <p:tags r:id="rId126"/>
                  </p:custDataLst>
                </p:nvPr>
              </p:nvSpPr>
              <p:spPr>
                <a:xfrm>
                  <a:off x="9954" y="7048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9" name="矩形 128"/>
                <p:cNvSpPr/>
                <p:nvPr>
                  <p:custDataLst>
                    <p:tags r:id="rId127"/>
                  </p:custDataLst>
                </p:nvPr>
              </p:nvSpPr>
              <p:spPr>
                <a:xfrm>
                  <a:off x="10323" y="7048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0" name="矩形 129"/>
                <p:cNvSpPr/>
                <p:nvPr>
                  <p:custDataLst>
                    <p:tags r:id="rId128"/>
                  </p:custDataLst>
                </p:nvPr>
              </p:nvSpPr>
              <p:spPr>
                <a:xfrm>
                  <a:off x="8488" y="7415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矩形 130"/>
                <p:cNvSpPr/>
                <p:nvPr>
                  <p:custDataLst>
                    <p:tags r:id="rId129"/>
                  </p:custDataLst>
                </p:nvPr>
              </p:nvSpPr>
              <p:spPr>
                <a:xfrm>
                  <a:off x="8853" y="7415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2" name="矩形 131"/>
                <p:cNvSpPr/>
                <p:nvPr>
                  <p:custDataLst>
                    <p:tags r:id="rId130"/>
                  </p:custDataLst>
                </p:nvPr>
              </p:nvSpPr>
              <p:spPr>
                <a:xfrm>
                  <a:off x="9219" y="7415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/>
                <p:cNvSpPr/>
                <p:nvPr>
                  <p:custDataLst>
                    <p:tags r:id="rId131"/>
                  </p:custDataLst>
                </p:nvPr>
              </p:nvSpPr>
              <p:spPr>
                <a:xfrm>
                  <a:off x="9584" y="7415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/>
                <p:cNvSpPr/>
                <p:nvPr>
                  <p:custDataLst>
                    <p:tags r:id="rId132"/>
                  </p:custDataLst>
                </p:nvPr>
              </p:nvSpPr>
              <p:spPr>
                <a:xfrm>
                  <a:off x="9954" y="7415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5" name="矩形 134"/>
                <p:cNvSpPr/>
                <p:nvPr>
                  <p:custDataLst>
                    <p:tags r:id="rId133"/>
                  </p:custDataLst>
                </p:nvPr>
              </p:nvSpPr>
              <p:spPr>
                <a:xfrm>
                  <a:off x="10323" y="7415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矩形 135"/>
                <p:cNvSpPr/>
                <p:nvPr>
                  <p:custDataLst>
                    <p:tags r:id="rId134"/>
                  </p:custDataLst>
                </p:nvPr>
              </p:nvSpPr>
              <p:spPr>
                <a:xfrm>
                  <a:off x="10691" y="7048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>
                  <p:custDataLst>
                    <p:tags r:id="rId135"/>
                  </p:custDataLst>
                </p:nvPr>
              </p:nvSpPr>
              <p:spPr>
                <a:xfrm>
                  <a:off x="11056" y="7048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/>
                <p:cNvSpPr/>
                <p:nvPr>
                  <p:custDataLst>
                    <p:tags r:id="rId136"/>
                  </p:custDataLst>
                </p:nvPr>
              </p:nvSpPr>
              <p:spPr>
                <a:xfrm>
                  <a:off x="10691" y="7415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 138"/>
                <p:cNvSpPr/>
                <p:nvPr>
                  <p:custDataLst>
                    <p:tags r:id="rId137"/>
                  </p:custDataLst>
                </p:nvPr>
              </p:nvSpPr>
              <p:spPr>
                <a:xfrm>
                  <a:off x="11056" y="7415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0" name="矩形 139"/>
                <p:cNvSpPr/>
                <p:nvPr>
                  <p:custDataLst>
                    <p:tags r:id="rId138"/>
                  </p:custDataLst>
                </p:nvPr>
              </p:nvSpPr>
              <p:spPr>
                <a:xfrm>
                  <a:off x="8488" y="7783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1" name="矩形 140"/>
                <p:cNvSpPr/>
                <p:nvPr>
                  <p:custDataLst>
                    <p:tags r:id="rId139"/>
                  </p:custDataLst>
                </p:nvPr>
              </p:nvSpPr>
              <p:spPr>
                <a:xfrm>
                  <a:off x="8853" y="7783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2" name="矩形 141"/>
                <p:cNvSpPr/>
                <p:nvPr>
                  <p:custDataLst>
                    <p:tags r:id="rId140"/>
                  </p:custDataLst>
                </p:nvPr>
              </p:nvSpPr>
              <p:spPr>
                <a:xfrm>
                  <a:off x="9219" y="7783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3" name="矩形 142"/>
                <p:cNvSpPr/>
                <p:nvPr>
                  <p:custDataLst>
                    <p:tags r:id="rId141"/>
                  </p:custDataLst>
                </p:nvPr>
              </p:nvSpPr>
              <p:spPr>
                <a:xfrm>
                  <a:off x="9584" y="7783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4" name="矩形 143"/>
                <p:cNvSpPr/>
                <p:nvPr>
                  <p:custDataLst>
                    <p:tags r:id="rId142"/>
                  </p:custDataLst>
                </p:nvPr>
              </p:nvSpPr>
              <p:spPr>
                <a:xfrm>
                  <a:off x="9954" y="7783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5" name="矩形 144"/>
                <p:cNvSpPr/>
                <p:nvPr>
                  <p:custDataLst>
                    <p:tags r:id="rId143"/>
                  </p:custDataLst>
                </p:nvPr>
              </p:nvSpPr>
              <p:spPr>
                <a:xfrm>
                  <a:off x="10323" y="7783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矩形 145"/>
                <p:cNvSpPr/>
                <p:nvPr>
                  <p:custDataLst>
                    <p:tags r:id="rId144"/>
                  </p:custDataLst>
                </p:nvPr>
              </p:nvSpPr>
              <p:spPr>
                <a:xfrm>
                  <a:off x="8488" y="8149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7" name="矩形 146"/>
                <p:cNvSpPr/>
                <p:nvPr>
                  <p:custDataLst>
                    <p:tags r:id="rId145"/>
                  </p:custDataLst>
                </p:nvPr>
              </p:nvSpPr>
              <p:spPr>
                <a:xfrm>
                  <a:off x="8853" y="8149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8" name="矩形 147"/>
                <p:cNvSpPr/>
                <p:nvPr>
                  <p:custDataLst>
                    <p:tags r:id="rId146"/>
                  </p:custDataLst>
                </p:nvPr>
              </p:nvSpPr>
              <p:spPr>
                <a:xfrm>
                  <a:off x="9219" y="8149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9" name="矩形 148"/>
                <p:cNvSpPr/>
                <p:nvPr>
                  <p:custDataLst>
                    <p:tags r:id="rId147"/>
                  </p:custDataLst>
                </p:nvPr>
              </p:nvSpPr>
              <p:spPr>
                <a:xfrm>
                  <a:off x="9584" y="8149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0" name="矩形 149"/>
                <p:cNvSpPr/>
                <p:nvPr>
                  <p:custDataLst>
                    <p:tags r:id="rId148"/>
                  </p:custDataLst>
                </p:nvPr>
              </p:nvSpPr>
              <p:spPr>
                <a:xfrm>
                  <a:off x="9954" y="8149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1" name="矩形 150"/>
                <p:cNvSpPr/>
                <p:nvPr>
                  <p:custDataLst>
                    <p:tags r:id="rId149"/>
                  </p:custDataLst>
                </p:nvPr>
              </p:nvSpPr>
              <p:spPr>
                <a:xfrm>
                  <a:off x="10323" y="8149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lumMod val="9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2" name="矩形 151"/>
                <p:cNvSpPr/>
                <p:nvPr>
                  <p:custDataLst>
                    <p:tags r:id="rId150"/>
                  </p:custDataLst>
                </p:nvPr>
              </p:nvSpPr>
              <p:spPr>
                <a:xfrm>
                  <a:off x="10691" y="7783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3" name="矩形 152"/>
                <p:cNvSpPr/>
                <p:nvPr>
                  <p:custDataLst>
                    <p:tags r:id="rId151"/>
                  </p:custDataLst>
                </p:nvPr>
              </p:nvSpPr>
              <p:spPr>
                <a:xfrm>
                  <a:off x="11056" y="7783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4" name="矩形 153"/>
                <p:cNvSpPr/>
                <p:nvPr>
                  <p:custDataLst>
                    <p:tags r:id="rId152"/>
                  </p:custDataLst>
                </p:nvPr>
              </p:nvSpPr>
              <p:spPr>
                <a:xfrm>
                  <a:off x="10691" y="8149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lumMod val="9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5" name="矩形 154"/>
                <p:cNvSpPr/>
                <p:nvPr>
                  <p:custDataLst>
                    <p:tags r:id="rId153"/>
                  </p:custDataLst>
                </p:nvPr>
              </p:nvSpPr>
              <p:spPr>
                <a:xfrm>
                  <a:off x="11056" y="8149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1A7A7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6" name="矩形 155"/>
                <p:cNvSpPr/>
                <p:nvPr>
                  <p:custDataLst>
                    <p:tags r:id="rId154"/>
                  </p:custDataLst>
                </p:nvPr>
              </p:nvSpPr>
              <p:spPr>
                <a:xfrm>
                  <a:off x="8488" y="8517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156"/>
                <p:cNvSpPr/>
                <p:nvPr>
                  <p:custDataLst>
                    <p:tags r:id="rId155"/>
                  </p:custDataLst>
                </p:nvPr>
              </p:nvSpPr>
              <p:spPr>
                <a:xfrm>
                  <a:off x="8853" y="8517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8" name="矩形 157"/>
                <p:cNvSpPr/>
                <p:nvPr>
                  <p:custDataLst>
                    <p:tags r:id="rId156"/>
                  </p:custDataLst>
                </p:nvPr>
              </p:nvSpPr>
              <p:spPr>
                <a:xfrm>
                  <a:off x="9219" y="8517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158"/>
                <p:cNvSpPr/>
                <p:nvPr>
                  <p:custDataLst>
                    <p:tags r:id="rId157"/>
                  </p:custDataLst>
                </p:nvPr>
              </p:nvSpPr>
              <p:spPr>
                <a:xfrm>
                  <a:off x="9584" y="8517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0" name="矩形 159"/>
                <p:cNvSpPr/>
                <p:nvPr>
                  <p:custDataLst>
                    <p:tags r:id="rId158"/>
                  </p:custDataLst>
                </p:nvPr>
              </p:nvSpPr>
              <p:spPr>
                <a:xfrm>
                  <a:off x="9954" y="8517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160"/>
                <p:cNvSpPr/>
                <p:nvPr>
                  <p:custDataLst>
                    <p:tags r:id="rId159"/>
                  </p:custDataLst>
                </p:nvPr>
              </p:nvSpPr>
              <p:spPr>
                <a:xfrm>
                  <a:off x="10323" y="8517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lumMod val="9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2" name="矩形 161"/>
                <p:cNvSpPr/>
                <p:nvPr>
                  <p:custDataLst>
                    <p:tags r:id="rId160"/>
                  </p:custDataLst>
                </p:nvPr>
              </p:nvSpPr>
              <p:spPr>
                <a:xfrm>
                  <a:off x="8488" y="8883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3" name="矩形 162"/>
                <p:cNvSpPr/>
                <p:nvPr>
                  <p:custDataLst>
                    <p:tags r:id="rId161"/>
                  </p:custDataLst>
                </p:nvPr>
              </p:nvSpPr>
              <p:spPr>
                <a:xfrm>
                  <a:off x="8853" y="8883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4" name="矩形 163"/>
                <p:cNvSpPr/>
                <p:nvPr>
                  <p:custDataLst>
                    <p:tags r:id="rId162"/>
                  </p:custDataLst>
                </p:nvPr>
              </p:nvSpPr>
              <p:spPr>
                <a:xfrm>
                  <a:off x="9219" y="8883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5" name="矩形 164"/>
                <p:cNvSpPr/>
                <p:nvPr>
                  <p:custDataLst>
                    <p:tags r:id="rId163"/>
                  </p:custDataLst>
                </p:nvPr>
              </p:nvSpPr>
              <p:spPr>
                <a:xfrm>
                  <a:off x="9584" y="8883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6" name="矩形 165"/>
                <p:cNvSpPr/>
                <p:nvPr>
                  <p:custDataLst>
                    <p:tags r:id="rId164"/>
                  </p:custDataLst>
                </p:nvPr>
              </p:nvSpPr>
              <p:spPr>
                <a:xfrm>
                  <a:off x="9954" y="8883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矩形 166"/>
                <p:cNvSpPr/>
                <p:nvPr>
                  <p:custDataLst>
                    <p:tags r:id="rId165"/>
                  </p:custDataLst>
                </p:nvPr>
              </p:nvSpPr>
              <p:spPr>
                <a:xfrm>
                  <a:off x="10323" y="8883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8" name="矩形 167"/>
                <p:cNvSpPr/>
                <p:nvPr>
                  <p:custDataLst>
                    <p:tags r:id="rId166"/>
                  </p:custDataLst>
                </p:nvPr>
              </p:nvSpPr>
              <p:spPr>
                <a:xfrm>
                  <a:off x="10691" y="8517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lumMod val="9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矩形 168"/>
                <p:cNvSpPr/>
                <p:nvPr>
                  <p:custDataLst>
                    <p:tags r:id="rId167"/>
                  </p:custDataLst>
                </p:nvPr>
              </p:nvSpPr>
              <p:spPr>
                <a:xfrm>
                  <a:off x="11056" y="8517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1A7A7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/>
                <p:cNvSpPr/>
                <p:nvPr>
                  <p:custDataLst>
                    <p:tags r:id="rId168"/>
                  </p:custDataLst>
                </p:nvPr>
              </p:nvSpPr>
              <p:spPr>
                <a:xfrm>
                  <a:off x="10691" y="8883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1A7A7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1" name="矩形 170"/>
                <p:cNvSpPr/>
                <p:nvPr>
                  <p:custDataLst>
                    <p:tags r:id="rId169"/>
                  </p:custDataLst>
                </p:nvPr>
              </p:nvSpPr>
              <p:spPr>
                <a:xfrm>
                  <a:off x="11056" y="8883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1D8886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2" name="矩形 171"/>
                <p:cNvSpPr/>
                <p:nvPr>
                  <p:custDataLst>
                    <p:tags r:id="rId170"/>
                  </p:custDataLst>
                </p:nvPr>
              </p:nvSpPr>
              <p:spPr>
                <a:xfrm>
                  <a:off x="11421" y="6315"/>
                  <a:ext cx="365" cy="36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3" name="矩形 172"/>
                <p:cNvSpPr/>
                <p:nvPr>
                  <p:custDataLst>
                    <p:tags r:id="rId171"/>
                  </p:custDataLst>
                </p:nvPr>
              </p:nvSpPr>
              <p:spPr>
                <a:xfrm>
                  <a:off x="11421" y="6682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4" name="矩形 173"/>
                <p:cNvSpPr/>
                <p:nvPr>
                  <p:custDataLst>
                    <p:tags r:id="rId172"/>
                  </p:custDataLst>
                </p:nvPr>
              </p:nvSpPr>
              <p:spPr>
                <a:xfrm>
                  <a:off x="11421" y="7050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5" name="矩形 174"/>
                <p:cNvSpPr/>
                <p:nvPr>
                  <p:custDataLst>
                    <p:tags r:id="rId173"/>
                  </p:custDataLst>
                </p:nvPr>
              </p:nvSpPr>
              <p:spPr>
                <a:xfrm>
                  <a:off x="11421" y="7417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6" name="矩形 175"/>
                <p:cNvSpPr/>
                <p:nvPr>
                  <p:custDataLst>
                    <p:tags r:id="rId174"/>
                  </p:custDataLst>
                </p:nvPr>
              </p:nvSpPr>
              <p:spPr>
                <a:xfrm>
                  <a:off x="11421" y="7785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7" name="矩形 176"/>
                <p:cNvSpPr/>
                <p:nvPr>
                  <p:custDataLst>
                    <p:tags r:id="rId175"/>
                  </p:custDataLst>
                </p:nvPr>
              </p:nvSpPr>
              <p:spPr>
                <a:xfrm>
                  <a:off x="11421" y="8151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8" name="矩形 177"/>
                <p:cNvSpPr/>
                <p:nvPr>
                  <p:custDataLst>
                    <p:tags r:id="rId176"/>
                  </p:custDataLst>
                </p:nvPr>
              </p:nvSpPr>
              <p:spPr>
                <a:xfrm>
                  <a:off x="11421" y="8519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9" name="矩形 178"/>
                <p:cNvSpPr/>
                <p:nvPr>
                  <p:custDataLst>
                    <p:tags r:id="rId177"/>
                  </p:custDataLst>
                </p:nvPr>
              </p:nvSpPr>
              <p:spPr>
                <a:xfrm>
                  <a:off x="11421" y="8885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0" name="矩形 179"/>
                <p:cNvSpPr/>
                <p:nvPr>
                  <p:custDataLst>
                    <p:tags r:id="rId178"/>
                  </p:custDataLst>
                </p:nvPr>
              </p:nvSpPr>
              <p:spPr>
                <a:xfrm>
                  <a:off x="8488" y="9256"/>
                  <a:ext cx="365" cy="366"/>
                </a:xfrm>
                <a:prstGeom prst="rect">
                  <a:avLst/>
                </a:prstGeom>
                <a:solidFill>
                  <a:srgbClr val="BEBEB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1" name="矩形 180"/>
                <p:cNvSpPr/>
                <p:nvPr>
                  <p:custDataLst>
                    <p:tags r:id="rId179"/>
                  </p:custDataLst>
                </p:nvPr>
              </p:nvSpPr>
              <p:spPr>
                <a:xfrm>
                  <a:off x="8853" y="9256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2" name="矩形 181"/>
                <p:cNvSpPr/>
                <p:nvPr>
                  <p:custDataLst>
                    <p:tags r:id="rId180"/>
                  </p:custDataLst>
                </p:nvPr>
              </p:nvSpPr>
              <p:spPr>
                <a:xfrm>
                  <a:off x="9219" y="9256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3" name="矩形 182"/>
                <p:cNvSpPr/>
                <p:nvPr>
                  <p:custDataLst>
                    <p:tags r:id="rId181"/>
                  </p:custDataLst>
                </p:nvPr>
              </p:nvSpPr>
              <p:spPr>
                <a:xfrm>
                  <a:off x="9584" y="9256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4" name="矩形 183"/>
                <p:cNvSpPr/>
                <p:nvPr>
                  <p:custDataLst>
                    <p:tags r:id="rId182"/>
                  </p:custDataLst>
                </p:nvPr>
              </p:nvSpPr>
              <p:spPr>
                <a:xfrm>
                  <a:off x="9954" y="9256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5" name="矩形 184"/>
                <p:cNvSpPr/>
                <p:nvPr>
                  <p:custDataLst>
                    <p:tags r:id="rId183"/>
                  </p:custDataLst>
                </p:nvPr>
              </p:nvSpPr>
              <p:spPr>
                <a:xfrm>
                  <a:off x="10323" y="9256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6" name="矩形 185"/>
                <p:cNvSpPr/>
                <p:nvPr>
                  <p:custDataLst>
                    <p:tags r:id="rId184"/>
                  </p:custDataLst>
                </p:nvPr>
              </p:nvSpPr>
              <p:spPr>
                <a:xfrm>
                  <a:off x="10691" y="9256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7" name="矩形 186"/>
                <p:cNvSpPr/>
                <p:nvPr>
                  <p:custDataLst>
                    <p:tags r:id="rId185"/>
                  </p:custDataLst>
                </p:nvPr>
              </p:nvSpPr>
              <p:spPr>
                <a:xfrm>
                  <a:off x="11056" y="9256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8" name="矩形 187"/>
                <p:cNvSpPr/>
                <p:nvPr>
                  <p:custDataLst>
                    <p:tags r:id="rId186"/>
                  </p:custDataLst>
                </p:nvPr>
              </p:nvSpPr>
              <p:spPr>
                <a:xfrm>
                  <a:off x="11421" y="9256"/>
                  <a:ext cx="365" cy="3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32" name="椭圆 931"/>
              <p:cNvSpPr/>
              <p:nvPr>
                <p:custDataLst>
                  <p:tags r:id="rId187"/>
                </p:custDataLst>
              </p:nvPr>
            </p:nvSpPr>
            <p:spPr>
              <a:xfrm>
                <a:off x="3838" y="7782"/>
                <a:ext cx="170" cy="17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189" name="椭圆 188"/>
              <p:cNvSpPr/>
              <p:nvPr>
                <p:custDataLst>
                  <p:tags r:id="rId188"/>
                </p:custDataLst>
              </p:nvPr>
            </p:nvSpPr>
            <p:spPr>
              <a:xfrm>
                <a:off x="3458" y="7393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192" name="椭圆 191"/>
              <p:cNvSpPr/>
              <p:nvPr>
                <p:custDataLst>
                  <p:tags r:id="rId189"/>
                </p:custDataLst>
              </p:nvPr>
            </p:nvSpPr>
            <p:spPr>
              <a:xfrm>
                <a:off x="3838" y="7393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193" name="椭圆 192"/>
              <p:cNvSpPr/>
              <p:nvPr>
                <p:custDataLst>
                  <p:tags r:id="rId190"/>
                </p:custDataLst>
              </p:nvPr>
            </p:nvSpPr>
            <p:spPr>
              <a:xfrm>
                <a:off x="4207" y="7393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194" name="椭圆 193"/>
              <p:cNvSpPr/>
              <p:nvPr>
                <p:custDataLst>
                  <p:tags r:id="rId191"/>
                </p:custDataLst>
              </p:nvPr>
            </p:nvSpPr>
            <p:spPr>
              <a:xfrm>
                <a:off x="4207" y="7781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195" name="椭圆 194"/>
              <p:cNvSpPr/>
              <p:nvPr>
                <p:custDataLst>
                  <p:tags r:id="rId192"/>
                </p:custDataLst>
              </p:nvPr>
            </p:nvSpPr>
            <p:spPr>
              <a:xfrm>
                <a:off x="4207" y="8127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196" name="椭圆 195"/>
              <p:cNvSpPr/>
              <p:nvPr>
                <p:custDataLst>
                  <p:tags r:id="rId193"/>
                </p:custDataLst>
              </p:nvPr>
            </p:nvSpPr>
            <p:spPr>
              <a:xfrm>
                <a:off x="3458" y="7763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197" name="椭圆 196"/>
              <p:cNvSpPr/>
              <p:nvPr>
                <p:custDataLst>
                  <p:tags r:id="rId194"/>
                </p:custDataLst>
              </p:nvPr>
            </p:nvSpPr>
            <p:spPr>
              <a:xfrm>
                <a:off x="3458" y="8127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198" name="椭圆 197"/>
              <p:cNvSpPr/>
              <p:nvPr>
                <p:custDataLst>
                  <p:tags r:id="rId195"/>
                </p:custDataLst>
              </p:nvPr>
            </p:nvSpPr>
            <p:spPr>
              <a:xfrm>
                <a:off x="3838" y="8127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6862" y="2383"/>
              <a:ext cx="2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S</a:t>
              </a:r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nake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669655" y="5085080"/>
            <a:ext cx="7880985" cy="3296920"/>
            <a:chOff x="1682" y="5060"/>
            <a:chExt cx="12411" cy="5192"/>
          </a:xfrm>
        </p:grpSpPr>
        <p:grpSp>
          <p:nvGrpSpPr>
            <p:cNvPr id="72" name="组合 71"/>
            <p:cNvGrpSpPr/>
            <p:nvPr/>
          </p:nvGrpSpPr>
          <p:grpSpPr>
            <a:xfrm>
              <a:off x="1752" y="5287"/>
              <a:ext cx="12185" cy="4730"/>
              <a:chOff x="1752" y="5287"/>
              <a:chExt cx="12185" cy="4730"/>
            </a:xfrm>
          </p:grpSpPr>
          <p:grpSp>
            <p:nvGrpSpPr>
              <p:cNvPr id="691" name="组合 690"/>
              <p:cNvGrpSpPr/>
              <p:nvPr/>
            </p:nvGrpSpPr>
            <p:grpSpPr>
              <a:xfrm>
                <a:off x="9305" y="5629"/>
                <a:ext cx="4632" cy="4376"/>
                <a:chOff x="9251" y="4606"/>
                <a:chExt cx="4632" cy="4376"/>
              </a:xfrm>
            </p:grpSpPr>
            <p:grpSp>
              <p:nvGrpSpPr>
                <p:cNvPr id="686" name="组合 685"/>
                <p:cNvGrpSpPr/>
                <p:nvPr/>
              </p:nvGrpSpPr>
              <p:grpSpPr>
                <a:xfrm>
                  <a:off x="9251" y="4606"/>
                  <a:ext cx="4632" cy="4377"/>
                  <a:chOff x="10082" y="4761"/>
                  <a:chExt cx="4632" cy="4377"/>
                </a:xfrm>
              </p:grpSpPr>
              <p:grpSp>
                <p:nvGrpSpPr>
                  <p:cNvPr id="666" name="组合 665"/>
                  <p:cNvGrpSpPr/>
                  <p:nvPr/>
                </p:nvGrpSpPr>
                <p:grpSpPr>
                  <a:xfrm>
                    <a:off x="10834" y="5261"/>
                    <a:ext cx="3306" cy="3308"/>
                    <a:chOff x="6310" y="5740"/>
                    <a:chExt cx="3306" cy="3308"/>
                  </a:xfrm>
                </p:grpSpPr>
                <p:grpSp>
                  <p:nvGrpSpPr>
                    <p:cNvPr id="106" name="组合 105"/>
                    <p:cNvGrpSpPr/>
                    <p:nvPr/>
                  </p:nvGrpSpPr>
                  <p:grpSpPr>
                    <a:xfrm>
                      <a:off x="6318" y="5740"/>
                      <a:ext cx="3298" cy="3308"/>
                      <a:chOff x="8488" y="6314"/>
                      <a:chExt cx="3298" cy="3308"/>
                    </a:xfrm>
                    <a:solidFill>
                      <a:srgbClr val="E6EED8"/>
                    </a:solidFill>
                  </p:grpSpPr>
                  <p:sp>
                    <p:nvSpPr>
                      <p:cNvPr id="2" name="矩形 1"/>
                      <p:cNvSpPr/>
                      <p:nvPr>
                        <p:custDataLst>
                          <p:tags r:id="rId196"/>
                        </p:custDataLst>
                      </p:nvPr>
                    </p:nvSpPr>
                    <p:spPr>
                      <a:xfrm>
                        <a:off x="8488" y="6314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" name="矩形 2"/>
                      <p:cNvSpPr/>
                      <p:nvPr>
                        <p:custDataLst>
                          <p:tags r:id="rId197"/>
                        </p:custDataLst>
                      </p:nvPr>
                    </p:nvSpPr>
                    <p:spPr>
                      <a:xfrm>
                        <a:off x="8853" y="6314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" name="矩形 5"/>
                      <p:cNvSpPr/>
                      <p:nvPr>
                        <p:custDataLst>
                          <p:tags r:id="rId198"/>
                        </p:custDataLst>
                      </p:nvPr>
                    </p:nvSpPr>
                    <p:spPr>
                      <a:xfrm>
                        <a:off x="9219" y="6314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" name="矩形 6"/>
                      <p:cNvSpPr/>
                      <p:nvPr>
                        <p:custDataLst>
                          <p:tags r:id="rId199"/>
                        </p:custDataLst>
                      </p:nvPr>
                    </p:nvSpPr>
                    <p:spPr>
                      <a:xfrm>
                        <a:off x="9584" y="6314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" name="矩形 7"/>
                      <p:cNvSpPr/>
                      <p:nvPr>
                        <p:custDataLst>
                          <p:tags r:id="rId200"/>
                        </p:custDataLst>
                      </p:nvPr>
                    </p:nvSpPr>
                    <p:spPr>
                      <a:xfrm>
                        <a:off x="9954" y="6314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" name="矩形 8"/>
                      <p:cNvSpPr/>
                      <p:nvPr>
                        <p:custDataLst>
                          <p:tags r:id="rId201"/>
                        </p:custDataLst>
                      </p:nvPr>
                    </p:nvSpPr>
                    <p:spPr>
                      <a:xfrm>
                        <a:off x="10323" y="6314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" name="矩形 9"/>
                      <p:cNvSpPr/>
                      <p:nvPr>
                        <p:custDataLst>
                          <p:tags r:id="rId202"/>
                        </p:custDataLst>
                      </p:nvPr>
                    </p:nvSpPr>
                    <p:spPr>
                      <a:xfrm>
                        <a:off x="8488" y="6680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1" name="矩形 10"/>
                      <p:cNvSpPr/>
                      <p:nvPr>
                        <p:custDataLst>
                          <p:tags r:id="rId203"/>
                        </p:custDataLst>
                      </p:nvPr>
                    </p:nvSpPr>
                    <p:spPr>
                      <a:xfrm>
                        <a:off x="8853" y="6680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" name="矩形 11"/>
                      <p:cNvSpPr/>
                      <p:nvPr>
                        <p:custDataLst>
                          <p:tags r:id="rId204"/>
                        </p:custDataLst>
                      </p:nvPr>
                    </p:nvSpPr>
                    <p:spPr>
                      <a:xfrm>
                        <a:off x="9219" y="6680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" name="矩形 12"/>
                      <p:cNvSpPr/>
                      <p:nvPr>
                        <p:custDataLst>
                          <p:tags r:id="rId205"/>
                        </p:custDataLst>
                      </p:nvPr>
                    </p:nvSpPr>
                    <p:spPr>
                      <a:xfrm>
                        <a:off x="9584" y="6680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" name="矩形 13"/>
                      <p:cNvSpPr/>
                      <p:nvPr>
                        <p:custDataLst>
                          <p:tags r:id="rId206"/>
                        </p:custDataLst>
                      </p:nvPr>
                    </p:nvSpPr>
                    <p:spPr>
                      <a:xfrm>
                        <a:off x="9954" y="6680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" name="矩形 14"/>
                      <p:cNvSpPr/>
                      <p:nvPr>
                        <p:custDataLst>
                          <p:tags r:id="rId207"/>
                        </p:custDataLst>
                      </p:nvPr>
                    </p:nvSpPr>
                    <p:spPr>
                      <a:xfrm>
                        <a:off x="10323" y="6680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6" name="矩形 15"/>
                      <p:cNvSpPr/>
                      <p:nvPr>
                        <p:custDataLst>
                          <p:tags r:id="rId208"/>
                        </p:custDataLst>
                      </p:nvPr>
                    </p:nvSpPr>
                    <p:spPr>
                      <a:xfrm>
                        <a:off x="10691" y="6314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7" name="矩形 16"/>
                      <p:cNvSpPr/>
                      <p:nvPr>
                        <p:custDataLst>
                          <p:tags r:id="rId209"/>
                        </p:custDataLst>
                      </p:nvPr>
                    </p:nvSpPr>
                    <p:spPr>
                      <a:xfrm>
                        <a:off x="11056" y="6314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8" name="矩形 17"/>
                      <p:cNvSpPr/>
                      <p:nvPr>
                        <p:custDataLst>
                          <p:tags r:id="rId210"/>
                        </p:custDataLst>
                      </p:nvPr>
                    </p:nvSpPr>
                    <p:spPr>
                      <a:xfrm>
                        <a:off x="10691" y="6680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9" name="矩形 18"/>
                      <p:cNvSpPr/>
                      <p:nvPr>
                        <p:custDataLst>
                          <p:tags r:id="rId211"/>
                        </p:custDataLst>
                      </p:nvPr>
                    </p:nvSpPr>
                    <p:spPr>
                      <a:xfrm>
                        <a:off x="11056" y="6680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0" name="矩形 19"/>
                      <p:cNvSpPr/>
                      <p:nvPr>
                        <p:custDataLst>
                          <p:tags r:id="rId212"/>
                        </p:custDataLst>
                      </p:nvPr>
                    </p:nvSpPr>
                    <p:spPr>
                      <a:xfrm>
                        <a:off x="8488" y="7048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" name="矩形 20"/>
                      <p:cNvSpPr/>
                      <p:nvPr>
                        <p:custDataLst>
                          <p:tags r:id="rId213"/>
                        </p:custDataLst>
                      </p:nvPr>
                    </p:nvSpPr>
                    <p:spPr>
                      <a:xfrm>
                        <a:off x="8853" y="7048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" name="矩形 21"/>
                      <p:cNvSpPr/>
                      <p:nvPr>
                        <p:custDataLst>
                          <p:tags r:id="rId214"/>
                        </p:custDataLst>
                      </p:nvPr>
                    </p:nvSpPr>
                    <p:spPr>
                      <a:xfrm>
                        <a:off x="9219" y="7048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" name="矩形 22"/>
                      <p:cNvSpPr/>
                      <p:nvPr>
                        <p:custDataLst>
                          <p:tags r:id="rId215"/>
                        </p:custDataLst>
                      </p:nvPr>
                    </p:nvSpPr>
                    <p:spPr>
                      <a:xfrm>
                        <a:off x="9584" y="7048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4" name="矩形 23"/>
                      <p:cNvSpPr/>
                      <p:nvPr>
                        <p:custDataLst>
                          <p:tags r:id="rId216"/>
                        </p:custDataLst>
                      </p:nvPr>
                    </p:nvSpPr>
                    <p:spPr>
                      <a:xfrm>
                        <a:off x="9954" y="7048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5" name="矩形 24"/>
                      <p:cNvSpPr/>
                      <p:nvPr>
                        <p:custDataLst>
                          <p:tags r:id="rId217"/>
                        </p:custDataLst>
                      </p:nvPr>
                    </p:nvSpPr>
                    <p:spPr>
                      <a:xfrm>
                        <a:off x="10323" y="7048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6" name="矩形 25"/>
                      <p:cNvSpPr/>
                      <p:nvPr>
                        <p:custDataLst>
                          <p:tags r:id="rId218"/>
                        </p:custDataLst>
                      </p:nvPr>
                    </p:nvSpPr>
                    <p:spPr>
                      <a:xfrm>
                        <a:off x="8488" y="7415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7" name="矩形 26"/>
                      <p:cNvSpPr/>
                      <p:nvPr>
                        <p:custDataLst>
                          <p:tags r:id="rId219"/>
                        </p:custDataLst>
                      </p:nvPr>
                    </p:nvSpPr>
                    <p:spPr>
                      <a:xfrm>
                        <a:off x="8853" y="7415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8" name="矩形 27"/>
                      <p:cNvSpPr/>
                      <p:nvPr>
                        <p:custDataLst>
                          <p:tags r:id="rId220"/>
                        </p:custDataLst>
                      </p:nvPr>
                    </p:nvSpPr>
                    <p:spPr>
                      <a:xfrm>
                        <a:off x="9219" y="7415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9" name="矩形 28"/>
                      <p:cNvSpPr/>
                      <p:nvPr>
                        <p:custDataLst>
                          <p:tags r:id="rId221"/>
                        </p:custDataLst>
                      </p:nvPr>
                    </p:nvSpPr>
                    <p:spPr>
                      <a:xfrm>
                        <a:off x="9584" y="7415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0" name="矩形 29"/>
                      <p:cNvSpPr/>
                      <p:nvPr>
                        <p:custDataLst>
                          <p:tags r:id="rId222"/>
                        </p:custDataLst>
                      </p:nvPr>
                    </p:nvSpPr>
                    <p:spPr>
                      <a:xfrm>
                        <a:off x="9954" y="7415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1" name="矩形 30"/>
                      <p:cNvSpPr/>
                      <p:nvPr>
                        <p:custDataLst>
                          <p:tags r:id="rId223"/>
                        </p:custDataLst>
                      </p:nvPr>
                    </p:nvSpPr>
                    <p:spPr>
                      <a:xfrm>
                        <a:off x="10323" y="7415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2" name="矩形 31"/>
                      <p:cNvSpPr/>
                      <p:nvPr>
                        <p:custDataLst>
                          <p:tags r:id="rId224"/>
                        </p:custDataLst>
                      </p:nvPr>
                    </p:nvSpPr>
                    <p:spPr>
                      <a:xfrm>
                        <a:off x="10691" y="7048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3" name="矩形 32"/>
                      <p:cNvSpPr/>
                      <p:nvPr>
                        <p:custDataLst>
                          <p:tags r:id="rId225"/>
                        </p:custDataLst>
                      </p:nvPr>
                    </p:nvSpPr>
                    <p:spPr>
                      <a:xfrm>
                        <a:off x="11056" y="7048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4" name="矩形 33"/>
                      <p:cNvSpPr/>
                      <p:nvPr>
                        <p:custDataLst>
                          <p:tags r:id="rId226"/>
                        </p:custDataLst>
                      </p:nvPr>
                    </p:nvSpPr>
                    <p:spPr>
                      <a:xfrm>
                        <a:off x="10691" y="7415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5" name="矩形 34"/>
                      <p:cNvSpPr/>
                      <p:nvPr>
                        <p:custDataLst>
                          <p:tags r:id="rId227"/>
                        </p:custDataLst>
                      </p:nvPr>
                    </p:nvSpPr>
                    <p:spPr>
                      <a:xfrm>
                        <a:off x="11056" y="7415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6" name="矩形 35"/>
                      <p:cNvSpPr/>
                      <p:nvPr>
                        <p:custDataLst>
                          <p:tags r:id="rId228"/>
                        </p:custDataLst>
                      </p:nvPr>
                    </p:nvSpPr>
                    <p:spPr>
                      <a:xfrm>
                        <a:off x="8488" y="77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7" name="矩形 36"/>
                      <p:cNvSpPr/>
                      <p:nvPr>
                        <p:custDataLst>
                          <p:tags r:id="rId229"/>
                        </p:custDataLst>
                      </p:nvPr>
                    </p:nvSpPr>
                    <p:spPr>
                      <a:xfrm>
                        <a:off x="8853" y="77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8" name="矩形 37"/>
                      <p:cNvSpPr/>
                      <p:nvPr>
                        <p:custDataLst>
                          <p:tags r:id="rId230"/>
                        </p:custDataLst>
                      </p:nvPr>
                    </p:nvSpPr>
                    <p:spPr>
                      <a:xfrm>
                        <a:off x="9219" y="7783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9" name="矩形 38"/>
                      <p:cNvSpPr/>
                      <p:nvPr>
                        <p:custDataLst>
                          <p:tags r:id="rId231"/>
                        </p:custDataLst>
                      </p:nvPr>
                    </p:nvSpPr>
                    <p:spPr>
                      <a:xfrm>
                        <a:off x="9584" y="77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0" name="矩形 39"/>
                      <p:cNvSpPr/>
                      <p:nvPr>
                        <p:custDataLst>
                          <p:tags r:id="rId232"/>
                        </p:custDataLst>
                      </p:nvPr>
                    </p:nvSpPr>
                    <p:spPr>
                      <a:xfrm>
                        <a:off x="9954" y="7783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FDF0CA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1" name="矩形 40"/>
                      <p:cNvSpPr/>
                      <p:nvPr>
                        <p:custDataLst>
                          <p:tags r:id="rId233"/>
                        </p:custDataLst>
                      </p:nvPr>
                    </p:nvSpPr>
                    <p:spPr>
                      <a:xfrm>
                        <a:off x="10323" y="7783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pFill/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2" name="矩形 41"/>
                      <p:cNvSpPr/>
                      <p:nvPr>
                        <p:custDataLst>
                          <p:tags r:id="rId234"/>
                        </p:custDataLst>
                      </p:nvPr>
                    </p:nvSpPr>
                    <p:spPr>
                      <a:xfrm>
                        <a:off x="8488" y="8149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3" name="矩形 42"/>
                      <p:cNvSpPr/>
                      <p:nvPr>
                        <p:custDataLst>
                          <p:tags r:id="rId235"/>
                        </p:custDataLst>
                      </p:nvPr>
                    </p:nvSpPr>
                    <p:spPr>
                      <a:xfrm>
                        <a:off x="8853" y="8149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4" name="矩形 43"/>
                      <p:cNvSpPr/>
                      <p:nvPr>
                        <p:custDataLst>
                          <p:tags r:id="rId236"/>
                        </p:custDataLst>
                      </p:nvPr>
                    </p:nvSpPr>
                    <p:spPr>
                      <a:xfrm>
                        <a:off x="9219" y="8149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5" name="矩形 44"/>
                      <p:cNvSpPr/>
                      <p:nvPr>
                        <p:custDataLst>
                          <p:tags r:id="rId237"/>
                        </p:custDataLst>
                      </p:nvPr>
                    </p:nvSpPr>
                    <p:spPr>
                      <a:xfrm>
                        <a:off x="9584" y="8149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6" name="矩形 45"/>
                      <p:cNvSpPr/>
                      <p:nvPr>
                        <p:custDataLst>
                          <p:tags r:id="rId238"/>
                        </p:custDataLst>
                      </p:nvPr>
                    </p:nvSpPr>
                    <p:spPr>
                      <a:xfrm>
                        <a:off x="9954" y="8149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7" name="矩形 46"/>
                      <p:cNvSpPr/>
                      <p:nvPr>
                        <p:custDataLst>
                          <p:tags r:id="rId239"/>
                        </p:custDataLst>
                      </p:nvPr>
                    </p:nvSpPr>
                    <p:spPr>
                      <a:xfrm>
                        <a:off x="10323" y="8149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pFill/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8" name="矩形 47"/>
                      <p:cNvSpPr/>
                      <p:nvPr>
                        <p:custDataLst>
                          <p:tags r:id="rId240"/>
                        </p:custDataLst>
                      </p:nvPr>
                    </p:nvSpPr>
                    <p:spPr>
                      <a:xfrm>
                        <a:off x="10691" y="77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9" name="矩形 48"/>
                      <p:cNvSpPr/>
                      <p:nvPr>
                        <p:custDataLst>
                          <p:tags r:id="rId241"/>
                        </p:custDataLst>
                      </p:nvPr>
                    </p:nvSpPr>
                    <p:spPr>
                      <a:xfrm>
                        <a:off x="11056" y="7783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0" name="矩形 49"/>
                      <p:cNvSpPr/>
                      <p:nvPr>
                        <p:custDataLst>
                          <p:tags r:id="rId242"/>
                        </p:custDataLst>
                      </p:nvPr>
                    </p:nvSpPr>
                    <p:spPr>
                      <a:xfrm>
                        <a:off x="10691" y="8149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lumMod val="90000"/>
                              </a:schemeClr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1" name="矩形 50"/>
                      <p:cNvSpPr/>
                      <p:nvPr>
                        <p:custDataLst>
                          <p:tags r:id="rId243"/>
                        </p:custDataLst>
                      </p:nvPr>
                    </p:nvSpPr>
                    <p:spPr>
                      <a:xfrm>
                        <a:off x="11056" y="8149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51A7A7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2" name="矩形 51"/>
                      <p:cNvSpPr/>
                      <p:nvPr>
                        <p:custDataLst>
                          <p:tags r:id="rId244"/>
                        </p:custDataLst>
                      </p:nvPr>
                    </p:nvSpPr>
                    <p:spPr>
                      <a:xfrm>
                        <a:off x="8488" y="8517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3" name="矩形 52"/>
                      <p:cNvSpPr/>
                      <p:nvPr>
                        <p:custDataLst>
                          <p:tags r:id="rId245"/>
                        </p:custDataLst>
                      </p:nvPr>
                    </p:nvSpPr>
                    <p:spPr>
                      <a:xfrm>
                        <a:off x="8853" y="8517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4" name="矩形 53"/>
                      <p:cNvSpPr/>
                      <p:nvPr>
                        <p:custDataLst>
                          <p:tags r:id="rId246"/>
                        </p:custDataLst>
                      </p:nvPr>
                    </p:nvSpPr>
                    <p:spPr>
                      <a:xfrm>
                        <a:off x="9219" y="8517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5" name="矩形 54"/>
                      <p:cNvSpPr/>
                      <p:nvPr>
                        <p:custDataLst>
                          <p:tags r:id="rId247"/>
                        </p:custDataLst>
                      </p:nvPr>
                    </p:nvSpPr>
                    <p:spPr>
                      <a:xfrm>
                        <a:off x="9584" y="8517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6" name="矩形 55"/>
                      <p:cNvSpPr/>
                      <p:nvPr>
                        <p:custDataLst>
                          <p:tags r:id="rId248"/>
                        </p:custDataLst>
                      </p:nvPr>
                    </p:nvSpPr>
                    <p:spPr>
                      <a:xfrm>
                        <a:off x="9954" y="8517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7" name="矩形 56"/>
                      <p:cNvSpPr/>
                      <p:nvPr>
                        <p:custDataLst>
                          <p:tags r:id="rId249"/>
                        </p:custDataLst>
                      </p:nvPr>
                    </p:nvSpPr>
                    <p:spPr>
                      <a:xfrm>
                        <a:off x="10323" y="8517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pFill/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8" name="矩形 57"/>
                      <p:cNvSpPr/>
                      <p:nvPr>
                        <p:custDataLst>
                          <p:tags r:id="rId250"/>
                        </p:custDataLst>
                      </p:nvPr>
                    </p:nvSpPr>
                    <p:spPr>
                      <a:xfrm>
                        <a:off x="8488" y="88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9" name="矩形 58"/>
                      <p:cNvSpPr/>
                      <p:nvPr>
                        <p:custDataLst>
                          <p:tags r:id="rId251"/>
                        </p:custDataLst>
                      </p:nvPr>
                    </p:nvSpPr>
                    <p:spPr>
                      <a:xfrm>
                        <a:off x="8853" y="88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0" name="矩形 59"/>
                      <p:cNvSpPr/>
                      <p:nvPr>
                        <p:custDataLst>
                          <p:tags r:id="rId252"/>
                        </p:custDataLst>
                      </p:nvPr>
                    </p:nvSpPr>
                    <p:spPr>
                      <a:xfrm>
                        <a:off x="9219" y="88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1" name="矩形 60"/>
                      <p:cNvSpPr/>
                      <p:nvPr>
                        <p:custDataLst>
                          <p:tags r:id="rId253"/>
                        </p:custDataLst>
                      </p:nvPr>
                    </p:nvSpPr>
                    <p:spPr>
                      <a:xfrm>
                        <a:off x="9584" y="88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2" name="矩形 61"/>
                      <p:cNvSpPr/>
                      <p:nvPr>
                        <p:custDataLst>
                          <p:tags r:id="rId254"/>
                        </p:custDataLst>
                      </p:nvPr>
                    </p:nvSpPr>
                    <p:spPr>
                      <a:xfrm>
                        <a:off x="9954" y="8883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pFill/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3" name="矩形 62"/>
                      <p:cNvSpPr/>
                      <p:nvPr>
                        <p:custDataLst>
                          <p:tags r:id="rId255"/>
                        </p:custDataLst>
                      </p:nvPr>
                    </p:nvSpPr>
                    <p:spPr>
                      <a:xfrm>
                        <a:off x="10323" y="88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51A7A7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4" name="矩形 63"/>
                      <p:cNvSpPr/>
                      <p:nvPr>
                        <p:custDataLst>
                          <p:tags r:id="rId256"/>
                        </p:custDataLst>
                      </p:nvPr>
                    </p:nvSpPr>
                    <p:spPr>
                      <a:xfrm>
                        <a:off x="10691" y="8517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lumMod val="90000"/>
                              </a:schemeClr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5" name="矩形 64"/>
                      <p:cNvSpPr/>
                      <p:nvPr>
                        <p:custDataLst>
                          <p:tags r:id="rId257"/>
                        </p:custDataLst>
                      </p:nvPr>
                    </p:nvSpPr>
                    <p:spPr>
                      <a:xfrm>
                        <a:off x="11056" y="8517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51A7A7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6" name="矩形 65"/>
                      <p:cNvSpPr/>
                      <p:nvPr>
                        <p:custDataLst>
                          <p:tags r:id="rId258"/>
                        </p:custDataLst>
                      </p:nvPr>
                    </p:nvSpPr>
                    <p:spPr>
                      <a:xfrm>
                        <a:off x="10691" y="88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51A7A7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7" name="矩形 66"/>
                      <p:cNvSpPr/>
                      <p:nvPr>
                        <p:custDataLst>
                          <p:tags r:id="rId259"/>
                        </p:custDataLst>
                      </p:nvPr>
                    </p:nvSpPr>
                    <p:spPr>
                      <a:xfrm>
                        <a:off x="11056" y="8883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1D8886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0" name="矩形 79"/>
                      <p:cNvSpPr/>
                      <p:nvPr>
                        <p:custDataLst>
                          <p:tags r:id="rId260"/>
                        </p:custDataLst>
                      </p:nvPr>
                    </p:nvSpPr>
                    <p:spPr>
                      <a:xfrm>
                        <a:off x="11421" y="6314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1" name="矩形 80"/>
                      <p:cNvSpPr/>
                      <p:nvPr>
                        <p:custDataLst>
                          <p:tags r:id="rId261"/>
                        </p:custDataLst>
                      </p:nvPr>
                    </p:nvSpPr>
                    <p:spPr>
                      <a:xfrm>
                        <a:off x="11421" y="6682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2" name="矩形 81"/>
                      <p:cNvSpPr/>
                      <p:nvPr>
                        <p:custDataLst>
                          <p:tags r:id="rId262"/>
                        </p:custDataLst>
                      </p:nvPr>
                    </p:nvSpPr>
                    <p:spPr>
                      <a:xfrm>
                        <a:off x="11421" y="7050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3" name="矩形 82"/>
                      <p:cNvSpPr/>
                      <p:nvPr>
                        <p:custDataLst>
                          <p:tags r:id="rId263"/>
                        </p:custDataLst>
                      </p:nvPr>
                    </p:nvSpPr>
                    <p:spPr>
                      <a:xfrm>
                        <a:off x="11421" y="7417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4" name="矩形 83"/>
                      <p:cNvSpPr/>
                      <p:nvPr>
                        <p:custDataLst>
                          <p:tags r:id="rId264"/>
                        </p:custDataLst>
                      </p:nvPr>
                    </p:nvSpPr>
                    <p:spPr>
                      <a:xfrm>
                        <a:off x="11421" y="7785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5" name="矩形 84"/>
                      <p:cNvSpPr/>
                      <p:nvPr>
                        <p:custDataLst>
                          <p:tags r:id="rId265"/>
                        </p:custDataLst>
                      </p:nvPr>
                    </p:nvSpPr>
                    <p:spPr>
                      <a:xfrm>
                        <a:off x="11421" y="8151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6" name="矩形 85"/>
                      <p:cNvSpPr/>
                      <p:nvPr>
                        <p:custDataLst>
                          <p:tags r:id="rId266"/>
                        </p:custDataLst>
                      </p:nvPr>
                    </p:nvSpPr>
                    <p:spPr>
                      <a:xfrm>
                        <a:off x="11421" y="8519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7" name="矩形 86"/>
                      <p:cNvSpPr/>
                      <p:nvPr>
                        <p:custDataLst>
                          <p:tags r:id="rId267"/>
                        </p:custDataLst>
                      </p:nvPr>
                    </p:nvSpPr>
                    <p:spPr>
                      <a:xfrm>
                        <a:off x="11421" y="8885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6" name="矩形 95"/>
                      <p:cNvSpPr/>
                      <p:nvPr>
                        <p:custDataLst>
                          <p:tags r:id="rId268"/>
                        </p:custDataLst>
                      </p:nvPr>
                    </p:nvSpPr>
                    <p:spPr>
                      <a:xfrm>
                        <a:off x="8488" y="9256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7" name="矩形 96"/>
                      <p:cNvSpPr/>
                      <p:nvPr>
                        <p:custDataLst>
                          <p:tags r:id="rId269"/>
                        </p:custDataLst>
                      </p:nvPr>
                    </p:nvSpPr>
                    <p:spPr>
                      <a:xfrm>
                        <a:off x="8853" y="9256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8" name="矩形 97"/>
                      <p:cNvSpPr/>
                      <p:nvPr>
                        <p:custDataLst>
                          <p:tags r:id="rId270"/>
                        </p:custDataLst>
                      </p:nvPr>
                    </p:nvSpPr>
                    <p:spPr>
                      <a:xfrm>
                        <a:off x="9219" y="9256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9" name="矩形 98"/>
                      <p:cNvSpPr/>
                      <p:nvPr>
                        <p:custDataLst>
                          <p:tags r:id="rId271"/>
                        </p:custDataLst>
                      </p:nvPr>
                    </p:nvSpPr>
                    <p:spPr>
                      <a:xfrm>
                        <a:off x="9584" y="9256"/>
                        <a:ext cx="365" cy="366"/>
                      </a:xfrm>
                      <a:prstGeom prst="rect">
                        <a:avLst/>
                      </a:prstGeom>
                      <a:solidFill>
                        <a:srgbClr val="C2D49E"/>
                      </a:solidFill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pFill/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0" name="矩形 99"/>
                      <p:cNvSpPr/>
                      <p:nvPr>
                        <p:custDataLst>
                          <p:tags r:id="rId272"/>
                        </p:custDataLst>
                      </p:nvPr>
                    </p:nvSpPr>
                    <p:spPr>
                      <a:xfrm>
                        <a:off x="9954" y="9256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1" name="矩形 100"/>
                      <p:cNvSpPr/>
                      <p:nvPr>
                        <p:custDataLst>
                          <p:tags r:id="rId273"/>
                        </p:custDataLst>
                      </p:nvPr>
                    </p:nvSpPr>
                    <p:spPr>
                      <a:xfrm>
                        <a:off x="10323" y="9256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2" name="矩形 101"/>
                      <p:cNvSpPr/>
                      <p:nvPr>
                        <p:custDataLst>
                          <p:tags r:id="rId274"/>
                        </p:custDataLst>
                      </p:nvPr>
                    </p:nvSpPr>
                    <p:spPr>
                      <a:xfrm>
                        <a:off x="10691" y="9256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3" name="矩形 102"/>
                      <p:cNvSpPr/>
                      <p:nvPr>
                        <p:custDataLst>
                          <p:tags r:id="rId275"/>
                        </p:custDataLst>
                      </p:nvPr>
                    </p:nvSpPr>
                    <p:spPr>
                      <a:xfrm>
                        <a:off x="11056" y="9256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4" name="矩形 103"/>
                      <p:cNvSpPr/>
                      <p:nvPr>
                        <p:custDataLst>
                          <p:tags r:id="rId276"/>
                        </p:custDataLst>
                      </p:nvPr>
                    </p:nvSpPr>
                    <p:spPr>
                      <a:xfrm>
                        <a:off x="11421" y="9256"/>
                        <a:ext cx="365" cy="36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aphicFrame>
                  <p:nvGraphicFramePr>
                    <p:cNvPr id="310" name="对象 309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8149" y="5775"/>
                    <a:ext cx="387" cy="29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025" name="" r:id="rId277" imgW="316865" imgH="241300" progId="Equation.KSEE3">
                            <p:embed/>
                          </p:oleObj>
                        </mc:Choice>
                        <mc:Fallback>
                          <p:oleObj name="" r:id="rId277" imgW="316865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27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149" y="5775"/>
                                  <a:ext cx="387" cy="29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11" name="对象 310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279"/>
                      </p:custDataLst>
                    </p:nvPr>
                  </p:nvGraphicFramePr>
                  <p:xfrm>
                    <a:off x="8525" y="6143"/>
                    <a:ext cx="373" cy="29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8" name="" r:id="rId280" imgW="304800" imgH="241300" progId="Equation.KSEE3">
                            <p:embed/>
                          </p:oleObj>
                        </mc:Choice>
                        <mc:Fallback>
                          <p:oleObj name="" r:id="rId280" imgW="304800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28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525" y="6143"/>
                                  <a:ext cx="373" cy="29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12" name="对象 311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282"/>
                      </p:custDataLst>
                    </p:nvPr>
                  </p:nvGraphicFramePr>
                  <p:xfrm>
                    <a:off x="8149" y="6511"/>
                    <a:ext cx="388" cy="29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13" name="" r:id="rId283" imgW="316865" imgH="241300" progId="Equation.KSEE3">
                            <p:embed/>
                          </p:oleObj>
                        </mc:Choice>
                        <mc:Fallback>
                          <p:oleObj name="" r:id="rId283" imgW="316865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284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149" y="6511"/>
                                  <a:ext cx="388" cy="29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14" name="对象 313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285"/>
                      </p:custDataLst>
                    </p:nvPr>
                  </p:nvGraphicFramePr>
                  <p:xfrm>
                    <a:off x="7788" y="6878"/>
                    <a:ext cx="373" cy="29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15" name="" r:id="rId286" imgW="304800" imgH="241300" progId="Equation.KSEE3">
                            <p:embed/>
                          </p:oleObj>
                        </mc:Choice>
                        <mc:Fallback>
                          <p:oleObj name="" r:id="rId286" imgW="304800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28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788" y="6878"/>
                                  <a:ext cx="373" cy="29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16" name="对象 315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288"/>
                      </p:custDataLst>
                    </p:nvPr>
                  </p:nvGraphicFramePr>
                  <p:xfrm>
                    <a:off x="7431" y="6886"/>
                    <a:ext cx="342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17" name="" r:id="rId289" imgW="279400" imgH="228600" progId="Equation.KSEE3">
                            <p:embed/>
                          </p:oleObj>
                        </mc:Choice>
                        <mc:Fallback>
                          <p:oleObj name="" r:id="rId289" imgW="2794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29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431" y="6886"/>
                                  <a:ext cx="342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18" name="对象 317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291"/>
                      </p:custDataLst>
                    </p:nvPr>
                  </p:nvGraphicFramePr>
                  <p:xfrm>
                    <a:off x="7049" y="7251"/>
                    <a:ext cx="358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19" name="" r:id="rId292" imgW="292100" imgH="228600" progId="Equation.KSEE3">
                            <p:embed/>
                          </p:oleObj>
                        </mc:Choice>
                        <mc:Fallback>
                          <p:oleObj name="" r:id="rId292" imgW="2921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29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049" y="7251"/>
                                  <a:ext cx="358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20" name="对象 319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294"/>
                      </p:custDataLst>
                    </p:nvPr>
                  </p:nvGraphicFramePr>
                  <p:xfrm>
                    <a:off x="6690" y="7620"/>
                    <a:ext cx="358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21" name="" r:id="rId295" imgW="292100" imgH="228600" progId="Equation.KSEE3">
                            <p:embed/>
                          </p:oleObj>
                        </mc:Choice>
                        <mc:Fallback>
                          <p:oleObj name="" r:id="rId295" imgW="2921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29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690" y="7620"/>
                                  <a:ext cx="358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22" name="对象 321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297"/>
                      </p:custDataLst>
                    </p:nvPr>
                  </p:nvGraphicFramePr>
                  <p:xfrm>
                    <a:off x="6310" y="7617"/>
                    <a:ext cx="358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23" name="" r:id="rId298" imgW="292100" imgH="228600" progId="Equation.KSEE3">
                            <p:embed/>
                          </p:oleObj>
                        </mc:Choice>
                        <mc:Fallback>
                          <p:oleObj name="" r:id="rId298" imgW="2921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29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310" y="7617"/>
                                  <a:ext cx="358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24" name="对象 323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00"/>
                      </p:custDataLst>
                    </p:nvPr>
                  </p:nvGraphicFramePr>
                  <p:xfrm>
                    <a:off x="7826" y="7251"/>
                    <a:ext cx="265" cy="297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25" name="" r:id="rId301" imgW="215900" imgH="241300" progId="Equation.KSEE3">
                            <p:embed/>
                          </p:oleObj>
                        </mc:Choice>
                        <mc:Fallback>
                          <p:oleObj name="" r:id="rId301" imgW="215900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0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826" y="7251"/>
                                  <a:ext cx="265" cy="297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26" name="对象 325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03"/>
                      </p:custDataLst>
                    </p:nvPr>
                  </p:nvGraphicFramePr>
                  <p:xfrm>
                    <a:off x="8170" y="7251"/>
                    <a:ext cx="342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27" name="" r:id="rId304" imgW="279400" imgH="228600" progId="Equation.KSEE3">
                            <p:embed/>
                          </p:oleObj>
                        </mc:Choice>
                        <mc:Fallback>
                          <p:oleObj name="" r:id="rId304" imgW="2794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0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170" y="7251"/>
                                  <a:ext cx="342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328" name="对象 327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06"/>
                      </p:custDataLst>
                    </p:nvPr>
                  </p:nvGraphicFramePr>
                  <p:xfrm>
                    <a:off x="8153" y="7617"/>
                    <a:ext cx="358" cy="29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329" name="" r:id="rId307" imgW="292100" imgH="241300" progId="Equation.KSEE3">
                            <p:embed/>
                          </p:oleObj>
                        </mc:Choice>
                        <mc:Fallback>
                          <p:oleObj name="" r:id="rId307" imgW="292100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08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153" y="7617"/>
                                  <a:ext cx="358" cy="29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620" name="对象 619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09"/>
                      </p:custDataLst>
                    </p:nvPr>
                  </p:nvGraphicFramePr>
                  <p:xfrm>
                    <a:off x="8529" y="7617"/>
                    <a:ext cx="358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21" name="" r:id="rId310" imgW="292100" imgH="228600" progId="Equation.KSEE3">
                            <p:embed/>
                          </p:oleObj>
                        </mc:Choice>
                        <mc:Fallback>
                          <p:oleObj name="" r:id="rId310" imgW="2921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1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529" y="7617"/>
                                  <a:ext cx="358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622" name="对象 621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12"/>
                      </p:custDataLst>
                    </p:nvPr>
                  </p:nvGraphicFramePr>
                  <p:xfrm>
                    <a:off x="8153" y="7978"/>
                    <a:ext cx="389" cy="29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23" name="" r:id="rId313" imgW="316865" imgH="241300" progId="Equation.KSEE3">
                            <p:embed/>
                          </p:oleObj>
                        </mc:Choice>
                        <mc:Fallback>
                          <p:oleObj name="" r:id="rId313" imgW="316865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14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153" y="7978"/>
                                  <a:ext cx="389" cy="29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624" name="对象 623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15"/>
                      </p:custDataLst>
                    </p:nvPr>
                  </p:nvGraphicFramePr>
                  <p:xfrm>
                    <a:off x="7795" y="8344"/>
                    <a:ext cx="375" cy="29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25" name="" r:id="rId316" imgW="304800" imgH="241300" progId="Equation.KSEE3">
                            <p:embed/>
                          </p:oleObj>
                        </mc:Choice>
                        <mc:Fallback>
                          <p:oleObj name="" r:id="rId316" imgW="304800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1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795" y="8344"/>
                                  <a:ext cx="375" cy="29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626" name="对象 625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18"/>
                      </p:custDataLst>
                    </p:nvPr>
                  </p:nvGraphicFramePr>
                  <p:xfrm>
                    <a:off x="7414" y="8717"/>
                    <a:ext cx="390" cy="296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27" name="" r:id="rId319" imgW="316865" imgH="241300" progId="Equation.KSEE3">
                            <p:embed/>
                          </p:oleObj>
                        </mc:Choice>
                        <mc:Fallback>
                          <p:oleObj name="" r:id="rId319" imgW="316865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20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7414" y="8717"/>
                                  <a:ext cx="390" cy="296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628" name="对象 627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21"/>
                      </p:custDataLst>
                    </p:nvPr>
                  </p:nvGraphicFramePr>
                  <p:xfrm>
                    <a:off x="8890" y="7251"/>
                    <a:ext cx="358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29" name="" r:id="rId322" imgW="292100" imgH="228600" progId="Equation.KSEE3">
                            <p:embed/>
                          </p:oleObj>
                        </mc:Choice>
                        <mc:Fallback>
                          <p:oleObj name="" r:id="rId322" imgW="2921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2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8890" y="7251"/>
                                  <a:ext cx="358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630" name="对象 629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24"/>
                      </p:custDataLst>
                    </p:nvPr>
                  </p:nvGraphicFramePr>
                  <p:xfrm>
                    <a:off x="9243" y="6893"/>
                    <a:ext cx="358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31" name="" r:id="rId325" imgW="292100" imgH="228600" progId="Equation.KSEE3">
                            <p:embed/>
                          </p:oleObj>
                        </mc:Choice>
                        <mc:Fallback>
                          <p:oleObj name="" r:id="rId325" imgW="2921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26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9243" y="6893"/>
                                  <a:ext cx="358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cxnSp>
                  <p:nvCxnSpPr>
                    <p:cNvPr id="634" name="直接连接符 633"/>
                    <p:cNvCxnSpPr/>
                    <p:nvPr/>
                  </p:nvCxnSpPr>
                  <p:spPr>
                    <a:xfrm rot="5400000" flipH="1" flipV="1">
                      <a:off x="6632" y="7530"/>
                      <a:ext cx="0" cy="454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5" name="直接连接符 634"/>
                    <p:cNvCxnSpPr/>
                    <p:nvPr>
                      <p:custDataLst>
                        <p:tags r:id="rId327"/>
                      </p:custDataLst>
                    </p:nvPr>
                  </p:nvCxnSpPr>
                  <p:spPr>
                    <a:xfrm flipV="1">
                      <a:off x="6870" y="7005"/>
                      <a:ext cx="700" cy="752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36" name="椭圆 635"/>
                    <p:cNvSpPr/>
                    <p:nvPr/>
                  </p:nvSpPr>
                  <p:spPr>
                    <a:xfrm>
                      <a:off x="6859" y="7757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639" name="直接连接符 638"/>
                    <p:cNvCxnSpPr/>
                    <p:nvPr>
                      <p:custDataLst>
                        <p:tags r:id="rId328"/>
                      </p:custDataLst>
                    </p:nvPr>
                  </p:nvCxnSpPr>
                  <p:spPr>
                    <a:xfrm flipH="1" flipV="1">
                      <a:off x="7570" y="7001"/>
                      <a:ext cx="766" cy="767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42" name="椭圆 641"/>
                    <p:cNvSpPr/>
                    <p:nvPr>
                      <p:custDataLst>
                        <p:tags r:id="rId329"/>
                      </p:custDataLst>
                    </p:nvPr>
                  </p:nvSpPr>
                  <p:spPr>
                    <a:xfrm>
                      <a:off x="8703" y="6259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3" name="椭圆 642"/>
                    <p:cNvSpPr/>
                    <p:nvPr>
                      <p:custDataLst>
                        <p:tags r:id="rId330"/>
                      </p:custDataLst>
                    </p:nvPr>
                  </p:nvSpPr>
                  <p:spPr>
                    <a:xfrm>
                      <a:off x="8334" y="7768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4" name="椭圆 643"/>
                    <p:cNvSpPr/>
                    <p:nvPr>
                      <p:custDataLst>
                        <p:tags r:id="rId331"/>
                      </p:custDataLst>
                    </p:nvPr>
                  </p:nvSpPr>
                  <p:spPr>
                    <a:xfrm>
                      <a:off x="7570" y="7005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5" name="椭圆 644"/>
                    <p:cNvSpPr/>
                    <p:nvPr>
                      <p:custDataLst>
                        <p:tags r:id="rId332"/>
                      </p:custDataLst>
                    </p:nvPr>
                  </p:nvSpPr>
                  <p:spPr>
                    <a:xfrm>
                      <a:off x="7581" y="8859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6" name="椭圆 645"/>
                    <p:cNvSpPr/>
                    <p:nvPr>
                      <p:custDataLst>
                        <p:tags r:id="rId333"/>
                      </p:custDataLst>
                    </p:nvPr>
                  </p:nvSpPr>
                  <p:spPr>
                    <a:xfrm>
                      <a:off x="8325" y="5906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7" name="椭圆 646"/>
                    <p:cNvSpPr/>
                    <p:nvPr>
                      <p:custDataLst>
                        <p:tags r:id="rId334"/>
                      </p:custDataLst>
                    </p:nvPr>
                  </p:nvSpPr>
                  <p:spPr>
                    <a:xfrm>
                      <a:off x="7955" y="7386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648" name="直接连接符 647"/>
                    <p:cNvCxnSpPr/>
                    <p:nvPr>
                      <p:custDataLst>
                        <p:tags r:id="rId335"/>
                      </p:custDataLst>
                    </p:nvPr>
                  </p:nvCxnSpPr>
                  <p:spPr>
                    <a:xfrm flipH="1" flipV="1">
                      <a:off x="7966" y="7001"/>
                      <a:ext cx="0" cy="397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49" name="椭圆 648"/>
                    <p:cNvSpPr/>
                    <p:nvPr>
                      <p:custDataLst>
                        <p:tags r:id="rId336"/>
                      </p:custDataLst>
                    </p:nvPr>
                  </p:nvSpPr>
                  <p:spPr>
                    <a:xfrm>
                      <a:off x="7966" y="7005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651" name="直接连接符 650"/>
                    <p:cNvCxnSpPr>
                      <a:endCxn id="642" idx="4"/>
                    </p:cNvCxnSpPr>
                    <p:nvPr>
                      <p:custDataLst>
                        <p:tags r:id="rId337"/>
                      </p:custDataLst>
                    </p:nvPr>
                  </p:nvCxnSpPr>
                  <p:spPr>
                    <a:xfrm flipV="1">
                      <a:off x="7977" y="6270"/>
                      <a:ext cx="732" cy="731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2" name="直接连接符 651"/>
                    <p:cNvCxnSpPr>
                      <a:stCxn id="646" idx="5"/>
                      <a:endCxn id="642" idx="6"/>
                    </p:cNvCxnSpPr>
                    <p:nvPr>
                      <p:custDataLst>
                        <p:tags r:id="rId338"/>
                      </p:custDataLst>
                    </p:nvPr>
                  </p:nvCxnSpPr>
                  <p:spPr>
                    <a:xfrm>
                      <a:off x="8334" y="5915"/>
                      <a:ext cx="380" cy="350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3" name="椭圆 652"/>
                    <p:cNvSpPr/>
                    <p:nvPr>
                      <p:custDataLst>
                        <p:tags r:id="rId339"/>
                      </p:custDataLst>
                    </p:nvPr>
                  </p:nvSpPr>
                  <p:spPr>
                    <a:xfrm>
                      <a:off x="8709" y="7757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5" name="椭圆 654"/>
                    <p:cNvSpPr/>
                    <p:nvPr>
                      <p:custDataLst>
                        <p:tags r:id="rId340"/>
                      </p:custDataLst>
                    </p:nvPr>
                  </p:nvSpPr>
                  <p:spPr>
                    <a:xfrm>
                      <a:off x="8345" y="7386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656" name="直接连接符 655"/>
                    <p:cNvCxnSpPr>
                      <a:stCxn id="647" idx="3"/>
                      <a:endCxn id="655" idx="4"/>
                    </p:cNvCxnSpPr>
                    <p:nvPr>
                      <p:custDataLst>
                        <p:tags r:id="rId341"/>
                      </p:custDataLst>
                    </p:nvPr>
                  </p:nvCxnSpPr>
                  <p:spPr>
                    <a:xfrm>
                      <a:off x="7957" y="7395"/>
                      <a:ext cx="394" cy="2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7" name="直接连接符 656"/>
                    <p:cNvCxnSpPr>
                      <a:stCxn id="655" idx="5"/>
                      <a:endCxn id="653" idx="0"/>
                    </p:cNvCxnSpPr>
                    <p:nvPr>
                      <p:custDataLst>
                        <p:tags r:id="rId342"/>
                      </p:custDataLst>
                    </p:nvPr>
                  </p:nvCxnSpPr>
                  <p:spPr>
                    <a:xfrm>
                      <a:off x="8354" y="7395"/>
                      <a:ext cx="361" cy="362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8" name="椭圆 657"/>
                    <p:cNvSpPr/>
                    <p:nvPr>
                      <p:custDataLst>
                        <p:tags r:id="rId343"/>
                      </p:custDataLst>
                    </p:nvPr>
                  </p:nvSpPr>
                  <p:spPr>
                    <a:xfrm>
                      <a:off x="9428" y="7016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9" name="椭圆 658"/>
                    <p:cNvSpPr/>
                    <p:nvPr>
                      <p:custDataLst>
                        <p:tags r:id="rId344"/>
                      </p:custDataLst>
                    </p:nvPr>
                  </p:nvSpPr>
                  <p:spPr>
                    <a:xfrm>
                      <a:off x="8334" y="8111"/>
                      <a:ext cx="11" cy="11"/>
                    </a:xfrm>
                    <a:prstGeom prst="ellipse">
                      <a:avLst/>
                    </a:prstGeom>
                    <a:solidFill>
                      <a:srgbClr val="C00404">
                        <a:alpha val="45000"/>
                      </a:srgbClr>
                    </a:solidFill>
                    <a:ln>
                      <a:solidFill>
                        <a:srgbClr val="C00404">
                          <a:alpha val="45000"/>
                        </a:srgb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661" name="直接连接符 660"/>
                    <p:cNvCxnSpPr>
                      <a:stCxn id="653" idx="7"/>
                      <a:endCxn id="658" idx="4"/>
                    </p:cNvCxnSpPr>
                    <p:nvPr>
                      <p:custDataLst>
                        <p:tags r:id="rId345"/>
                      </p:custDataLst>
                    </p:nvPr>
                  </p:nvCxnSpPr>
                  <p:spPr>
                    <a:xfrm flipV="1">
                      <a:off x="8718" y="7027"/>
                      <a:ext cx="716" cy="732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3" name="直接连接符 662"/>
                    <p:cNvCxnSpPr>
                      <a:stCxn id="659" idx="3"/>
                      <a:endCxn id="643" idx="5"/>
                    </p:cNvCxnSpPr>
                    <p:nvPr>
                      <p:custDataLst>
                        <p:tags r:id="rId346"/>
                      </p:custDataLst>
                    </p:nvPr>
                  </p:nvCxnSpPr>
                  <p:spPr>
                    <a:xfrm flipV="1">
                      <a:off x="8336" y="7777"/>
                      <a:ext cx="7" cy="343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4" name="直接连接符 663"/>
                    <p:cNvCxnSpPr>
                      <a:stCxn id="645" idx="3"/>
                    </p:cNvCxnSpPr>
                    <p:nvPr>
                      <p:custDataLst>
                        <p:tags r:id="rId347"/>
                      </p:custDataLst>
                    </p:nvPr>
                  </p:nvCxnSpPr>
                  <p:spPr>
                    <a:xfrm flipV="1">
                      <a:off x="7583" y="8122"/>
                      <a:ext cx="751" cy="746"/>
                    </a:xfrm>
                    <a:prstGeom prst="line">
                      <a:avLst/>
                    </a:prstGeom>
                    <a:ln>
                      <a:solidFill>
                        <a:srgbClr val="C00404">
                          <a:alpha val="44000"/>
                        </a:srgb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69" name="直接箭头连接符 668"/>
                  <p:cNvCxnSpPr/>
                  <p:nvPr/>
                </p:nvCxnSpPr>
                <p:spPr>
                  <a:xfrm>
                    <a:off x="10282" y="8766"/>
                    <a:ext cx="4433" cy="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0" name="直接箭头连接符 669"/>
                  <p:cNvCxnSpPr/>
                  <p:nvPr>
                    <p:custDataLst>
                      <p:tags r:id="rId348"/>
                    </p:custDataLst>
                  </p:nvPr>
                </p:nvCxnSpPr>
                <p:spPr>
                  <a:xfrm rot="16200000">
                    <a:off x="8467" y="6917"/>
                    <a:ext cx="4320" cy="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672" name="对象 671">
                    <a:hlinkClick r:id="" action="ppaction://ole?verb="/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0148" y="4946"/>
                  <a:ext cx="300" cy="26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7" name="" r:id="rId349" imgW="190500" imgH="165100" progId="Equation.KSEE3">
                          <p:embed/>
                        </p:oleObj>
                      </mc:Choice>
                      <mc:Fallback>
                        <p:oleObj name="" r:id="rId349" imgW="190500" imgH="165100" progId="Equation.KSEE3">
                          <p:embed/>
                          <p:pic>
                            <p:nvPicPr>
                              <p:cNvPr id="0" name="图片 1026"/>
                              <p:cNvPicPr/>
                              <p:nvPr/>
                            </p:nvPicPr>
                            <p:blipFill>
                              <a:blip r:embed="rId35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148" y="4946"/>
                                <a:ext cx="300" cy="26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73" name="对象 672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351"/>
                    </p:custDataLst>
                  </p:nvPr>
                </p:nvGraphicFramePr>
                <p:xfrm>
                  <a:off x="10100" y="5173"/>
                  <a:ext cx="540" cy="32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9" name="" r:id="rId352" imgW="342900" imgH="203200" progId="Equation.KSEE3">
                          <p:embed/>
                        </p:oleObj>
                      </mc:Choice>
                      <mc:Fallback>
                        <p:oleObj name="" r:id="rId352" imgW="342900" imgH="203200" progId="Equation.KSEE3">
                          <p:embed/>
                          <p:pic>
                            <p:nvPicPr>
                              <p:cNvPr id="0" name="图片 1026"/>
                              <p:cNvPicPr/>
                              <p:nvPr/>
                            </p:nvPicPr>
                            <p:blipFill>
                              <a:blip r:embed="rId35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100" y="5173"/>
                                <a:ext cx="540" cy="32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74" name="对象 673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354"/>
                    </p:custDataLst>
                  </p:nvPr>
                </p:nvGraphicFramePr>
                <p:xfrm>
                  <a:off x="10082" y="5712"/>
                  <a:ext cx="540" cy="32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75" name="" r:id="rId355" imgW="342900" imgH="203200" progId="Equation.KSEE3">
                          <p:embed/>
                        </p:oleObj>
                      </mc:Choice>
                      <mc:Fallback>
                        <p:oleObj name="" r:id="rId355" imgW="342900" imgH="203200" progId="Equation.KSEE3">
                          <p:embed/>
                          <p:pic>
                            <p:nvPicPr>
                              <p:cNvPr id="0" name="图片 1026"/>
                              <p:cNvPicPr/>
                              <p:nvPr/>
                            </p:nvPicPr>
                            <p:blipFill>
                              <a:blip r:embed="rId35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082" y="5712"/>
                                <a:ext cx="540" cy="32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678" name="文本框 677"/>
                  <p:cNvSpPr txBox="1"/>
                  <p:nvPr/>
                </p:nvSpPr>
                <p:spPr>
                  <a:xfrm rot="5400000">
                    <a:off x="10179" y="5408"/>
                    <a:ext cx="381" cy="374"/>
                  </a:xfrm>
                  <a:prstGeom prst="rect">
                    <a:avLst/>
                  </a:prstGeom>
                  <a:noFill/>
                  <a:effectLst>
                    <a:reflection blurRad="6350" stA="52000" endA="300" endPos="35000" dir="5400000" sy="-100000" algn="bl" rotWithShape="0"/>
                  </a:effectLst>
                </p:spPr>
                <p:txBody>
                  <a:bodyPr wrap="square" rtlCol="0">
                    <a:noAutofit/>
                  </a:bodyPr>
                  <a:p>
                    <a:r>
                      <a:rPr lang="en-US" altLang="zh-CN" sz="1200" b="1">
                        <a:latin typeface="Times New Roman" panose="02020603050405020304" charset="0"/>
                        <a:cs typeface="Times New Roman" panose="02020603050405020304" charset="0"/>
                      </a:rPr>
                      <a:t>~</a:t>
                    </a:r>
                    <a:endParaRPr lang="en-US" altLang="zh-CN" sz="1200" b="1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graphicFrame>
                <p:nvGraphicFramePr>
                  <p:cNvPr id="679" name="对象 678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357"/>
                    </p:custDataLst>
                  </p:nvPr>
                </p:nvGraphicFramePr>
                <p:xfrm>
                  <a:off x="10716" y="8841"/>
                  <a:ext cx="300" cy="22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80" name="" r:id="rId358" imgW="190500" imgH="139700" progId="Equation.KSEE3">
                          <p:embed/>
                        </p:oleObj>
                      </mc:Choice>
                      <mc:Fallback>
                        <p:oleObj name="" r:id="rId358" imgW="190500" imgH="139700" progId="Equation.KSEE3">
                          <p:embed/>
                          <p:pic>
                            <p:nvPicPr>
                              <p:cNvPr id="0" name="图片 1026"/>
                              <p:cNvPicPr/>
                              <p:nvPr/>
                            </p:nvPicPr>
                            <p:blipFill>
                              <a:blip r:embed="rId35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0716" y="8841"/>
                                <a:ext cx="300" cy="22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681" name="对象 680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360"/>
                    </p:custDataLst>
                  </p:nvPr>
                </p:nvGraphicFramePr>
                <p:xfrm>
                  <a:off x="11038" y="8782"/>
                  <a:ext cx="480" cy="27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82" name="" r:id="rId361" imgW="304800" imgH="177165" progId="Equation.KSEE3">
                          <p:embed/>
                        </p:oleObj>
                      </mc:Choice>
                      <mc:Fallback>
                        <p:oleObj name="" r:id="rId361" imgW="304800" imgH="177165" progId="Equation.KSEE3">
                          <p:embed/>
                          <p:pic>
                            <p:nvPicPr>
                              <p:cNvPr id="0" name="图片 1026"/>
                              <p:cNvPicPr/>
                              <p:nvPr/>
                            </p:nvPicPr>
                            <p:blipFill>
                              <a:blip r:embed="rId36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038" y="8782"/>
                                <a:ext cx="480" cy="27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683" name="文本框 682"/>
                  <p:cNvSpPr txBox="1"/>
                  <p:nvPr/>
                </p:nvSpPr>
                <p:spPr>
                  <a:xfrm>
                    <a:off x="11458" y="8704"/>
                    <a:ext cx="464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latin typeface="Times New Roman" panose="02020603050405020304" charset="0"/>
                        <a:cs typeface="Times New Roman" panose="02020603050405020304" charset="0"/>
                      </a:rPr>
                      <a:t>~</a:t>
                    </a:r>
                    <a:endParaRPr lang="en-US" altLang="zh-CN" sz="1200" b="1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graphicFrame>
                <p:nvGraphicFramePr>
                  <p:cNvPr id="684" name="对象 683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363"/>
                    </p:custDataLst>
                  </p:nvPr>
                </p:nvGraphicFramePr>
                <p:xfrm>
                  <a:off x="11809" y="8782"/>
                  <a:ext cx="480" cy="27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85" name="" r:id="rId364" imgW="304800" imgH="177165" progId="Equation.KSEE3">
                          <p:embed/>
                        </p:oleObj>
                      </mc:Choice>
                      <mc:Fallback>
                        <p:oleObj name="" r:id="rId364" imgW="304800" imgH="177165" progId="Equation.KSEE3">
                          <p:embed/>
                          <p:pic>
                            <p:nvPicPr>
                              <p:cNvPr id="0" name="图片 1026"/>
                              <p:cNvPicPr/>
                              <p:nvPr/>
                            </p:nvPicPr>
                            <p:blipFill>
                              <a:blip r:embed="rId36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809" y="8782"/>
                                <a:ext cx="480" cy="27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687" name="文本框 686"/>
                <p:cNvSpPr txBox="1"/>
                <p:nvPr/>
              </p:nvSpPr>
              <p:spPr>
                <a:xfrm>
                  <a:off x="10552" y="4791"/>
                  <a:ext cx="1456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 b="1" i="1">
                      <a:solidFill>
                        <a:srgbClr val="C00404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y type</a:t>
                  </a:r>
                  <a:endParaRPr lang="en-US" altLang="zh-CN" sz="1000" b="1" i="1">
                    <a:solidFill>
                      <a:srgbClr val="C00404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algn="ctr"/>
                  <a:r>
                    <a:rPr lang="en-US" altLang="zh-CN" sz="1000" b="1" i="1">
                      <a:solidFill>
                        <a:srgbClr val="C00404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convolution</a:t>
                  </a:r>
                  <a:endParaRPr lang="en-US" altLang="zh-CN" sz="1000" b="1" i="1">
                    <a:solidFill>
                      <a:srgbClr val="C00404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690" name="文本框 689"/>
                <p:cNvSpPr txBox="1"/>
                <p:nvPr>
                  <p:custDataLst>
                    <p:tags r:id="rId366"/>
                  </p:custDataLst>
                </p:nvPr>
              </p:nvSpPr>
              <p:spPr>
                <a:xfrm>
                  <a:off x="12332" y="6941"/>
                  <a:ext cx="1456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 b="1" i="1">
                      <a:solidFill>
                        <a:srgbClr val="C00404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x type</a:t>
                  </a:r>
                  <a:endParaRPr lang="en-US" altLang="zh-CN" sz="1000" b="1" i="1">
                    <a:solidFill>
                      <a:srgbClr val="C00404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algn="ctr"/>
                  <a:r>
                    <a:rPr lang="en-US" altLang="zh-CN" sz="1000" b="1" i="1">
                      <a:solidFill>
                        <a:srgbClr val="C00404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convolution</a:t>
                  </a:r>
                  <a:endParaRPr lang="en-US" altLang="zh-CN" sz="1000" b="1" i="1">
                    <a:solidFill>
                      <a:srgbClr val="C00404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grpSp>
            <p:nvGrpSpPr>
              <p:cNvPr id="880" name="组合 879"/>
              <p:cNvGrpSpPr/>
              <p:nvPr/>
            </p:nvGrpSpPr>
            <p:grpSpPr>
              <a:xfrm>
                <a:off x="1752" y="5287"/>
                <a:ext cx="7134" cy="4730"/>
                <a:chOff x="3048" y="5627"/>
                <a:chExt cx="7134" cy="4730"/>
              </a:xfrm>
            </p:grpSpPr>
            <p:sp>
              <p:nvSpPr>
                <p:cNvPr id="859" name="矩形 858"/>
                <p:cNvSpPr/>
                <p:nvPr>
                  <p:custDataLst>
                    <p:tags r:id="rId367"/>
                  </p:custDataLst>
                </p:nvPr>
              </p:nvSpPr>
              <p:spPr>
                <a:xfrm>
                  <a:off x="7808" y="8390"/>
                  <a:ext cx="365" cy="366"/>
                </a:xfrm>
                <a:prstGeom prst="rect">
                  <a:avLst/>
                </a:prstGeom>
                <a:solidFill>
                  <a:srgbClr val="E6EED8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58" name="矩形 857"/>
                <p:cNvSpPr/>
                <p:nvPr>
                  <p:custDataLst>
                    <p:tags r:id="rId368"/>
                  </p:custDataLst>
                </p:nvPr>
              </p:nvSpPr>
              <p:spPr>
                <a:xfrm>
                  <a:off x="7808" y="9120"/>
                  <a:ext cx="365" cy="366"/>
                </a:xfrm>
                <a:prstGeom prst="rect">
                  <a:avLst/>
                </a:prstGeom>
                <a:solidFill>
                  <a:srgbClr val="FDF0CA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68" name="对象 667">
                  <a:hlinkClick r:id="" action="ppaction://ole?verb="/>
                </p:cNvPr>
                <p:cNvGraphicFramePr>
                  <a:graphicFrameLocks noChangeAspect="1"/>
                </p:cNvGraphicFramePr>
                <p:nvPr>
                  <p:custDataLst>
                    <p:tags r:id="rId369"/>
                  </p:custDataLst>
                </p:nvPr>
              </p:nvGraphicFramePr>
              <p:xfrm>
                <a:off x="3595" y="9700"/>
                <a:ext cx="5882" cy="6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6" name="" r:id="rId370" imgW="2501900" imgH="279400" progId="Equation.KSEE3">
                        <p:embed/>
                      </p:oleObj>
                    </mc:Choice>
                    <mc:Fallback>
                      <p:oleObj name="" r:id="rId370" imgW="2501900" imgH="279400" progId="Equation.KSEE3">
                        <p:embed/>
                        <p:pic>
                          <p:nvPicPr>
                            <p:cNvPr id="0" name="图片 1025"/>
                            <p:cNvPicPr/>
                            <p:nvPr/>
                          </p:nvPicPr>
                          <p:blipFill>
                            <a:blip r:embed="rId37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595" y="9700"/>
                              <a:ext cx="5882" cy="65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734" name="组合 733"/>
                <p:cNvGrpSpPr/>
                <p:nvPr/>
              </p:nvGrpSpPr>
              <p:grpSpPr>
                <a:xfrm rot="0">
                  <a:off x="5005" y="8380"/>
                  <a:ext cx="1095" cy="1101"/>
                  <a:chOff x="5850" y="6092"/>
                  <a:chExt cx="1095" cy="1101"/>
                </a:xfrm>
              </p:grpSpPr>
              <p:grpSp>
                <p:nvGrpSpPr>
                  <p:cNvPr id="705" name="组合 704"/>
                  <p:cNvGrpSpPr/>
                  <p:nvPr/>
                </p:nvGrpSpPr>
                <p:grpSpPr>
                  <a:xfrm>
                    <a:off x="5850" y="6095"/>
                    <a:ext cx="1095" cy="1098"/>
                    <a:chOff x="5850" y="6095"/>
                    <a:chExt cx="1095" cy="1098"/>
                  </a:xfrm>
                </p:grpSpPr>
                <p:sp>
                  <p:nvSpPr>
                    <p:cNvPr id="692" name="矩形 691"/>
                    <p:cNvSpPr/>
                    <p:nvPr>
                      <p:custDataLst>
                        <p:tags r:id="rId372"/>
                      </p:custDataLst>
                    </p:nvPr>
                  </p:nvSpPr>
                  <p:spPr>
                    <a:xfrm>
                      <a:off x="5850" y="6095"/>
                      <a:ext cx="365" cy="366"/>
                    </a:xfrm>
                    <a:prstGeom prst="rect">
                      <a:avLst/>
                    </a:prstGeom>
                    <a:solidFill>
                      <a:srgbClr val="E6EED8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4" name="矩形 693"/>
                    <p:cNvSpPr/>
                    <p:nvPr>
                      <p:custDataLst>
                        <p:tags r:id="rId373"/>
                      </p:custDataLst>
                    </p:nvPr>
                  </p:nvSpPr>
                  <p:spPr>
                    <a:xfrm>
                      <a:off x="5850" y="6827"/>
                      <a:ext cx="365" cy="366"/>
                    </a:xfrm>
                    <a:prstGeom prst="rect">
                      <a:avLst/>
                    </a:prstGeom>
                    <a:solidFill>
                      <a:srgbClr val="E6EED8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5" name="矩形 694"/>
                    <p:cNvSpPr/>
                    <p:nvPr>
                      <p:custDataLst>
                        <p:tags r:id="rId374"/>
                      </p:custDataLst>
                    </p:nvPr>
                  </p:nvSpPr>
                  <p:spPr>
                    <a:xfrm>
                      <a:off x="6215" y="6461"/>
                      <a:ext cx="365" cy="366"/>
                    </a:xfrm>
                    <a:prstGeom prst="rect">
                      <a:avLst/>
                    </a:prstGeom>
                    <a:solidFill>
                      <a:srgbClr val="FDF0CA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7" name="矩形 696"/>
                    <p:cNvSpPr/>
                    <p:nvPr>
                      <p:custDataLst>
                        <p:tags r:id="rId375"/>
                      </p:custDataLst>
                    </p:nvPr>
                  </p:nvSpPr>
                  <p:spPr>
                    <a:xfrm>
                      <a:off x="6580" y="6826"/>
                      <a:ext cx="365" cy="366"/>
                    </a:xfrm>
                    <a:prstGeom prst="rect">
                      <a:avLst/>
                    </a:prstGeom>
                    <a:solidFill>
                      <a:srgbClr val="C2D49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8" name="矩形 697"/>
                    <p:cNvSpPr/>
                    <p:nvPr>
                      <p:custDataLst>
                        <p:tags r:id="rId376"/>
                      </p:custDataLst>
                    </p:nvPr>
                  </p:nvSpPr>
                  <p:spPr>
                    <a:xfrm>
                      <a:off x="6580" y="6095"/>
                      <a:ext cx="365" cy="366"/>
                    </a:xfrm>
                    <a:prstGeom prst="rect">
                      <a:avLst/>
                    </a:prstGeom>
                    <a:solidFill>
                      <a:srgbClr val="E6EED8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aphicFrame>
                  <p:nvGraphicFramePr>
                    <p:cNvPr id="699" name="对象 698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77"/>
                      </p:custDataLst>
                    </p:nvPr>
                  </p:nvGraphicFramePr>
                  <p:xfrm>
                    <a:off x="6215" y="6138"/>
                    <a:ext cx="343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00" name="" r:id="rId378" imgW="279400" imgH="228600" progId="Equation.KSEE3">
                            <p:embed/>
                          </p:oleObj>
                        </mc:Choice>
                        <mc:Fallback>
                          <p:oleObj name="" r:id="rId378" imgW="2794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79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215" y="6138"/>
                                  <a:ext cx="343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701" name="对象 700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80"/>
                      </p:custDataLst>
                    </p:nvPr>
                  </p:nvGraphicFramePr>
                  <p:xfrm>
                    <a:off x="6254" y="6496"/>
                    <a:ext cx="266" cy="297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02" name="" r:id="rId381" imgW="215900" imgH="241300" progId="Equation.KSEE3">
                            <p:embed/>
                          </p:oleObj>
                        </mc:Choice>
                        <mc:Fallback>
                          <p:oleObj name="" r:id="rId381" imgW="215900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8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254" y="6496"/>
                                  <a:ext cx="266" cy="297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703" name="对象 702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83"/>
                      </p:custDataLst>
                    </p:nvPr>
                  </p:nvGraphicFramePr>
                  <p:xfrm>
                    <a:off x="6580" y="6856"/>
                    <a:ext cx="343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04" name="" r:id="rId384" imgW="279400" imgH="228600" progId="Equation.KSEE3">
                            <p:embed/>
                          </p:oleObj>
                        </mc:Choice>
                        <mc:Fallback>
                          <p:oleObj name="" r:id="rId384" imgW="2794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8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580" y="6856"/>
                                  <a:ext cx="343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cxnSp>
                <p:nvCxnSpPr>
                  <p:cNvPr id="726" name="曲线连接符 725"/>
                  <p:cNvCxnSpPr>
                    <a:stCxn id="849" idx="0"/>
                    <a:endCxn id="692" idx="0"/>
                  </p:cNvCxnSpPr>
                  <p:nvPr>
                    <p:custDataLst>
                      <p:tags r:id="rId386"/>
                    </p:custDataLst>
                  </p:nvPr>
                </p:nvCxnSpPr>
                <p:spPr>
                  <a:xfrm rot="16200000" flipH="1" flipV="1">
                    <a:off x="6214" y="5912"/>
                    <a:ext cx="5" cy="365"/>
                  </a:xfrm>
                  <a:prstGeom prst="curvedConnector3">
                    <a:avLst>
                      <a:gd name="adj1" fmla="val -6380000"/>
                    </a:avLst>
                  </a:prstGeom>
                  <a:ln w="9525">
                    <a:solidFill>
                      <a:srgbClr val="7A9544"/>
                    </a:solidFill>
                    <a:prstDash val="sysDot"/>
                    <a:tailEnd type="stealt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5" name="组合 734"/>
                <p:cNvGrpSpPr/>
                <p:nvPr/>
              </p:nvGrpSpPr>
              <p:grpSpPr>
                <a:xfrm rot="0">
                  <a:off x="7440" y="8389"/>
                  <a:ext cx="733" cy="1046"/>
                  <a:chOff x="7775" y="6124"/>
                  <a:chExt cx="733" cy="1046"/>
                </a:xfrm>
              </p:grpSpPr>
              <p:grpSp>
                <p:nvGrpSpPr>
                  <p:cNvPr id="706" name="组合 705"/>
                  <p:cNvGrpSpPr/>
                  <p:nvPr/>
                </p:nvGrpSpPr>
                <p:grpSpPr>
                  <a:xfrm>
                    <a:off x="7778" y="6124"/>
                    <a:ext cx="730" cy="1046"/>
                    <a:chOff x="5850" y="6095"/>
                    <a:chExt cx="730" cy="1046"/>
                  </a:xfrm>
                </p:grpSpPr>
                <p:sp>
                  <p:nvSpPr>
                    <p:cNvPr id="708" name="矩形 707"/>
                    <p:cNvSpPr/>
                    <p:nvPr>
                      <p:custDataLst>
                        <p:tags r:id="rId387"/>
                      </p:custDataLst>
                    </p:nvPr>
                  </p:nvSpPr>
                  <p:spPr>
                    <a:xfrm>
                      <a:off x="5850" y="6095"/>
                      <a:ext cx="365" cy="366"/>
                    </a:xfrm>
                    <a:prstGeom prst="rect">
                      <a:avLst/>
                    </a:prstGeom>
                    <a:solidFill>
                      <a:srgbClr val="E6EED8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9" name="矩形 708"/>
                    <p:cNvSpPr/>
                    <p:nvPr>
                      <p:custDataLst>
                        <p:tags r:id="rId388"/>
                      </p:custDataLst>
                    </p:nvPr>
                  </p:nvSpPr>
                  <p:spPr>
                    <a:xfrm>
                      <a:off x="5850" y="6461"/>
                      <a:ext cx="365" cy="366"/>
                    </a:xfrm>
                    <a:prstGeom prst="rect">
                      <a:avLst/>
                    </a:prstGeom>
                    <a:solidFill>
                      <a:srgbClr val="E6EED8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1" name="矩形 710"/>
                    <p:cNvSpPr/>
                    <p:nvPr>
                      <p:custDataLst>
                        <p:tags r:id="rId389"/>
                      </p:custDataLst>
                    </p:nvPr>
                  </p:nvSpPr>
                  <p:spPr>
                    <a:xfrm>
                      <a:off x="6215" y="6461"/>
                      <a:ext cx="365" cy="366"/>
                    </a:xfrm>
                    <a:prstGeom prst="rect">
                      <a:avLst/>
                    </a:prstGeom>
                    <a:solidFill>
                      <a:srgbClr val="C2D49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aphicFrame>
                  <p:nvGraphicFramePr>
                    <p:cNvPr id="717" name="对象 716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90"/>
                      </p:custDataLst>
                    </p:nvPr>
                  </p:nvGraphicFramePr>
                  <p:xfrm>
                    <a:off x="6199" y="6496"/>
                    <a:ext cx="376" cy="297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18" name="" r:id="rId391" imgW="304800" imgH="241300" progId="Equation.KSEE3">
                            <p:embed/>
                          </p:oleObj>
                        </mc:Choice>
                        <mc:Fallback>
                          <p:oleObj name="" r:id="rId391" imgW="304800" imgH="2413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92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199" y="6496"/>
                                  <a:ext cx="376" cy="297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719" name="对象 718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393"/>
                      </p:custDataLst>
                    </p:nvPr>
                  </p:nvGraphicFramePr>
                  <p:xfrm>
                    <a:off x="6293" y="6860"/>
                    <a:ext cx="234" cy="2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20" name="" r:id="rId394" imgW="190500" imgH="228600" progId="Equation.KSEE3">
                            <p:embed/>
                          </p:oleObj>
                        </mc:Choice>
                        <mc:Fallback>
                          <p:oleObj name="" r:id="rId394" imgW="190500" imgH="228600" progId="Equation.KSEE3">
                            <p:embed/>
                            <p:pic>
                              <p:nvPicPr>
                                <p:cNvPr id="0" name="图片 1024"/>
                                <p:cNvPicPr/>
                                <p:nvPr/>
                              </p:nvPicPr>
                              <p:blipFill>
                                <a:blip r:embed="rId395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6293" y="6860"/>
                                  <a:ext cx="234" cy="28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sp>
                <p:nvSpPr>
                  <p:cNvPr id="729" name="椭圆 728"/>
                  <p:cNvSpPr/>
                  <p:nvPr/>
                </p:nvSpPr>
                <p:spPr>
                  <a:xfrm>
                    <a:off x="7775" y="6761"/>
                    <a:ext cx="6" cy="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737" name="直接箭头连接符 736"/>
                <p:cNvCxnSpPr/>
                <p:nvPr/>
              </p:nvCxnSpPr>
              <p:spPr>
                <a:xfrm flipV="1">
                  <a:off x="6407" y="8924"/>
                  <a:ext cx="45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直接连接符 740"/>
                <p:cNvCxnSpPr/>
                <p:nvPr>
                  <p:custDataLst>
                    <p:tags r:id="rId396"/>
                  </p:custDataLst>
                </p:nvPr>
              </p:nvCxnSpPr>
              <p:spPr>
                <a:xfrm flipH="1">
                  <a:off x="5565" y="8548"/>
                  <a:ext cx="374" cy="380"/>
                </a:xfrm>
                <a:prstGeom prst="line">
                  <a:avLst/>
                </a:prstGeom>
                <a:ln>
                  <a:solidFill>
                    <a:srgbClr val="C00404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43" name="直接连接符 742"/>
                <p:cNvCxnSpPr/>
                <p:nvPr>
                  <p:custDataLst>
                    <p:tags r:id="rId397"/>
                  </p:custDataLst>
                </p:nvPr>
              </p:nvCxnSpPr>
              <p:spPr>
                <a:xfrm flipH="1">
                  <a:off x="8000" y="8935"/>
                  <a:ext cx="3" cy="765"/>
                </a:xfrm>
                <a:prstGeom prst="line">
                  <a:avLst/>
                </a:prstGeom>
                <a:ln>
                  <a:solidFill>
                    <a:srgbClr val="C00404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直接连接符 743"/>
                <p:cNvCxnSpPr/>
                <p:nvPr>
                  <p:custDataLst>
                    <p:tags r:id="rId398"/>
                  </p:custDataLst>
                </p:nvPr>
              </p:nvCxnSpPr>
              <p:spPr>
                <a:xfrm flipH="1" flipV="1">
                  <a:off x="8000" y="8555"/>
                  <a:ext cx="3" cy="365"/>
                </a:xfrm>
                <a:prstGeom prst="line">
                  <a:avLst/>
                </a:prstGeom>
                <a:ln>
                  <a:solidFill>
                    <a:srgbClr val="C00404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直接连接符 744"/>
                <p:cNvCxnSpPr/>
                <p:nvPr>
                  <p:custDataLst>
                    <p:tags r:id="rId399"/>
                  </p:custDataLst>
                </p:nvPr>
              </p:nvCxnSpPr>
              <p:spPr>
                <a:xfrm rot="5400000" flipH="1">
                  <a:off x="7626" y="8561"/>
                  <a:ext cx="374" cy="380"/>
                </a:xfrm>
                <a:prstGeom prst="line">
                  <a:avLst/>
                </a:prstGeom>
                <a:ln>
                  <a:solidFill>
                    <a:srgbClr val="C00404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直接箭头连接符 746"/>
                <p:cNvCxnSpPr/>
                <p:nvPr>
                  <p:custDataLst>
                    <p:tags r:id="rId400"/>
                  </p:custDataLst>
                </p:nvPr>
              </p:nvCxnSpPr>
              <p:spPr>
                <a:xfrm flipV="1">
                  <a:off x="8797" y="8949"/>
                  <a:ext cx="454" cy="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748" name="文本框 747"/>
                <p:cNvSpPr txBox="1"/>
                <p:nvPr/>
              </p:nvSpPr>
              <p:spPr>
                <a:xfrm>
                  <a:off x="9478" y="8567"/>
                  <a:ext cx="704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/>
                    <a:t>...</a:t>
                  </a:r>
                  <a:endParaRPr lang="en-US" altLang="zh-CN"/>
                </a:p>
              </p:txBody>
            </p:sp>
            <p:grpSp>
              <p:nvGrpSpPr>
                <p:cNvPr id="774" name="组合 773"/>
                <p:cNvGrpSpPr/>
                <p:nvPr/>
              </p:nvGrpSpPr>
              <p:grpSpPr>
                <a:xfrm>
                  <a:off x="3048" y="5627"/>
                  <a:ext cx="7134" cy="2333"/>
                  <a:chOff x="3152" y="5542"/>
                  <a:chExt cx="7134" cy="2333"/>
                </a:xfrm>
              </p:grpSpPr>
              <p:grpSp>
                <p:nvGrpSpPr>
                  <p:cNvPr id="775" name="组合 774"/>
                  <p:cNvGrpSpPr/>
                  <p:nvPr/>
                </p:nvGrpSpPr>
                <p:grpSpPr>
                  <a:xfrm>
                    <a:off x="3152" y="5542"/>
                    <a:ext cx="6081" cy="1991"/>
                    <a:chOff x="3152" y="5542"/>
                    <a:chExt cx="6081" cy="1991"/>
                  </a:xfrm>
                </p:grpSpPr>
                <p:graphicFrame>
                  <p:nvGraphicFramePr>
                    <p:cNvPr id="776" name="对象 775">
                      <a:hlinkClick r:id="" action="ppaction://ole?verb="/>
                    </p:cNvPr>
                    <p:cNvGraphicFramePr>
                      <a:graphicFrameLocks noChangeAspect="1"/>
                    </p:cNvGraphicFramePr>
                    <p:nvPr>
                      <p:custDataLst>
                        <p:tags r:id="rId401"/>
                      </p:custDataLst>
                    </p:nvPr>
                  </p:nvGraphicFramePr>
                  <p:xfrm>
                    <a:off x="3658" y="5542"/>
                    <a:ext cx="5575" cy="607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77" name="" r:id="rId402" imgW="2451100" imgH="266700" progId="Equation.KSEE3">
                            <p:embed/>
                          </p:oleObj>
                        </mc:Choice>
                        <mc:Fallback>
                          <p:oleObj name="" r:id="rId402" imgW="2451100" imgH="266700" progId="Equation.KSEE3">
                            <p:embed/>
                            <p:pic>
                              <p:nvPicPr>
                                <p:cNvPr id="0" name="图片 1025"/>
                                <p:cNvPicPr/>
                                <p:nvPr/>
                              </p:nvPicPr>
                              <p:blipFill>
                                <a:blip r:embed="rId40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3658" y="5542"/>
                                  <a:ext cx="5575" cy="607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pSp>
                  <p:nvGrpSpPr>
                    <p:cNvPr id="778" name="组合 777"/>
                    <p:cNvGrpSpPr/>
                    <p:nvPr/>
                  </p:nvGrpSpPr>
                  <p:grpSpPr>
                    <a:xfrm>
                      <a:off x="5098" y="6269"/>
                      <a:ext cx="1104" cy="1098"/>
                      <a:chOff x="5839" y="6095"/>
                      <a:chExt cx="1104" cy="1098"/>
                    </a:xfrm>
                  </p:grpSpPr>
                  <p:grpSp>
                    <p:nvGrpSpPr>
                      <p:cNvPr id="779" name="组合 778"/>
                      <p:cNvGrpSpPr/>
                      <p:nvPr/>
                    </p:nvGrpSpPr>
                    <p:grpSpPr>
                      <a:xfrm>
                        <a:off x="5839" y="6095"/>
                        <a:ext cx="1105" cy="1098"/>
                        <a:chOff x="5839" y="6095"/>
                        <a:chExt cx="1105" cy="1098"/>
                      </a:xfrm>
                    </p:grpSpPr>
                    <p:sp>
                      <p:nvSpPr>
                        <p:cNvPr id="780" name="椭圆 779"/>
                        <p:cNvSpPr/>
                        <p:nvPr>
                          <p:custDataLst>
                            <p:tags r:id="rId404"/>
                          </p:custDataLst>
                        </p:nvPr>
                      </p:nvSpPr>
                      <p:spPr>
                        <a:xfrm>
                          <a:off x="5839" y="6977"/>
                          <a:ext cx="11" cy="11"/>
                        </a:xfrm>
                        <a:prstGeom prst="ellipse">
                          <a:avLst/>
                        </a:prstGeom>
                        <a:solidFill>
                          <a:srgbClr val="C00404">
                            <a:alpha val="45000"/>
                          </a:srgbClr>
                        </a:solidFill>
                        <a:ln>
                          <a:solidFill>
                            <a:srgbClr val="C00404">
                              <a:alpha val="4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781" name="矩形 780"/>
                        <p:cNvSpPr/>
                        <p:nvPr>
                          <p:custDataLst>
                            <p:tags r:id="rId405"/>
                          </p:custDataLst>
                        </p:nvPr>
                      </p:nvSpPr>
                      <p:spPr>
                        <a:xfrm>
                          <a:off x="5850" y="6095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C2D49E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782" name="矩形 781"/>
                        <p:cNvSpPr/>
                        <p:nvPr>
                          <p:custDataLst>
                            <p:tags r:id="rId406"/>
                          </p:custDataLst>
                        </p:nvPr>
                      </p:nvSpPr>
                      <p:spPr>
                        <a:xfrm>
                          <a:off x="5850" y="6461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E6EED8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783" name="矩形 782"/>
                        <p:cNvSpPr/>
                        <p:nvPr>
                          <p:custDataLst>
                            <p:tags r:id="rId407"/>
                          </p:custDataLst>
                        </p:nvPr>
                      </p:nvSpPr>
                      <p:spPr>
                        <a:xfrm>
                          <a:off x="5850" y="6827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E6EED8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784" name="矩形 783"/>
                        <p:cNvSpPr/>
                        <p:nvPr>
                          <p:custDataLst>
                            <p:tags r:id="rId408"/>
                          </p:custDataLst>
                        </p:nvPr>
                      </p:nvSpPr>
                      <p:spPr>
                        <a:xfrm>
                          <a:off x="6215" y="6461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FDF0CA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785" name="矩形 784"/>
                        <p:cNvSpPr/>
                        <p:nvPr>
                          <p:custDataLst>
                            <p:tags r:id="rId409"/>
                          </p:custDataLst>
                        </p:nvPr>
                      </p:nvSpPr>
                      <p:spPr>
                        <a:xfrm>
                          <a:off x="6580" y="6461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E6EED8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786" name="矩形 785"/>
                        <p:cNvSpPr/>
                        <p:nvPr>
                          <p:custDataLst>
                            <p:tags r:id="rId410"/>
                          </p:custDataLst>
                        </p:nvPr>
                      </p:nvSpPr>
                      <p:spPr>
                        <a:xfrm>
                          <a:off x="6580" y="6826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C2D49E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787" name="矩形 786"/>
                        <p:cNvSpPr/>
                        <p:nvPr>
                          <p:custDataLst>
                            <p:tags r:id="rId411"/>
                          </p:custDataLst>
                        </p:nvPr>
                      </p:nvSpPr>
                      <p:spPr>
                        <a:xfrm>
                          <a:off x="6580" y="6095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E6EED8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graphicFrame>
                      <p:nvGraphicFramePr>
                        <p:cNvPr id="788" name="对象 787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>
                          <p:custDataLst>
                            <p:tags r:id="rId412"/>
                          </p:custDataLst>
                        </p:nvPr>
                      </p:nvGraphicFramePr>
                      <p:xfrm>
                        <a:off x="5872" y="6138"/>
                        <a:ext cx="343" cy="281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89" name="" r:id="rId413" imgW="279400" imgH="228600" progId="Equation.KSEE3">
                                <p:embed/>
                              </p:oleObj>
                            </mc:Choice>
                            <mc:Fallback>
                              <p:oleObj name="" r:id="rId413" imgW="279400" imgH="228600" progId="Equation.KSEE3">
                                <p:embed/>
                                <p:pic>
                                  <p:nvPicPr>
                                    <p:cNvPr id="0" name="图片 1024"/>
                                    <p:cNvPicPr/>
                                    <p:nvPr/>
                                  </p:nvPicPr>
                                  <p:blipFill>
                                    <a:blip r:embed="rId379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5872" y="6138"/>
                                      <a:ext cx="343" cy="28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790" name="对象 789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>
                          <p:custDataLst>
                            <p:tags r:id="rId414"/>
                          </p:custDataLst>
                        </p:nvPr>
                      </p:nvGraphicFramePr>
                      <p:xfrm>
                        <a:off x="6270" y="6504"/>
                        <a:ext cx="234" cy="281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91" name="" r:id="rId415" imgW="190500" imgH="228600" progId="Equation.KSEE3">
                                <p:embed/>
                              </p:oleObj>
                            </mc:Choice>
                            <mc:Fallback>
                              <p:oleObj name="" r:id="rId415" imgW="190500" imgH="228600" progId="Equation.KSEE3">
                                <p:embed/>
                                <p:pic>
                                  <p:nvPicPr>
                                    <p:cNvPr id="0" name="图片 1024"/>
                                    <p:cNvPicPr/>
                                    <p:nvPr/>
                                  </p:nvPicPr>
                                  <p:blipFill>
                                    <a:blip r:embed="rId41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6270" y="6504"/>
                                      <a:ext cx="234" cy="28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792" name="对象 791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>
                          <p:custDataLst>
                            <p:tags r:id="rId417"/>
                          </p:custDataLst>
                        </p:nvPr>
                      </p:nvGraphicFramePr>
                      <p:xfrm>
                        <a:off x="6580" y="6856"/>
                        <a:ext cx="343" cy="281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93" name="" r:id="rId418" imgW="279400" imgH="228600" progId="Equation.KSEE3">
                                <p:embed/>
                              </p:oleObj>
                            </mc:Choice>
                            <mc:Fallback>
                              <p:oleObj name="" r:id="rId418" imgW="279400" imgH="228600" progId="Equation.KSEE3">
                                <p:embed/>
                                <p:pic>
                                  <p:nvPicPr>
                                    <p:cNvPr id="0" name="图片 1024"/>
                                    <p:cNvPicPr/>
                                    <p:nvPr/>
                                  </p:nvPicPr>
                                  <p:blipFill>
                                    <a:blip r:embed="rId385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6580" y="6856"/>
                                      <a:ext cx="343" cy="28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p:grpSp>
                  <p:cxnSp>
                    <p:nvCxnSpPr>
                      <p:cNvPr id="794" name="曲线连接符 793"/>
                      <p:cNvCxnSpPr>
                        <a:stCxn id="782" idx="1"/>
                        <a:endCxn id="788" idx="1"/>
                      </p:cNvCxnSpPr>
                      <p:nvPr>
                        <p:custDataLst>
                          <p:tags r:id="rId419"/>
                        </p:custDataLst>
                      </p:nvPr>
                    </p:nvCxnSpPr>
                    <p:spPr>
                      <a:xfrm rot="10800000" flipH="1">
                        <a:off x="5850" y="6278"/>
                        <a:ext cx="22" cy="366"/>
                      </a:xfrm>
                      <a:prstGeom prst="curvedConnector3">
                        <a:avLst>
                          <a:gd name="adj1" fmla="val -1704545"/>
                        </a:avLst>
                      </a:prstGeom>
                      <a:ln w="9525">
                        <a:solidFill>
                          <a:srgbClr val="7A9544"/>
                        </a:solidFill>
                        <a:tailEnd type="stealt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5" name="曲线连接符 794"/>
                      <p:cNvCxnSpPr>
                        <a:stCxn id="782" idx="1"/>
                        <a:endCxn id="796" idx="2"/>
                      </p:cNvCxnSpPr>
                      <p:nvPr>
                        <p:custDataLst>
                          <p:tags r:id="rId420"/>
                        </p:custDataLst>
                      </p:nvPr>
                    </p:nvCxnSpPr>
                    <p:spPr>
                      <a:xfrm rot="5400000">
                        <a:off x="5788" y="6700"/>
                        <a:ext cx="119" cy="6"/>
                      </a:xfrm>
                      <a:prstGeom prst="curvedConnector4">
                        <a:avLst>
                          <a:gd name="adj1" fmla="val -2100"/>
                          <a:gd name="adj2" fmla="val 5991666"/>
                        </a:avLst>
                      </a:prstGeom>
                      <a:ln w="9525">
                        <a:solidFill>
                          <a:srgbClr val="7A9544"/>
                        </a:solidFill>
                        <a:prstDash val="sysDot"/>
                        <a:tailEnd type="stealt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96" name="椭圆 795"/>
                      <p:cNvSpPr/>
                      <p:nvPr>
                        <p:custDataLst>
                          <p:tags r:id="rId421"/>
                        </p:custDataLst>
                      </p:nvPr>
                    </p:nvSpPr>
                    <p:spPr>
                      <a:xfrm>
                        <a:off x="5844" y="6760"/>
                        <a:ext cx="6" cy="6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797" name="曲线连接符 796"/>
                      <p:cNvCxnSpPr>
                        <a:stCxn id="782" idx="1"/>
                        <a:endCxn id="783" idx="1"/>
                      </p:cNvCxnSpPr>
                      <p:nvPr>
                        <p:custDataLst>
                          <p:tags r:id="rId422"/>
                        </p:custDataLst>
                      </p:nvPr>
                    </p:nvCxnSpPr>
                    <p:spPr>
                      <a:xfrm rot="10800000" flipH="1" flipV="1">
                        <a:off x="5850" y="6644"/>
                        <a:ext cx="5" cy="366"/>
                      </a:xfrm>
                      <a:prstGeom prst="curvedConnector3">
                        <a:avLst>
                          <a:gd name="adj1" fmla="val -7500000"/>
                        </a:avLst>
                      </a:prstGeom>
                      <a:ln w="9525">
                        <a:solidFill>
                          <a:srgbClr val="7A9544"/>
                        </a:solidFill>
                        <a:prstDash val="sysDot"/>
                        <a:tailEnd type="stealt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98" name="组合 797"/>
                    <p:cNvGrpSpPr/>
                    <p:nvPr/>
                  </p:nvGrpSpPr>
                  <p:grpSpPr>
                    <a:xfrm>
                      <a:off x="7530" y="6268"/>
                      <a:ext cx="1106" cy="1098"/>
                      <a:chOff x="7767" y="6124"/>
                      <a:chExt cx="1106" cy="1098"/>
                    </a:xfrm>
                  </p:grpSpPr>
                  <p:grpSp>
                    <p:nvGrpSpPr>
                      <p:cNvPr id="799" name="组合 798"/>
                      <p:cNvGrpSpPr/>
                      <p:nvPr/>
                    </p:nvGrpSpPr>
                    <p:grpSpPr>
                      <a:xfrm>
                        <a:off x="7767" y="6124"/>
                        <a:ext cx="1106" cy="1098"/>
                        <a:chOff x="5839" y="6095"/>
                        <a:chExt cx="1106" cy="1098"/>
                      </a:xfrm>
                    </p:grpSpPr>
                    <p:sp>
                      <p:nvSpPr>
                        <p:cNvPr id="800" name="椭圆 799"/>
                        <p:cNvSpPr/>
                        <p:nvPr>
                          <p:custDataLst>
                            <p:tags r:id="rId423"/>
                          </p:custDataLst>
                        </p:nvPr>
                      </p:nvSpPr>
                      <p:spPr>
                        <a:xfrm>
                          <a:off x="5839" y="6977"/>
                          <a:ext cx="11" cy="11"/>
                        </a:xfrm>
                        <a:prstGeom prst="ellipse">
                          <a:avLst/>
                        </a:prstGeom>
                        <a:solidFill>
                          <a:srgbClr val="C00404">
                            <a:alpha val="45000"/>
                          </a:srgbClr>
                        </a:solidFill>
                        <a:ln>
                          <a:solidFill>
                            <a:srgbClr val="C00404">
                              <a:alpha val="4500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801" name="矩形 800"/>
                        <p:cNvSpPr/>
                        <p:nvPr>
                          <p:custDataLst>
                            <p:tags r:id="rId424"/>
                          </p:custDataLst>
                        </p:nvPr>
                      </p:nvSpPr>
                      <p:spPr>
                        <a:xfrm>
                          <a:off x="5850" y="6095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C2D49E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802" name="矩形 801"/>
                        <p:cNvSpPr/>
                        <p:nvPr>
                          <p:custDataLst>
                            <p:tags r:id="rId425"/>
                          </p:custDataLst>
                        </p:nvPr>
                      </p:nvSpPr>
                      <p:spPr>
                        <a:xfrm>
                          <a:off x="5850" y="6461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E6EED8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803" name="矩形 802"/>
                        <p:cNvSpPr/>
                        <p:nvPr>
                          <p:custDataLst>
                            <p:tags r:id="rId426"/>
                          </p:custDataLst>
                        </p:nvPr>
                      </p:nvSpPr>
                      <p:spPr>
                        <a:xfrm>
                          <a:off x="5850" y="6827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C2D49E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804" name="矩形 803"/>
                        <p:cNvSpPr/>
                        <p:nvPr>
                          <p:custDataLst>
                            <p:tags r:id="rId427"/>
                          </p:custDataLst>
                        </p:nvPr>
                      </p:nvSpPr>
                      <p:spPr>
                        <a:xfrm>
                          <a:off x="6215" y="6461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C2D49E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805" name="矩形 804"/>
                        <p:cNvSpPr/>
                        <p:nvPr>
                          <p:custDataLst>
                            <p:tags r:id="rId428"/>
                          </p:custDataLst>
                        </p:nvPr>
                      </p:nvSpPr>
                      <p:spPr>
                        <a:xfrm>
                          <a:off x="6580" y="6826"/>
                          <a:ext cx="365" cy="366"/>
                        </a:xfrm>
                        <a:prstGeom prst="rect">
                          <a:avLst/>
                        </a:prstGeom>
                        <a:solidFill>
                          <a:srgbClr val="FDF0CA"/>
                        </a:solidFill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graphicFrame>
                      <p:nvGraphicFramePr>
                        <p:cNvPr id="806" name="对象 805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>
                          <p:custDataLst>
                            <p:tags r:id="rId429"/>
                          </p:custDataLst>
                        </p:nvPr>
                      </p:nvGraphicFramePr>
                      <p:xfrm>
                        <a:off x="5842" y="6856"/>
                        <a:ext cx="359" cy="281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807" name="" r:id="rId430" imgW="292100" imgH="228600" progId="Equation.KSEE3">
                                <p:embed/>
                              </p:oleObj>
                            </mc:Choice>
                            <mc:Fallback>
                              <p:oleObj name="" r:id="rId430" imgW="292100" imgH="228600" progId="Equation.KSEE3">
                                <p:embed/>
                                <p:pic>
                                  <p:nvPicPr>
                                    <p:cNvPr id="0" name="图片 1024"/>
                                    <p:cNvPicPr/>
                                    <p:nvPr/>
                                  </p:nvPicPr>
                                  <p:blipFill>
                                    <a:blip r:embed="rId431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5842" y="6856"/>
                                      <a:ext cx="359" cy="28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808" name="对象 807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>
                          <p:custDataLst>
                            <p:tags r:id="rId432"/>
                          </p:custDataLst>
                        </p:nvPr>
                      </p:nvGraphicFramePr>
                      <p:xfrm>
                        <a:off x="6215" y="6504"/>
                        <a:ext cx="344" cy="281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809" name="" r:id="rId433" imgW="279400" imgH="228600" progId="Equation.KSEE3">
                                <p:embed/>
                              </p:oleObj>
                            </mc:Choice>
                            <mc:Fallback>
                              <p:oleObj name="" r:id="rId433" imgW="279400" imgH="228600" progId="Equation.KSEE3">
                                <p:embed/>
                                <p:pic>
                                  <p:nvPicPr>
                                    <p:cNvPr id="0" name="图片 1024"/>
                                    <p:cNvPicPr/>
                                    <p:nvPr/>
                                  </p:nvPicPr>
                                  <p:blipFill>
                                    <a:blip r:embed="rId43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6215" y="6504"/>
                                      <a:ext cx="344" cy="28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810" name="对象 809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>
                          <p:custDataLst>
                            <p:tags r:id="rId435"/>
                          </p:custDataLst>
                        </p:nvPr>
                      </p:nvGraphicFramePr>
                      <p:xfrm>
                        <a:off x="6635" y="6856"/>
                        <a:ext cx="234" cy="281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811" name="" r:id="rId436" imgW="190500" imgH="228600" progId="Equation.KSEE3">
                                <p:embed/>
                              </p:oleObj>
                            </mc:Choice>
                            <mc:Fallback>
                              <p:oleObj name="" r:id="rId436" imgW="190500" imgH="228600" progId="Equation.KSEE3">
                                <p:embed/>
                                <p:pic>
                                  <p:nvPicPr>
                                    <p:cNvPr id="0" name="图片 1024"/>
                                    <p:cNvPicPr/>
                                    <p:nvPr/>
                                  </p:nvPicPr>
                                  <p:blipFill>
                                    <a:blip r:embed="rId395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6635" y="6856"/>
                                      <a:ext cx="234" cy="281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p:grpSp>
                  <p:cxnSp>
                    <p:nvCxnSpPr>
                      <p:cNvPr id="812" name="曲线连接符 811"/>
                      <p:cNvCxnSpPr>
                        <a:stCxn id="802" idx="1"/>
                        <a:endCxn id="801" idx="1"/>
                      </p:cNvCxnSpPr>
                      <p:nvPr>
                        <p:custDataLst>
                          <p:tags r:id="rId437"/>
                        </p:custDataLst>
                      </p:nvPr>
                    </p:nvCxnSpPr>
                    <p:spPr>
                      <a:xfrm rot="10800000" flipH="1">
                        <a:off x="7778" y="6307"/>
                        <a:ext cx="5" cy="366"/>
                      </a:xfrm>
                      <a:prstGeom prst="curvedConnector3">
                        <a:avLst>
                          <a:gd name="adj1" fmla="val -7500000"/>
                        </a:avLst>
                      </a:prstGeom>
                      <a:ln w="9525">
                        <a:solidFill>
                          <a:srgbClr val="7A9544"/>
                        </a:solidFill>
                        <a:prstDash val="sysDot"/>
                        <a:tailEnd type="stealt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813" name="椭圆 812"/>
                      <p:cNvSpPr/>
                      <p:nvPr>
                        <p:custDataLst>
                          <p:tags r:id="rId438"/>
                        </p:custDataLst>
                      </p:nvPr>
                    </p:nvSpPr>
                    <p:spPr>
                      <a:xfrm>
                        <a:off x="7775" y="6761"/>
                        <a:ext cx="6" cy="6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814" name="曲线连接符 813"/>
                      <p:cNvCxnSpPr/>
                      <p:nvPr>
                        <p:custDataLst>
                          <p:tags r:id="rId439"/>
                        </p:custDataLst>
                      </p:nvPr>
                    </p:nvCxnSpPr>
                    <p:spPr>
                      <a:xfrm rot="5400000">
                        <a:off x="7715" y="6729"/>
                        <a:ext cx="119" cy="6"/>
                      </a:xfrm>
                      <a:prstGeom prst="curvedConnector4">
                        <a:avLst>
                          <a:gd name="adj1" fmla="val -2100"/>
                          <a:gd name="adj2" fmla="val 5991666"/>
                        </a:avLst>
                      </a:prstGeom>
                      <a:ln w="9525">
                        <a:solidFill>
                          <a:srgbClr val="7A9544"/>
                        </a:solidFill>
                        <a:prstDash val="sysDot"/>
                        <a:tailEnd type="stealt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5" name="曲线连接符 814"/>
                      <p:cNvCxnSpPr>
                        <a:stCxn id="802" idx="1"/>
                        <a:endCxn id="806" idx="1"/>
                      </p:cNvCxnSpPr>
                      <p:nvPr>
                        <p:custDataLst>
                          <p:tags r:id="rId440"/>
                        </p:custDataLst>
                      </p:nvPr>
                    </p:nvCxnSpPr>
                    <p:spPr>
                      <a:xfrm rot="10800000" flipV="1">
                        <a:off x="7770" y="6672"/>
                        <a:ext cx="8" cy="353"/>
                      </a:xfrm>
                      <a:prstGeom prst="curvedConnector3">
                        <a:avLst>
                          <a:gd name="adj1" fmla="val 4787500"/>
                        </a:avLst>
                      </a:prstGeom>
                      <a:ln w="9525">
                        <a:solidFill>
                          <a:srgbClr val="7A9544"/>
                        </a:solidFill>
                        <a:tailEnd type="stealt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816" name="文本框 815"/>
                    <p:cNvSpPr txBox="1"/>
                    <p:nvPr>
                      <p:custDataLst>
                        <p:tags r:id="rId441"/>
                      </p:custDataLst>
                    </p:nvPr>
                  </p:nvSpPr>
                  <p:spPr>
                    <a:xfrm>
                      <a:off x="3152" y="6593"/>
                      <a:ext cx="1505" cy="62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ctr"/>
                      <a:r>
                        <a:rPr lang="en-US" altLang="zh-CN" sz="10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Bilinear</a:t>
                      </a:r>
                      <a:endParaRPr lang="en-US" altLang="zh-CN" sz="10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altLang="zh-CN" sz="10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interpolation</a:t>
                      </a:r>
                      <a:endParaRPr lang="en-US" altLang="zh-CN" sz="1000" b="1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  <p:cxnSp>
                  <p:nvCxnSpPr>
                    <p:cNvPr id="817" name="直接箭头连接符 816"/>
                    <p:cNvCxnSpPr/>
                    <p:nvPr>
                      <p:custDataLst>
                        <p:tags r:id="rId442"/>
                      </p:custDataLst>
                    </p:nvPr>
                  </p:nvCxnSpPr>
                  <p:spPr>
                    <a:xfrm flipV="1">
                      <a:off x="6406" y="6810"/>
                      <a:ext cx="454" cy="1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8" name="直接连接符 817"/>
                    <p:cNvCxnSpPr/>
                    <p:nvPr>
                      <p:custDataLst>
                        <p:tags r:id="rId443"/>
                      </p:custDataLst>
                    </p:nvPr>
                  </p:nvCxnSpPr>
                  <p:spPr>
                    <a:xfrm>
                      <a:off x="5316" y="6461"/>
                      <a:ext cx="681" cy="719"/>
                    </a:xfrm>
                    <a:prstGeom prst="line">
                      <a:avLst/>
                    </a:prstGeom>
                    <a:ln>
                      <a:solidFill>
                        <a:srgbClr val="C00404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9" name="直接连接符 818"/>
                    <p:cNvCxnSpPr/>
                    <p:nvPr>
                      <p:custDataLst>
                        <p:tags r:id="rId444"/>
                      </p:custDataLst>
                    </p:nvPr>
                  </p:nvCxnSpPr>
                  <p:spPr>
                    <a:xfrm flipH="1">
                      <a:off x="5272" y="6826"/>
                      <a:ext cx="397" cy="2"/>
                    </a:xfrm>
                    <a:prstGeom prst="line">
                      <a:avLst/>
                    </a:prstGeom>
                    <a:ln>
                      <a:solidFill>
                        <a:srgbClr val="C00404"/>
                      </a:solidFill>
                      <a:prstDash val="sysDot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0" name="直接连接符 819"/>
                    <p:cNvCxnSpPr/>
                    <p:nvPr>
                      <p:custDataLst>
                        <p:tags r:id="rId445"/>
                      </p:custDataLst>
                    </p:nvPr>
                  </p:nvCxnSpPr>
                  <p:spPr>
                    <a:xfrm flipH="1">
                      <a:off x="5272" y="6826"/>
                      <a:ext cx="374" cy="380"/>
                    </a:xfrm>
                    <a:prstGeom prst="line">
                      <a:avLst/>
                    </a:prstGeom>
                    <a:ln>
                      <a:solidFill>
                        <a:srgbClr val="C00404"/>
                      </a:solidFill>
                      <a:prstDash val="sysDot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1" name="直接连接符 820"/>
                    <p:cNvCxnSpPr/>
                    <p:nvPr>
                      <p:custDataLst>
                        <p:tags r:id="rId446"/>
                      </p:custDataLst>
                    </p:nvPr>
                  </p:nvCxnSpPr>
                  <p:spPr>
                    <a:xfrm flipH="1">
                      <a:off x="7704" y="6824"/>
                      <a:ext cx="397" cy="2"/>
                    </a:xfrm>
                    <a:prstGeom prst="line">
                      <a:avLst/>
                    </a:prstGeom>
                    <a:ln>
                      <a:solidFill>
                        <a:srgbClr val="C00404"/>
                      </a:solidFill>
                      <a:prstDash val="sysDot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2" name="直接连接符 821"/>
                    <p:cNvCxnSpPr/>
                    <p:nvPr>
                      <p:custDataLst>
                        <p:tags r:id="rId447"/>
                      </p:custDataLst>
                    </p:nvPr>
                  </p:nvCxnSpPr>
                  <p:spPr>
                    <a:xfrm>
                      <a:off x="8101" y="6814"/>
                      <a:ext cx="681" cy="719"/>
                    </a:xfrm>
                    <a:prstGeom prst="line">
                      <a:avLst/>
                    </a:prstGeom>
                    <a:ln>
                      <a:solidFill>
                        <a:srgbClr val="C00404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3" name="直接连接符 822"/>
                    <p:cNvCxnSpPr/>
                    <p:nvPr>
                      <p:custDataLst>
                        <p:tags r:id="rId448"/>
                      </p:custDataLst>
                    </p:nvPr>
                  </p:nvCxnSpPr>
                  <p:spPr>
                    <a:xfrm flipH="1">
                      <a:off x="7727" y="6826"/>
                      <a:ext cx="374" cy="380"/>
                    </a:xfrm>
                    <a:prstGeom prst="line">
                      <a:avLst/>
                    </a:prstGeom>
                    <a:ln>
                      <a:solidFill>
                        <a:srgbClr val="C00404"/>
                      </a:solidFill>
                      <a:prstDash val="soli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4" name="直接连接符 823"/>
                    <p:cNvCxnSpPr/>
                    <p:nvPr>
                      <p:custDataLst>
                        <p:tags r:id="rId449"/>
                      </p:custDataLst>
                    </p:nvPr>
                  </p:nvCxnSpPr>
                  <p:spPr>
                    <a:xfrm rot="5400000" flipH="1">
                      <a:off x="7724" y="6440"/>
                      <a:ext cx="374" cy="380"/>
                    </a:xfrm>
                    <a:prstGeom prst="line">
                      <a:avLst/>
                    </a:prstGeom>
                    <a:ln>
                      <a:solidFill>
                        <a:srgbClr val="C00404"/>
                      </a:solidFill>
                      <a:prstDash val="sysDot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25" name="直接箭头连接符 824"/>
                  <p:cNvCxnSpPr/>
                  <p:nvPr>
                    <p:custDataLst>
                      <p:tags r:id="rId450"/>
                    </p:custDataLst>
                  </p:nvPr>
                </p:nvCxnSpPr>
                <p:spPr>
                  <a:xfrm flipV="1">
                    <a:off x="8886" y="6827"/>
                    <a:ext cx="454" cy="1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6" name="文本框 825"/>
                  <p:cNvSpPr txBox="1"/>
                  <p:nvPr>
                    <p:custDataLst>
                      <p:tags r:id="rId451"/>
                    </p:custDataLst>
                  </p:nvPr>
                </p:nvSpPr>
                <p:spPr>
                  <a:xfrm>
                    <a:off x="9582" y="6453"/>
                    <a:ext cx="704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/>
                      <a:t>...</a:t>
                    </a:r>
                    <a:endParaRPr lang="en-US" altLang="zh-CN"/>
                  </a:p>
                </p:txBody>
              </p:sp>
              <p:cxnSp>
                <p:nvCxnSpPr>
                  <p:cNvPr id="827" name="直接箭头连接符 826"/>
                  <p:cNvCxnSpPr/>
                  <p:nvPr>
                    <p:custDataLst>
                      <p:tags r:id="rId452"/>
                    </p:custDataLst>
                  </p:nvPr>
                </p:nvCxnSpPr>
                <p:spPr>
                  <a:xfrm>
                    <a:off x="3458" y="7763"/>
                    <a:ext cx="6803" cy="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graphicFrame>
                <p:nvGraphicFramePr>
                  <p:cNvPr id="828" name="对象 827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453"/>
                    </p:custDataLst>
                  </p:nvPr>
                </p:nvGraphicFramePr>
                <p:xfrm>
                  <a:off x="8561" y="7561"/>
                  <a:ext cx="300" cy="22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29" name="" r:id="rId454" imgW="190500" imgH="139700" progId="Equation.KSEE3">
                          <p:embed/>
                        </p:oleObj>
                      </mc:Choice>
                      <mc:Fallback>
                        <p:oleObj name="" r:id="rId454" imgW="190500" imgH="139700" progId="Equation.KSEE3">
                          <p:embed/>
                          <p:pic>
                            <p:nvPicPr>
                              <p:cNvPr id="0" name="图片 1026"/>
                              <p:cNvPicPr/>
                              <p:nvPr/>
                            </p:nvPicPr>
                            <p:blipFill>
                              <a:blip r:embed="rId35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561" y="7561"/>
                                <a:ext cx="300" cy="22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30" name="对象 829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455"/>
                    </p:custDataLst>
                  </p:nvPr>
                </p:nvGraphicFramePr>
                <p:xfrm>
                  <a:off x="8860" y="7533"/>
                  <a:ext cx="480" cy="27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31" name="" r:id="rId456" imgW="304800" imgH="177165" progId="Equation.KSEE3">
                          <p:embed/>
                        </p:oleObj>
                      </mc:Choice>
                      <mc:Fallback>
                        <p:oleObj name="" r:id="rId456" imgW="304800" imgH="177165" progId="Equation.KSEE3">
                          <p:embed/>
                          <p:pic>
                            <p:nvPicPr>
                              <p:cNvPr id="0" name="图片 1026"/>
                              <p:cNvPicPr/>
                              <p:nvPr/>
                            </p:nvPicPr>
                            <p:blipFill>
                              <a:blip r:embed="rId36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8860" y="7533"/>
                                <a:ext cx="480" cy="27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832" name="文本框 831"/>
                  <p:cNvSpPr txBox="1"/>
                  <p:nvPr>
                    <p:custDataLst>
                      <p:tags r:id="rId457"/>
                    </p:custDataLst>
                  </p:nvPr>
                </p:nvSpPr>
                <p:spPr>
                  <a:xfrm>
                    <a:off x="9241" y="7441"/>
                    <a:ext cx="464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 b="1">
                        <a:latin typeface="Times New Roman" panose="02020603050405020304" charset="0"/>
                        <a:cs typeface="Times New Roman" panose="02020603050405020304" charset="0"/>
                      </a:rPr>
                      <a:t>~</a:t>
                    </a:r>
                    <a:endParaRPr lang="en-US" altLang="zh-CN" sz="1200" b="1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graphicFrame>
                <p:nvGraphicFramePr>
                  <p:cNvPr id="833" name="对象 832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458"/>
                    </p:custDataLst>
                  </p:nvPr>
                </p:nvGraphicFramePr>
                <p:xfrm>
                  <a:off x="9581" y="7533"/>
                  <a:ext cx="480" cy="279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34" name="" r:id="rId459" imgW="304800" imgH="177165" progId="Equation.KSEE3">
                          <p:embed/>
                        </p:oleObj>
                      </mc:Choice>
                      <mc:Fallback>
                        <p:oleObj name="" r:id="rId459" imgW="304800" imgH="177165" progId="Equation.KSEE3">
                          <p:embed/>
                          <p:pic>
                            <p:nvPicPr>
                              <p:cNvPr id="0" name="图片 1026"/>
                              <p:cNvPicPr/>
                              <p:nvPr/>
                            </p:nvPicPr>
                            <p:blipFill>
                              <a:blip r:embed="rId36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9581" y="7533"/>
                                <a:ext cx="480" cy="27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35" name="对象 834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460"/>
                    </p:custDataLst>
                  </p:nvPr>
                </p:nvGraphicFramePr>
                <p:xfrm>
                  <a:off x="6974" y="6718"/>
                  <a:ext cx="138" cy="19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36" name="" r:id="rId461" imgW="127000" imgH="177165" progId="Equation.KSEE3">
                          <p:embed/>
                        </p:oleObj>
                      </mc:Choice>
                      <mc:Fallback>
                        <p:oleObj name="" r:id="rId461" imgW="127000" imgH="177165" progId="Equation.KSEE3">
                          <p:embed/>
                          <p:pic>
                            <p:nvPicPr>
                              <p:cNvPr id="0" name="图片 1027"/>
                              <p:cNvPicPr/>
                              <p:nvPr/>
                            </p:nvPicPr>
                            <p:blipFill>
                              <a:blip r:embed="rId46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974" y="6718"/>
                                <a:ext cx="138" cy="19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37" name="对象 836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463"/>
                    </p:custDataLst>
                  </p:nvPr>
                </p:nvGraphicFramePr>
                <p:xfrm>
                  <a:off x="6995" y="6363"/>
                  <a:ext cx="96" cy="18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38" name="" r:id="rId464" imgW="88265" imgH="165100" progId="Equation.KSEE3">
                          <p:embed/>
                        </p:oleObj>
                      </mc:Choice>
                      <mc:Fallback>
                        <p:oleObj name="" r:id="rId464" imgW="88265" imgH="165100" progId="Equation.KSEE3">
                          <p:embed/>
                          <p:pic>
                            <p:nvPicPr>
                              <p:cNvPr id="0" name="图片 1027"/>
                              <p:cNvPicPr/>
                              <p:nvPr/>
                            </p:nvPicPr>
                            <p:blipFill>
                              <a:blip r:embed="rId46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995" y="6363"/>
                                <a:ext cx="96" cy="18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39" name="对象 838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466"/>
                    </p:custDataLst>
                  </p:nvPr>
                </p:nvGraphicFramePr>
                <p:xfrm>
                  <a:off x="6933" y="7116"/>
                  <a:ext cx="158" cy="18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40" name="" r:id="rId467" imgW="203200" imgH="165100" progId="Equation.KSEE3">
                          <p:embed/>
                        </p:oleObj>
                      </mc:Choice>
                      <mc:Fallback>
                        <p:oleObj name="" r:id="rId467" imgW="203200" imgH="165100" progId="Equation.KSEE3">
                          <p:embed/>
                          <p:pic>
                            <p:nvPicPr>
                              <p:cNvPr id="0" name="图片 1027"/>
                              <p:cNvPicPr/>
                              <p:nvPr/>
                            </p:nvPicPr>
                            <p:blipFill>
                              <a:blip r:embed="rId46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6933" y="7116"/>
                                <a:ext cx="158" cy="18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41" name="对象 840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469"/>
                    </p:custDataLst>
                  </p:nvPr>
                </p:nvGraphicFramePr>
                <p:xfrm>
                  <a:off x="4571" y="6718"/>
                  <a:ext cx="138" cy="19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42" name="" r:id="rId470" imgW="127000" imgH="177165" progId="Equation.KSEE3">
                          <p:embed/>
                        </p:oleObj>
                      </mc:Choice>
                      <mc:Fallback>
                        <p:oleObj name="" r:id="rId470" imgW="127000" imgH="177165" progId="Equation.KSEE3">
                          <p:embed/>
                          <p:pic>
                            <p:nvPicPr>
                              <p:cNvPr id="0" name="图片 1027"/>
                              <p:cNvPicPr/>
                              <p:nvPr/>
                            </p:nvPicPr>
                            <p:blipFill>
                              <a:blip r:embed="rId46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71" y="6718"/>
                                <a:ext cx="138" cy="19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43" name="对象 842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471"/>
                    </p:custDataLst>
                  </p:nvPr>
                </p:nvGraphicFramePr>
                <p:xfrm>
                  <a:off x="4592" y="6363"/>
                  <a:ext cx="96" cy="18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44" name="" r:id="rId472" imgW="88265" imgH="165100" progId="Equation.KSEE3">
                          <p:embed/>
                        </p:oleObj>
                      </mc:Choice>
                      <mc:Fallback>
                        <p:oleObj name="" r:id="rId472" imgW="88265" imgH="165100" progId="Equation.KSEE3">
                          <p:embed/>
                          <p:pic>
                            <p:nvPicPr>
                              <p:cNvPr id="0" name="图片 1027"/>
                              <p:cNvPicPr/>
                              <p:nvPr/>
                            </p:nvPicPr>
                            <p:blipFill>
                              <a:blip r:embed="rId46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92" y="6363"/>
                                <a:ext cx="96" cy="18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45" name="对象 844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473"/>
                    </p:custDataLst>
                  </p:nvPr>
                </p:nvGraphicFramePr>
                <p:xfrm>
                  <a:off x="4551" y="7101"/>
                  <a:ext cx="158" cy="18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46" name="" r:id="rId474" imgW="203200" imgH="165100" progId="Equation.KSEE3">
                          <p:embed/>
                        </p:oleObj>
                      </mc:Choice>
                      <mc:Fallback>
                        <p:oleObj name="" r:id="rId474" imgW="203200" imgH="165100" progId="Equation.KSEE3">
                          <p:embed/>
                          <p:pic>
                            <p:nvPicPr>
                              <p:cNvPr id="0" name="图片 1027"/>
                              <p:cNvPicPr/>
                              <p:nvPr/>
                            </p:nvPicPr>
                            <p:blipFill>
                              <a:blip r:embed="rId46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51" y="7101"/>
                                <a:ext cx="158" cy="18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849" name="矩形 848"/>
                <p:cNvSpPr/>
                <p:nvPr>
                  <p:custDataLst>
                    <p:tags r:id="rId475"/>
                  </p:custDataLst>
                </p:nvPr>
              </p:nvSpPr>
              <p:spPr>
                <a:xfrm>
                  <a:off x="5370" y="8382"/>
                  <a:ext cx="365" cy="366"/>
                </a:xfrm>
                <a:prstGeom prst="rect">
                  <a:avLst/>
                </a:prstGeom>
                <a:solidFill>
                  <a:srgbClr val="C2D49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50" name="矩形 849"/>
                <p:cNvSpPr/>
                <p:nvPr>
                  <p:custDataLst>
                    <p:tags r:id="rId476"/>
                  </p:custDataLst>
                </p:nvPr>
              </p:nvSpPr>
              <p:spPr>
                <a:xfrm>
                  <a:off x="5370" y="9115"/>
                  <a:ext cx="365" cy="366"/>
                </a:xfrm>
                <a:prstGeom prst="rect">
                  <a:avLst/>
                </a:prstGeom>
                <a:solidFill>
                  <a:srgbClr val="E6EED8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851" name="对象 850">
                  <a:hlinkClick r:id="" action="ppaction://ole?verb="/>
                </p:cNvPr>
                <p:cNvGraphicFramePr>
                  <a:graphicFrameLocks noChangeAspect="1"/>
                </p:cNvGraphicFramePr>
                <p:nvPr>
                  <p:custDataLst>
                    <p:tags r:id="rId477"/>
                  </p:custDataLst>
                </p:nvPr>
              </p:nvGraphicFramePr>
              <p:xfrm>
                <a:off x="5354" y="8418"/>
                <a:ext cx="375" cy="2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52" name="" r:id="rId478" imgW="304800" imgH="241300" progId="Equation.KSEE3">
                        <p:embed/>
                      </p:oleObj>
                    </mc:Choice>
                    <mc:Fallback>
                      <p:oleObj name="" r:id="rId478" imgW="304800" imgH="2413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47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354" y="8418"/>
                              <a:ext cx="375" cy="29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853" name="直接连接符 852"/>
                <p:cNvCxnSpPr/>
                <p:nvPr>
                  <p:custDataLst>
                    <p:tags r:id="rId480"/>
                  </p:custDataLst>
                </p:nvPr>
              </p:nvCxnSpPr>
              <p:spPr>
                <a:xfrm rot="5400000" flipH="1">
                  <a:off x="5568" y="8939"/>
                  <a:ext cx="374" cy="380"/>
                </a:xfrm>
                <a:prstGeom prst="line">
                  <a:avLst/>
                </a:prstGeom>
                <a:ln>
                  <a:solidFill>
                    <a:srgbClr val="C00404"/>
                  </a:solidFill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54" name="直接连接符 853"/>
                <p:cNvCxnSpPr/>
                <p:nvPr>
                  <p:custDataLst>
                    <p:tags r:id="rId481"/>
                  </p:custDataLst>
                </p:nvPr>
              </p:nvCxnSpPr>
              <p:spPr>
                <a:xfrm rot="5400000" flipH="1">
                  <a:off x="5188" y="8561"/>
                  <a:ext cx="374" cy="380"/>
                </a:xfrm>
                <a:prstGeom prst="line">
                  <a:avLst/>
                </a:prstGeom>
                <a:ln>
                  <a:solidFill>
                    <a:srgbClr val="C00404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55" name="曲线连接符 854"/>
                <p:cNvCxnSpPr/>
                <p:nvPr>
                  <p:custDataLst>
                    <p:tags r:id="rId482"/>
                  </p:custDataLst>
                </p:nvPr>
              </p:nvCxnSpPr>
              <p:spPr>
                <a:xfrm rot="10800000">
                  <a:off x="5446" y="8383"/>
                  <a:ext cx="119" cy="6"/>
                </a:xfrm>
                <a:prstGeom prst="curvedConnector4">
                  <a:avLst>
                    <a:gd name="adj1" fmla="val 1680"/>
                    <a:gd name="adj2" fmla="val 5583333"/>
                  </a:avLst>
                </a:prstGeom>
                <a:ln w="9525">
                  <a:solidFill>
                    <a:srgbClr val="7A9544"/>
                  </a:solidFill>
                  <a:prstDash val="solid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57" name="曲线连接符 856"/>
                <p:cNvCxnSpPr/>
                <p:nvPr>
                  <p:custDataLst>
                    <p:tags r:id="rId483"/>
                  </p:custDataLst>
                </p:nvPr>
              </p:nvCxnSpPr>
              <p:spPr>
                <a:xfrm rot="5400000" flipV="1">
                  <a:off x="5754" y="8200"/>
                  <a:ext cx="5" cy="365"/>
                </a:xfrm>
                <a:prstGeom prst="curvedConnector3">
                  <a:avLst>
                    <a:gd name="adj1" fmla="val -6380000"/>
                  </a:avLst>
                </a:prstGeom>
                <a:ln w="9525">
                  <a:solidFill>
                    <a:srgbClr val="7A9544"/>
                  </a:solidFill>
                  <a:prstDash val="sysDot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60" name="矩形 859"/>
                <p:cNvSpPr/>
                <p:nvPr>
                  <p:custDataLst>
                    <p:tags r:id="rId484"/>
                  </p:custDataLst>
                </p:nvPr>
              </p:nvSpPr>
              <p:spPr>
                <a:xfrm>
                  <a:off x="8175" y="8390"/>
                  <a:ext cx="365" cy="366"/>
                </a:xfrm>
                <a:prstGeom prst="rect">
                  <a:avLst/>
                </a:prstGeom>
                <a:solidFill>
                  <a:srgbClr val="C2D49E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861" name="对象 860">
                  <a:hlinkClick r:id="" action="ppaction://ole?verb="/>
                </p:cNvPr>
                <p:cNvGraphicFramePr>
                  <a:graphicFrameLocks noChangeAspect="1"/>
                </p:cNvGraphicFramePr>
                <p:nvPr>
                  <p:custDataLst>
                    <p:tags r:id="rId485"/>
                  </p:custDataLst>
                </p:nvPr>
              </p:nvGraphicFramePr>
              <p:xfrm>
                <a:off x="8168" y="8433"/>
                <a:ext cx="391" cy="29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62" name="" r:id="rId486" imgW="316865" imgH="241300" progId="Equation.KSEE3">
                        <p:embed/>
                      </p:oleObj>
                    </mc:Choice>
                    <mc:Fallback>
                      <p:oleObj name="" r:id="rId486" imgW="316865" imgH="2413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48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68" y="8433"/>
                              <a:ext cx="391" cy="29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863" name="曲线连接符 862"/>
                <p:cNvCxnSpPr/>
                <p:nvPr>
                  <p:custDataLst>
                    <p:tags r:id="rId488"/>
                  </p:custDataLst>
                </p:nvPr>
              </p:nvCxnSpPr>
              <p:spPr>
                <a:xfrm rot="10800000">
                  <a:off x="7881" y="8381"/>
                  <a:ext cx="119" cy="6"/>
                </a:xfrm>
                <a:prstGeom prst="curvedConnector4">
                  <a:avLst>
                    <a:gd name="adj1" fmla="val 6722"/>
                    <a:gd name="adj2" fmla="val 5583333"/>
                  </a:avLst>
                </a:prstGeom>
                <a:ln w="9525">
                  <a:solidFill>
                    <a:srgbClr val="7A9544"/>
                  </a:solidFill>
                  <a:prstDash val="sysDot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64" name="曲线连接符 863"/>
                <p:cNvCxnSpPr/>
                <p:nvPr>
                  <p:custDataLst>
                    <p:tags r:id="rId489"/>
                  </p:custDataLst>
                </p:nvPr>
              </p:nvCxnSpPr>
              <p:spPr>
                <a:xfrm rot="16200000" flipH="1" flipV="1">
                  <a:off x="7809" y="8196"/>
                  <a:ext cx="5" cy="365"/>
                </a:xfrm>
                <a:prstGeom prst="curvedConnector3">
                  <a:avLst>
                    <a:gd name="adj1" fmla="val -6380000"/>
                  </a:avLst>
                </a:prstGeom>
                <a:ln w="9525">
                  <a:solidFill>
                    <a:srgbClr val="7A9544"/>
                  </a:solidFill>
                  <a:prstDash val="sysDot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曲线连接符 864"/>
                <p:cNvCxnSpPr/>
                <p:nvPr>
                  <p:custDataLst>
                    <p:tags r:id="rId490"/>
                  </p:custDataLst>
                </p:nvPr>
              </p:nvCxnSpPr>
              <p:spPr>
                <a:xfrm rot="5400000" flipV="1">
                  <a:off x="8183" y="8202"/>
                  <a:ext cx="5" cy="365"/>
                </a:xfrm>
                <a:prstGeom prst="curvedConnector3">
                  <a:avLst>
                    <a:gd name="adj1" fmla="val -6380000"/>
                  </a:avLst>
                </a:prstGeom>
                <a:ln w="9525">
                  <a:solidFill>
                    <a:srgbClr val="7A9544"/>
                  </a:solidFill>
                  <a:prstDash val="solid"/>
                  <a:tailEnd type="stealth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70" name="直接连接符 869"/>
                <p:cNvCxnSpPr/>
                <p:nvPr>
                  <p:custDataLst>
                    <p:tags r:id="rId491"/>
                  </p:custDataLst>
                </p:nvPr>
              </p:nvCxnSpPr>
              <p:spPr>
                <a:xfrm rot="16200000">
                  <a:off x="8006" y="8561"/>
                  <a:ext cx="374" cy="380"/>
                </a:xfrm>
                <a:prstGeom prst="line">
                  <a:avLst/>
                </a:prstGeom>
                <a:ln>
                  <a:solidFill>
                    <a:srgbClr val="C00404"/>
                  </a:solidFill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直接箭头连接符 870"/>
                <p:cNvCxnSpPr/>
                <p:nvPr>
                  <p:custDataLst>
                    <p:tags r:id="rId492"/>
                  </p:custDataLst>
                </p:nvPr>
              </p:nvCxnSpPr>
              <p:spPr>
                <a:xfrm rot="16200000">
                  <a:off x="4025" y="8858"/>
                  <a:ext cx="1372" cy="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aphicFrame>
              <p:nvGraphicFramePr>
                <p:cNvPr id="872" name="对象 871">
                  <a:hlinkClick r:id="" action="ppaction://ole?verb="/>
                </p:cNvPr>
                <p:cNvGraphicFramePr>
                  <a:graphicFrameLocks noChangeAspect="1"/>
                </p:cNvGraphicFramePr>
                <p:nvPr>
                  <p:custDataLst>
                    <p:tags r:id="rId493"/>
                  </p:custDataLst>
                </p:nvPr>
              </p:nvGraphicFramePr>
              <p:xfrm>
                <a:off x="4252" y="8297"/>
                <a:ext cx="300" cy="26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73" name="" r:id="rId494" imgW="190500" imgH="165100" progId="Equation.KSEE3">
                        <p:embed/>
                      </p:oleObj>
                    </mc:Choice>
                    <mc:Fallback>
                      <p:oleObj name="" r:id="rId494" imgW="190500" imgH="165100" progId="Equation.KSEE3">
                        <p:embed/>
                        <p:pic>
                          <p:nvPicPr>
                            <p:cNvPr id="0" name="图片 1026"/>
                            <p:cNvPicPr/>
                            <p:nvPr/>
                          </p:nvPicPr>
                          <p:blipFill>
                            <a:blip r:embed="rId35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252" y="8297"/>
                              <a:ext cx="300" cy="26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74" name="对象 873">
                  <a:hlinkClick r:id="" action="ppaction://ole?verb="/>
                </p:cNvPr>
                <p:cNvGraphicFramePr>
                  <a:graphicFrameLocks noChangeAspect="1"/>
                </p:cNvGraphicFramePr>
                <p:nvPr>
                  <p:custDataLst>
                    <p:tags r:id="rId495"/>
                  </p:custDataLst>
                </p:nvPr>
              </p:nvGraphicFramePr>
              <p:xfrm>
                <a:off x="4139" y="8548"/>
                <a:ext cx="540" cy="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75" name="" r:id="rId496" imgW="342900" imgH="203200" progId="Equation.KSEE3">
                        <p:embed/>
                      </p:oleObj>
                    </mc:Choice>
                    <mc:Fallback>
                      <p:oleObj name="" r:id="rId496" imgW="342900" imgH="203200" progId="Equation.KSEE3">
                        <p:embed/>
                        <p:pic>
                          <p:nvPicPr>
                            <p:cNvPr id="0" name="图片 1026"/>
                            <p:cNvPicPr/>
                            <p:nvPr/>
                          </p:nvPicPr>
                          <p:blipFill>
                            <a:blip r:embed="rId35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139" y="8548"/>
                              <a:ext cx="540" cy="3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76" name="对象 875">
                  <a:hlinkClick r:id="" action="ppaction://ole?verb="/>
                </p:cNvPr>
                <p:cNvGraphicFramePr>
                  <a:graphicFrameLocks noChangeAspect="1"/>
                </p:cNvGraphicFramePr>
                <p:nvPr>
                  <p:custDataLst>
                    <p:tags r:id="rId497"/>
                  </p:custDataLst>
                </p:nvPr>
              </p:nvGraphicFramePr>
              <p:xfrm>
                <a:off x="4131" y="9029"/>
                <a:ext cx="540" cy="3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77" name="" r:id="rId498" imgW="342900" imgH="203200" progId="Equation.KSEE3">
                        <p:embed/>
                      </p:oleObj>
                    </mc:Choice>
                    <mc:Fallback>
                      <p:oleObj name="" r:id="rId498" imgW="342900" imgH="203200" progId="Equation.KSEE3">
                        <p:embed/>
                        <p:pic>
                          <p:nvPicPr>
                            <p:cNvPr id="0" name="图片 1026"/>
                            <p:cNvPicPr/>
                            <p:nvPr/>
                          </p:nvPicPr>
                          <p:blipFill>
                            <a:blip r:embed="rId35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131" y="9029"/>
                              <a:ext cx="540" cy="3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79" name="文本框 878"/>
                <p:cNvSpPr txBox="1"/>
                <p:nvPr>
                  <p:custDataLst>
                    <p:tags r:id="rId499"/>
                  </p:custDataLst>
                </p:nvPr>
              </p:nvSpPr>
              <p:spPr>
                <a:xfrm rot="5400000">
                  <a:off x="4227" y="8737"/>
                  <a:ext cx="381" cy="374"/>
                </a:xfrm>
                <a:prstGeom prst="rect">
                  <a:avLst/>
                </a:prstGeom>
                <a:noFill/>
                <a:effectLst>
                  <a:reflection blurRad="6350" stA="52000" endA="300" endPos="35000" dir="5400000" sy="-100000" algn="bl" rotWithShape="0"/>
                </a:effectLst>
              </p:spPr>
              <p:txBody>
                <a:bodyPr wrap="square" rtlCol="0">
                  <a:noAutofit/>
                </a:bodyPr>
                <a:p>
                  <a:r>
                    <a:rPr lang="en-US" altLang="zh-CN" sz="1200" b="1">
                      <a:latin typeface="Times New Roman" panose="02020603050405020304" charset="0"/>
                      <a:cs typeface="Times New Roman" panose="02020603050405020304" charset="0"/>
                    </a:rPr>
                    <a:t>~</a:t>
                  </a:r>
                  <a:endParaRPr lang="en-US" altLang="zh-CN" sz="1200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  <p:sp>
          <p:nvSpPr>
            <p:cNvPr id="75" name="圆角矩形 74"/>
            <p:cNvSpPr/>
            <p:nvPr/>
          </p:nvSpPr>
          <p:spPr>
            <a:xfrm>
              <a:off x="1682" y="5060"/>
              <a:ext cx="7371" cy="5193"/>
            </a:xfrm>
            <a:prstGeom prst="roundRect">
              <a:avLst>
                <a:gd name="adj" fmla="val 6604"/>
              </a:avLst>
            </a:prstGeom>
            <a:noFill/>
            <a:ln w="19050">
              <a:solidFill>
                <a:srgbClr val="599216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9177" y="5060"/>
              <a:ext cx="4917" cy="5193"/>
            </a:xfrm>
            <a:prstGeom prst="roundRect">
              <a:avLst>
                <a:gd name="adj" fmla="val 6604"/>
              </a:avLst>
            </a:prstGeom>
            <a:noFill/>
            <a:ln w="19050">
              <a:solidFill>
                <a:srgbClr val="599216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0" y="0"/>
            <a:ext cx="3138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蛇形卷积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924" name="组合 923"/>
          <p:cNvGrpSpPr/>
          <p:nvPr/>
        </p:nvGrpSpPr>
        <p:grpSpPr>
          <a:xfrm>
            <a:off x="11120120" y="1743075"/>
            <a:ext cx="2095500" cy="2532380"/>
            <a:chOff x="4328" y="2225"/>
            <a:chExt cx="3300" cy="3988"/>
          </a:xfrm>
        </p:grpSpPr>
        <p:grpSp>
          <p:nvGrpSpPr>
            <p:cNvPr id="403" name="组合 402"/>
            <p:cNvGrpSpPr/>
            <p:nvPr/>
          </p:nvGrpSpPr>
          <p:grpSpPr>
            <a:xfrm>
              <a:off x="4328" y="2905"/>
              <a:ext cx="3300" cy="3308"/>
              <a:chOff x="6560" y="6081"/>
              <a:chExt cx="3300" cy="3308"/>
            </a:xfrm>
          </p:grpSpPr>
          <p:grpSp>
            <p:nvGrpSpPr>
              <p:cNvPr id="404" name="组合 403"/>
              <p:cNvGrpSpPr/>
              <p:nvPr/>
            </p:nvGrpSpPr>
            <p:grpSpPr>
              <a:xfrm>
                <a:off x="6560" y="6081"/>
                <a:ext cx="3300" cy="3308"/>
                <a:chOff x="2275" y="6194"/>
                <a:chExt cx="3300" cy="3308"/>
              </a:xfrm>
            </p:grpSpPr>
            <p:grpSp>
              <p:nvGrpSpPr>
                <p:cNvPr id="405" name="组合 404"/>
                <p:cNvGrpSpPr/>
                <p:nvPr/>
              </p:nvGrpSpPr>
              <p:grpSpPr>
                <a:xfrm>
                  <a:off x="2275" y="6194"/>
                  <a:ext cx="3300" cy="3308"/>
                  <a:chOff x="8488" y="6314"/>
                  <a:chExt cx="3300" cy="3308"/>
                </a:xfrm>
              </p:grpSpPr>
              <p:sp>
                <p:nvSpPr>
                  <p:cNvPr id="406" name="矩形 405"/>
                  <p:cNvSpPr/>
                  <p:nvPr>
                    <p:custDataLst>
                      <p:tags r:id="rId500"/>
                    </p:custDataLst>
                  </p:nvPr>
                </p:nvSpPr>
                <p:spPr>
                  <a:xfrm>
                    <a:off x="8488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7" name="矩形 406"/>
                  <p:cNvSpPr/>
                  <p:nvPr>
                    <p:custDataLst>
                      <p:tags r:id="rId501"/>
                    </p:custDataLst>
                  </p:nvPr>
                </p:nvSpPr>
                <p:spPr>
                  <a:xfrm>
                    <a:off x="8853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8" name="矩形 407"/>
                  <p:cNvSpPr/>
                  <p:nvPr>
                    <p:custDataLst>
                      <p:tags r:id="rId502"/>
                    </p:custDataLst>
                  </p:nvPr>
                </p:nvSpPr>
                <p:spPr>
                  <a:xfrm>
                    <a:off x="9219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9" name="矩形 408"/>
                  <p:cNvSpPr/>
                  <p:nvPr>
                    <p:custDataLst>
                      <p:tags r:id="rId503"/>
                    </p:custDataLst>
                  </p:nvPr>
                </p:nvSpPr>
                <p:spPr>
                  <a:xfrm>
                    <a:off x="9584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0" name="矩形 409"/>
                  <p:cNvSpPr/>
                  <p:nvPr>
                    <p:custDataLst>
                      <p:tags r:id="rId504"/>
                    </p:custDataLst>
                  </p:nvPr>
                </p:nvSpPr>
                <p:spPr>
                  <a:xfrm>
                    <a:off x="9954" y="6314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1" name="矩形 410"/>
                  <p:cNvSpPr/>
                  <p:nvPr>
                    <p:custDataLst>
                      <p:tags r:id="rId505"/>
                    </p:custDataLst>
                  </p:nvPr>
                </p:nvSpPr>
                <p:spPr>
                  <a:xfrm>
                    <a:off x="10323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2" name="矩形 411"/>
                  <p:cNvSpPr/>
                  <p:nvPr>
                    <p:custDataLst>
                      <p:tags r:id="rId506"/>
                    </p:custDataLst>
                  </p:nvPr>
                </p:nvSpPr>
                <p:spPr>
                  <a:xfrm>
                    <a:off x="8488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3" name="矩形 412"/>
                  <p:cNvSpPr/>
                  <p:nvPr>
                    <p:custDataLst>
                      <p:tags r:id="rId507"/>
                    </p:custDataLst>
                  </p:nvPr>
                </p:nvSpPr>
                <p:spPr>
                  <a:xfrm>
                    <a:off x="8853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4" name="矩形 413"/>
                  <p:cNvSpPr/>
                  <p:nvPr>
                    <p:custDataLst>
                      <p:tags r:id="rId508"/>
                    </p:custDataLst>
                  </p:nvPr>
                </p:nvSpPr>
                <p:spPr>
                  <a:xfrm>
                    <a:off x="9219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5" name="矩形 414"/>
                  <p:cNvSpPr/>
                  <p:nvPr>
                    <p:custDataLst>
                      <p:tags r:id="rId509"/>
                    </p:custDataLst>
                  </p:nvPr>
                </p:nvSpPr>
                <p:spPr>
                  <a:xfrm>
                    <a:off x="9584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6" name="矩形 415"/>
                  <p:cNvSpPr/>
                  <p:nvPr>
                    <p:custDataLst>
                      <p:tags r:id="rId510"/>
                    </p:custDataLst>
                  </p:nvPr>
                </p:nvSpPr>
                <p:spPr>
                  <a:xfrm>
                    <a:off x="9954" y="6680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7" name="矩形 416"/>
                  <p:cNvSpPr/>
                  <p:nvPr>
                    <p:custDataLst>
                      <p:tags r:id="rId511"/>
                    </p:custDataLst>
                  </p:nvPr>
                </p:nvSpPr>
                <p:spPr>
                  <a:xfrm>
                    <a:off x="10323" y="6680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8" name="矩形 417"/>
                  <p:cNvSpPr/>
                  <p:nvPr>
                    <p:custDataLst>
                      <p:tags r:id="rId512"/>
                    </p:custDataLst>
                  </p:nvPr>
                </p:nvSpPr>
                <p:spPr>
                  <a:xfrm>
                    <a:off x="10691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9" name="矩形 418"/>
                  <p:cNvSpPr/>
                  <p:nvPr>
                    <p:custDataLst>
                      <p:tags r:id="rId513"/>
                    </p:custDataLst>
                  </p:nvPr>
                </p:nvSpPr>
                <p:spPr>
                  <a:xfrm>
                    <a:off x="11056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0" name="矩形 419"/>
                  <p:cNvSpPr/>
                  <p:nvPr>
                    <p:custDataLst>
                      <p:tags r:id="rId514"/>
                    </p:custDataLst>
                  </p:nvPr>
                </p:nvSpPr>
                <p:spPr>
                  <a:xfrm>
                    <a:off x="10691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1" name="矩形 420"/>
                  <p:cNvSpPr/>
                  <p:nvPr>
                    <p:custDataLst>
                      <p:tags r:id="rId515"/>
                    </p:custDataLst>
                  </p:nvPr>
                </p:nvSpPr>
                <p:spPr>
                  <a:xfrm>
                    <a:off x="11056" y="6680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2" name="矩形 421"/>
                  <p:cNvSpPr/>
                  <p:nvPr>
                    <p:custDataLst>
                      <p:tags r:id="rId516"/>
                    </p:custDataLst>
                  </p:nvPr>
                </p:nvSpPr>
                <p:spPr>
                  <a:xfrm>
                    <a:off x="8488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3" name="矩形 422"/>
                  <p:cNvSpPr/>
                  <p:nvPr>
                    <p:custDataLst>
                      <p:tags r:id="rId517"/>
                    </p:custDataLst>
                  </p:nvPr>
                </p:nvSpPr>
                <p:spPr>
                  <a:xfrm>
                    <a:off x="8853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4" name="矩形 423"/>
                  <p:cNvSpPr/>
                  <p:nvPr>
                    <p:custDataLst>
                      <p:tags r:id="rId518"/>
                    </p:custDataLst>
                  </p:nvPr>
                </p:nvSpPr>
                <p:spPr>
                  <a:xfrm>
                    <a:off x="9219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5" name="矩形 424"/>
                  <p:cNvSpPr/>
                  <p:nvPr>
                    <p:custDataLst>
                      <p:tags r:id="rId519"/>
                    </p:custDataLst>
                  </p:nvPr>
                </p:nvSpPr>
                <p:spPr>
                  <a:xfrm>
                    <a:off x="9584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6" name="矩形 425"/>
                  <p:cNvSpPr/>
                  <p:nvPr>
                    <p:custDataLst>
                      <p:tags r:id="rId520"/>
                    </p:custDataLst>
                  </p:nvPr>
                </p:nvSpPr>
                <p:spPr>
                  <a:xfrm>
                    <a:off x="9954" y="7048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7" name="矩形 426"/>
                  <p:cNvSpPr/>
                  <p:nvPr>
                    <p:custDataLst>
                      <p:tags r:id="rId521"/>
                    </p:custDataLst>
                  </p:nvPr>
                </p:nvSpPr>
                <p:spPr>
                  <a:xfrm>
                    <a:off x="10323" y="7048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8" name="矩形 427"/>
                  <p:cNvSpPr/>
                  <p:nvPr>
                    <p:custDataLst>
                      <p:tags r:id="rId522"/>
                    </p:custDataLst>
                  </p:nvPr>
                </p:nvSpPr>
                <p:spPr>
                  <a:xfrm>
                    <a:off x="8488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9" name="矩形 428"/>
                  <p:cNvSpPr/>
                  <p:nvPr>
                    <p:custDataLst>
                      <p:tags r:id="rId523"/>
                    </p:custDataLst>
                  </p:nvPr>
                </p:nvSpPr>
                <p:spPr>
                  <a:xfrm>
                    <a:off x="8853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0" name="矩形 429"/>
                  <p:cNvSpPr/>
                  <p:nvPr>
                    <p:custDataLst>
                      <p:tags r:id="rId524"/>
                    </p:custDataLst>
                  </p:nvPr>
                </p:nvSpPr>
                <p:spPr>
                  <a:xfrm>
                    <a:off x="9219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1" name="矩形 430"/>
                  <p:cNvSpPr/>
                  <p:nvPr>
                    <p:custDataLst>
                      <p:tags r:id="rId525"/>
                    </p:custDataLst>
                  </p:nvPr>
                </p:nvSpPr>
                <p:spPr>
                  <a:xfrm>
                    <a:off x="9584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2" name="矩形 431"/>
                  <p:cNvSpPr/>
                  <p:nvPr>
                    <p:custDataLst>
                      <p:tags r:id="rId526"/>
                    </p:custDataLst>
                  </p:nvPr>
                </p:nvSpPr>
                <p:spPr>
                  <a:xfrm>
                    <a:off x="9954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3" name="矩形 432"/>
                  <p:cNvSpPr/>
                  <p:nvPr>
                    <p:custDataLst>
                      <p:tags r:id="rId527"/>
                    </p:custDataLst>
                  </p:nvPr>
                </p:nvSpPr>
                <p:spPr>
                  <a:xfrm>
                    <a:off x="10323" y="741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4" name="矩形 433"/>
                  <p:cNvSpPr/>
                  <p:nvPr>
                    <p:custDataLst>
                      <p:tags r:id="rId528"/>
                    </p:custDataLst>
                  </p:nvPr>
                </p:nvSpPr>
                <p:spPr>
                  <a:xfrm>
                    <a:off x="10691" y="7048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矩形 434"/>
                  <p:cNvSpPr/>
                  <p:nvPr>
                    <p:custDataLst>
                      <p:tags r:id="rId529"/>
                    </p:custDataLst>
                  </p:nvPr>
                </p:nvSpPr>
                <p:spPr>
                  <a:xfrm>
                    <a:off x="11056" y="7048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矩形 435"/>
                  <p:cNvSpPr/>
                  <p:nvPr>
                    <p:custDataLst>
                      <p:tags r:id="rId530"/>
                    </p:custDataLst>
                  </p:nvPr>
                </p:nvSpPr>
                <p:spPr>
                  <a:xfrm>
                    <a:off x="10691" y="7415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7" name="矩形 436"/>
                  <p:cNvSpPr/>
                  <p:nvPr>
                    <p:custDataLst>
                      <p:tags r:id="rId531"/>
                    </p:custDataLst>
                  </p:nvPr>
                </p:nvSpPr>
                <p:spPr>
                  <a:xfrm>
                    <a:off x="11056" y="7415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8" name="矩形 437"/>
                  <p:cNvSpPr/>
                  <p:nvPr>
                    <p:custDataLst>
                      <p:tags r:id="rId532"/>
                    </p:custDataLst>
                  </p:nvPr>
                </p:nvSpPr>
                <p:spPr>
                  <a:xfrm>
                    <a:off x="8488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矩形 438"/>
                  <p:cNvSpPr/>
                  <p:nvPr>
                    <p:custDataLst>
                      <p:tags r:id="rId533"/>
                    </p:custDataLst>
                  </p:nvPr>
                </p:nvSpPr>
                <p:spPr>
                  <a:xfrm>
                    <a:off x="8853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0" name="矩形 439"/>
                  <p:cNvSpPr/>
                  <p:nvPr>
                    <p:custDataLst>
                      <p:tags r:id="rId534"/>
                    </p:custDataLst>
                  </p:nvPr>
                </p:nvSpPr>
                <p:spPr>
                  <a:xfrm>
                    <a:off x="9219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1" name="矩形 440"/>
                  <p:cNvSpPr/>
                  <p:nvPr>
                    <p:custDataLst>
                      <p:tags r:id="rId535"/>
                    </p:custDataLst>
                  </p:nvPr>
                </p:nvSpPr>
                <p:spPr>
                  <a:xfrm>
                    <a:off x="9584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2" name="矩形 441"/>
                  <p:cNvSpPr/>
                  <p:nvPr>
                    <p:custDataLst>
                      <p:tags r:id="rId536"/>
                    </p:custDataLst>
                  </p:nvPr>
                </p:nvSpPr>
                <p:spPr>
                  <a:xfrm>
                    <a:off x="9954" y="77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3" name="矩形 442"/>
                  <p:cNvSpPr/>
                  <p:nvPr>
                    <p:custDataLst>
                      <p:tags r:id="rId537"/>
                    </p:custDataLst>
                  </p:nvPr>
                </p:nvSpPr>
                <p:spPr>
                  <a:xfrm>
                    <a:off x="10323" y="77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4" name="矩形 443"/>
                  <p:cNvSpPr/>
                  <p:nvPr>
                    <p:custDataLst>
                      <p:tags r:id="rId538"/>
                    </p:custDataLst>
                  </p:nvPr>
                </p:nvSpPr>
                <p:spPr>
                  <a:xfrm>
                    <a:off x="8488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5" name="矩形 444"/>
                  <p:cNvSpPr/>
                  <p:nvPr>
                    <p:custDataLst>
                      <p:tags r:id="rId539"/>
                    </p:custDataLst>
                  </p:nvPr>
                </p:nvSpPr>
                <p:spPr>
                  <a:xfrm>
                    <a:off x="8853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6" name="矩形 445"/>
                  <p:cNvSpPr/>
                  <p:nvPr>
                    <p:custDataLst>
                      <p:tags r:id="rId540"/>
                    </p:custDataLst>
                  </p:nvPr>
                </p:nvSpPr>
                <p:spPr>
                  <a:xfrm>
                    <a:off x="9219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7" name="矩形 446"/>
                  <p:cNvSpPr/>
                  <p:nvPr>
                    <p:custDataLst>
                      <p:tags r:id="rId541"/>
                    </p:custDataLst>
                  </p:nvPr>
                </p:nvSpPr>
                <p:spPr>
                  <a:xfrm>
                    <a:off x="9584" y="8149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8" name="矩形 447"/>
                  <p:cNvSpPr/>
                  <p:nvPr>
                    <p:custDataLst>
                      <p:tags r:id="rId542"/>
                    </p:custDataLst>
                  </p:nvPr>
                </p:nvSpPr>
                <p:spPr>
                  <a:xfrm>
                    <a:off x="9954" y="8149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矩形 448"/>
                  <p:cNvSpPr/>
                  <p:nvPr>
                    <p:custDataLst>
                      <p:tags r:id="rId543"/>
                    </p:custDataLst>
                  </p:nvPr>
                </p:nvSpPr>
                <p:spPr>
                  <a:xfrm>
                    <a:off x="10323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>
                            <a:lumMod val="9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矩形 449"/>
                  <p:cNvSpPr/>
                  <p:nvPr>
                    <p:custDataLst>
                      <p:tags r:id="rId544"/>
                    </p:custDataLst>
                  </p:nvPr>
                </p:nvSpPr>
                <p:spPr>
                  <a:xfrm>
                    <a:off x="10691" y="77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矩形 450"/>
                  <p:cNvSpPr/>
                  <p:nvPr>
                    <p:custDataLst>
                      <p:tags r:id="rId545"/>
                    </p:custDataLst>
                  </p:nvPr>
                </p:nvSpPr>
                <p:spPr>
                  <a:xfrm>
                    <a:off x="11056" y="77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矩形 451"/>
                  <p:cNvSpPr/>
                  <p:nvPr>
                    <p:custDataLst>
                      <p:tags r:id="rId546"/>
                    </p:custDataLst>
                  </p:nvPr>
                </p:nvSpPr>
                <p:spPr>
                  <a:xfrm>
                    <a:off x="10691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>
                            <a:lumMod val="9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3" name="矩形 452"/>
                  <p:cNvSpPr/>
                  <p:nvPr>
                    <p:custDataLst>
                      <p:tags r:id="rId547"/>
                    </p:custDataLst>
                  </p:nvPr>
                </p:nvSpPr>
                <p:spPr>
                  <a:xfrm>
                    <a:off x="11056" y="814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1A7A7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矩形 453"/>
                  <p:cNvSpPr/>
                  <p:nvPr>
                    <p:custDataLst>
                      <p:tags r:id="rId548"/>
                    </p:custDataLst>
                  </p:nvPr>
                </p:nvSpPr>
                <p:spPr>
                  <a:xfrm>
                    <a:off x="8488" y="85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矩形 454"/>
                  <p:cNvSpPr/>
                  <p:nvPr>
                    <p:custDataLst>
                      <p:tags r:id="rId549"/>
                    </p:custDataLst>
                  </p:nvPr>
                </p:nvSpPr>
                <p:spPr>
                  <a:xfrm>
                    <a:off x="8853" y="8517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矩形 455"/>
                  <p:cNvSpPr/>
                  <p:nvPr>
                    <p:custDataLst>
                      <p:tags r:id="rId550"/>
                    </p:custDataLst>
                  </p:nvPr>
                </p:nvSpPr>
                <p:spPr>
                  <a:xfrm>
                    <a:off x="9219" y="8517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矩形 456"/>
                  <p:cNvSpPr/>
                  <p:nvPr>
                    <p:custDataLst>
                      <p:tags r:id="rId551"/>
                    </p:custDataLst>
                  </p:nvPr>
                </p:nvSpPr>
                <p:spPr>
                  <a:xfrm>
                    <a:off x="9584" y="8517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矩形 457"/>
                  <p:cNvSpPr/>
                  <p:nvPr>
                    <p:custDataLst>
                      <p:tags r:id="rId552"/>
                    </p:custDataLst>
                  </p:nvPr>
                </p:nvSpPr>
                <p:spPr>
                  <a:xfrm>
                    <a:off x="9954" y="8517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矩形 458"/>
                  <p:cNvSpPr/>
                  <p:nvPr>
                    <p:custDataLst>
                      <p:tags r:id="rId553"/>
                    </p:custDataLst>
                  </p:nvPr>
                </p:nvSpPr>
                <p:spPr>
                  <a:xfrm>
                    <a:off x="10323" y="85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>
                            <a:lumMod val="9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矩形 459"/>
                  <p:cNvSpPr/>
                  <p:nvPr>
                    <p:custDataLst>
                      <p:tags r:id="rId554"/>
                    </p:custDataLst>
                  </p:nvPr>
                </p:nvSpPr>
                <p:spPr>
                  <a:xfrm>
                    <a:off x="8488" y="88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1" name="矩形 460"/>
                  <p:cNvSpPr/>
                  <p:nvPr>
                    <p:custDataLst>
                      <p:tags r:id="rId555"/>
                    </p:custDataLst>
                  </p:nvPr>
                </p:nvSpPr>
                <p:spPr>
                  <a:xfrm>
                    <a:off x="8853" y="88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矩形 461"/>
                  <p:cNvSpPr/>
                  <p:nvPr>
                    <p:custDataLst>
                      <p:tags r:id="rId556"/>
                    </p:custDataLst>
                  </p:nvPr>
                </p:nvSpPr>
                <p:spPr>
                  <a:xfrm>
                    <a:off x="9219" y="88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3" name="矩形 462"/>
                  <p:cNvSpPr/>
                  <p:nvPr>
                    <p:custDataLst>
                      <p:tags r:id="rId557"/>
                    </p:custDataLst>
                  </p:nvPr>
                </p:nvSpPr>
                <p:spPr>
                  <a:xfrm>
                    <a:off x="9584" y="88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矩形 463"/>
                  <p:cNvSpPr/>
                  <p:nvPr>
                    <p:custDataLst>
                      <p:tags r:id="rId558"/>
                    </p:custDataLst>
                  </p:nvPr>
                </p:nvSpPr>
                <p:spPr>
                  <a:xfrm>
                    <a:off x="9954" y="88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矩形 464"/>
                  <p:cNvSpPr/>
                  <p:nvPr>
                    <p:custDataLst>
                      <p:tags r:id="rId559"/>
                    </p:custDataLst>
                  </p:nvPr>
                </p:nvSpPr>
                <p:spPr>
                  <a:xfrm>
                    <a:off x="10323" y="8883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矩形 465"/>
                  <p:cNvSpPr/>
                  <p:nvPr>
                    <p:custDataLst>
                      <p:tags r:id="rId560"/>
                    </p:custDataLst>
                  </p:nvPr>
                </p:nvSpPr>
                <p:spPr>
                  <a:xfrm>
                    <a:off x="10691" y="85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>
                            <a:lumMod val="90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矩形 466"/>
                  <p:cNvSpPr/>
                  <p:nvPr>
                    <p:custDataLst>
                      <p:tags r:id="rId561"/>
                    </p:custDataLst>
                  </p:nvPr>
                </p:nvSpPr>
                <p:spPr>
                  <a:xfrm>
                    <a:off x="11056" y="85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1A7A7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矩形 467"/>
                  <p:cNvSpPr/>
                  <p:nvPr>
                    <p:custDataLst>
                      <p:tags r:id="rId562"/>
                    </p:custDataLst>
                  </p:nvPr>
                </p:nvSpPr>
                <p:spPr>
                  <a:xfrm>
                    <a:off x="10691" y="88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51A7A7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矩形 468"/>
                  <p:cNvSpPr/>
                  <p:nvPr>
                    <p:custDataLst>
                      <p:tags r:id="rId563"/>
                    </p:custDataLst>
                  </p:nvPr>
                </p:nvSpPr>
                <p:spPr>
                  <a:xfrm>
                    <a:off x="11056" y="8883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1D8886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矩形 469"/>
                  <p:cNvSpPr/>
                  <p:nvPr>
                    <p:custDataLst>
                      <p:tags r:id="rId564"/>
                    </p:custDataLst>
                  </p:nvPr>
                </p:nvSpPr>
                <p:spPr>
                  <a:xfrm>
                    <a:off x="11423" y="6314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矩形 470"/>
                  <p:cNvSpPr/>
                  <p:nvPr>
                    <p:custDataLst>
                      <p:tags r:id="rId565"/>
                    </p:custDataLst>
                  </p:nvPr>
                </p:nvSpPr>
                <p:spPr>
                  <a:xfrm>
                    <a:off x="11421" y="6682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矩形 471"/>
                  <p:cNvSpPr/>
                  <p:nvPr>
                    <p:custDataLst>
                      <p:tags r:id="rId566"/>
                    </p:custDataLst>
                  </p:nvPr>
                </p:nvSpPr>
                <p:spPr>
                  <a:xfrm>
                    <a:off x="11421" y="7050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3" name="矩形 472"/>
                  <p:cNvSpPr/>
                  <p:nvPr>
                    <p:custDataLst>
                      <p:tags r:id="rId567"/>
                    </p:custDataLst>
                  </p:nvPr>
                </p:nvSpPr>
                <p:spPr>
                  <a:xfrm>
                    <a:off x="11421" y="7417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矩形 473"/>
                  <p:cNvSpPr/>
                  <p:nvPr>
                    <p:custDataLst>
                      <p:tags r:id="rId568"/>
                    </p:custDataLst>
                  </p:nvPr>
                </p:nvSpPr>
                <p:spPr>
                  <a:xfrm>
                    <a:off x="11421" y="778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矩形 474"/>
                  <p:cNvSpPr/>
                  <p:nvPr>
                    <p:custDataLst>
                      <p:tags r:id="rId569"/>
                    </p:custDataLst>
                  </p:nvPr>
                </p:nvSpPr>
                <p:spPr>
                  <a:xfrm>
                    <a:off x="11421" y="8151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矩形 475"/>
                  <p:cNvSpPr/>
                  <p:nvPr>
                    <p:custDataLst>
                      <p:tags r:id="rId570"/>
                    </p:custDataLst>
                  </p:nvPr>
                </p:nvSpPr>
                <p:spPr>
                  <a:xfrm>
                    <a:off x="11421" y="8519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矩形 476"/>
                  <p:cNvSpPr/>
                  <p:nvPr>
                    <p:custDataLst>
                      <p:tags r:id="rId571"/>
                    </p:custDataLst>
                  </p:nvPr>
                </p:nvSpPr>
                <p:spPr>
                  <a:xfrm>
                    <a:off x="11421" y="8885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矩形 477"/>
                  <p:cNvSpPr/>
                  <p:nvPr>
                    <p:custDataLst>
                      <p:tags r:id="rId572"/>
                    </p:custDataLst>
                  </p:nvPr>
                </p:nvSpPr>
                <p:spPr>
                  <a:xfrm>
                    <a:off x="8488" y="9256"/>
                    <a:ext cx="365" cy="366"/>
                  </a:xfrm>
                  <a:prstGeom prst="rect">
                    <a:avLst/>
                  </a:prstGeom>
                  <a:solidFill>
                    <a:srgbClr val="BEBEBE"/>
                  </a:solidFill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矩形 478"/>
                  <p:cNvSpPr/>
                  <p:nvPr>
                    <p:custDataLst>
                      <p:tags r:id="rId573"/>
                    </p:custDataLst>
                  </p:nvPr>
                </p:nvSpPr>
                <p:spPr>
                  <a:xfrm>
                    <a:off x="8853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0" name="矩形 479"/>
                  <p:cNvSpPr/>
                  <p:nvPr>
                    <p:custDataLst>
                      <p:tags r:id="rId574"/>
                    </p:custDataLst>
                  </p:nvPr>
                </p:nvSpPr>
                <p:spPr>
                  <a:xfrm>
                    <a:off x="9219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1" name="矩形 480"/>
                  <p:cNvSpPr/>
                  <p:nvPr>
                    <p:custDataLst>
                      <p:tags r:id="rId575"/>
                    </p:custDataLst>
                  </p:nvPr>
                </p:nvSpPr>
                <p:spPr>
                  <a:xfrm>
                    <a:off x="9584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矩形 481"/>
                  <p:cNvSpPr/>
                  <p:nvPr>
                    <p:custDataLst>
                      <p:tags r:id="rId576"/>
                    </p:custDataLst>
                  </p:nvPr>
                </p:nvSpPr>
                <p:spPr>
                  <a:xfrm>
                    <a:off x="9954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3" name="矩形 482"/>
                  <p:cNvSpPr/>
                  <p:nvPr>
                    <p:custDataLst>
                      <p:tags r:id="rId577"/>
                    </p:custDataLst>
                  </p:nvPr>
                </p:nvSpPr>
                <p:spPr>
                  <a:xfrm>
                    <a:off x="10323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4" name="矩形 483"/>
                  <p:cNvSpPr/>
                  <p:nvPr>
                    <p:custDataLst>
                      <p:tags r:id="rId578"/>
                    </p:custDataLst>
                  </p:nvPr>
                </p:nvSpPr>
                <p:spPr>
                  <a:xfrm>
                    <a:off x="10691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5" name="矩形 484"/>
                  <p:cNvSpPr/>
                  <p:nvPr>
                    <p:custDataLst>
                      <p:tags r:id="rId579"/>
                    </p:custDataLst>
                  </p:nvPr>
                </p:nvSpPr>
                <p:spPr>
                  <a:xfrm>
                    <a:off x="11056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6" name="矩形 485"/>
                  <p:cNvSpPr/>
                  <p:nvPr>
                    <p:custDataLst>
                      <p:tags r:id="rId580"/>
                    </p:custDataLst>
                  </p:nvPr>
                </p:nvSpPr>
                <p:spPr>
                  <a:xfrm>
                    <a:off x="11421" y="9256"/>
                    <a:ext cx="365" cy="36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87" name="椭圆 486"/>
                <p:cNvSpPr/>
                <p:nvPr>
                  <p:custDataLst>
                    <p:tags r:id="rId581"/>
                  </p:custDataLst>
                </p:nvPr>
              </p:nvSpPr>
              <p:spPr>
                <a:xfrm>
                  <a:off x="3838" y="7763"/>
                  <a:ext cx="170" cy="17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488" name="椭圆 487"/>
                <p:cNvSpPr/>
                <p:nvPr>
                  <p:custDataLst>
                    <p:tags r:id="rId582"/>
                  </p:custDataLst>
                </p:nvPr>
              </p:nvSpPr>
              <p:spPr>
                <a:xfrm>
                  <a:off x="4575" y="7035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489" name="椭圆 488"/>
                <p:cNvSpPr/>
                <p:nvPr>
                  <p:custDataLst>
                    <p:tags r:id="rId583"/>
                  </p:custDataLst>
                </p:nvPr>
              </p:nvSpPr>
              <p:spPr>
                <a:xfrm>
                  <a:off x="4580" y="7763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490" name="椭圆 489"/>
                <p:cNvSpPr/>
                <p:nvPr>
                  <p:custDataLst>
                    <p:tags r:id="rId584"/>
                  </p:custDataLst>
                </p:nvPr>
              </p:nvSpPr>
              <p:spPr>
                <a:xfrm>
                  <a:off x="3106" y="8504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492" name="椭圆 491"/>
                <p:cNvSpPr/>
                <p:nvPr>
                  <p:custDataLst>
                    <p:tags r:id="rId585"/>
                  </p:custDataLst>
                </p:nvPr>
              </p:nvSpPr>
              <p:spPr>
                <a:xfrm>
                  <a:off x="3103" y="7763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</p:grpSp>
          <p:sp>
            <p:nvSpPr>
              <p:cNvPr id="493" name="椭圆 492"/>
              <p:cNvSpPr/>
              <p:nvPr>
                <p:custDataLst>
                  <p:tags r:id="rId586"/>
                </p:custDataLst>
              </p:nvPr>
            </p:nvSpPr>
            <p:spPr>
              <a:xfrm>
                <a:off x="8492" y="7280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494" name="椭圆 493"/>
              <p:cNvSpPr/>
              <p:nvPr>
                <p:custDataLst>
                  <p:tags r:id="rId587"/>
                </p:custDataLst>
              </p:nvPr>
            </p:nvSpPr>
            <p:spPr>
              <a:xfrm>
                <a:off x="8107" y="6922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496" name="椭圆 495"/>
              <p:cNvSpPr/>
              <p:nvPr>
                <p:custDataLst>
                  <p:tags r:id="rId588"/>
                </p:custDataLst>
              </p:nvPr>
            </p:nvSpPr>
            <p:spPr>
              <a:xfrm>
                <a:off x="8107" y="7280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497" name="椭圆 496"/>
              <p:cNvSpPr/>
              <p:nvPr>
                <p:custDataLst>
                  <p:tags r:id="rId589"/>
                </p:custDataLst>
              </p:nvPr>
            </p:nvSpPr>
            <p:spPr>
              <a:xfrm>
                <a:off x="7743" y="7280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498" name="椭圆 497"/>
              <p:cNvSpPr/>
              <p:nvPr>
                <p:custDataLst>
                  <p:tags r:id="rId590"/>
                </p:custDataLst>
              </p:nvPr>
            </p:nvSpPr>
            <p:spPr>
              <a:xfrm>
                <a:off x="8492" y="8014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499" name="椭圆 498"/>
              <p:cNvSpPr/>
              <p:nvPr>
                <p:custDataLst>
                  <p:tags r:id="rId591"/>
                </p:custDataLst>
              </p:nvPr>
            </p:nvSpPr>
            <p:spPr>
              <a:xfrm>
                <a:off x="8123" y="8014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500" name="椭圆 499"/>
              <p:cNvSpPr/>
              <p:nvPr>
                <p:custDataLst>
                  <p:tags r:id="rId592"/>
                </p:custDataLst>
              </p:nvPr>
            </p:nvSpPr>
            <p:spPr>
              <a:xfrm>
                <a:off x="7743" y="7650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501" name="椭圆 500"/>
              <p:cNvSpPr/>
              <p:nvPr>
                <p:custDataLst>
                  <p:tags r:id="rId593"/>
                </p:custDataLst>
              </p:nvPr>
            </p:nvSpPr>
            <p:spPr>
              <a:xfrm>
                <a:off x="7391" y="6922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cxnSp>
            <p:nvCxnSpPr>
              <p:cNvPr id="502" name="直接箭头连接符 501"/>
              <p:cNvCxnSpPr>
                <a:stCxn id="511" idx="6"/>
                <a:endCxn id="489" idx="2"/>
              </p:cNvCxnSpPr>
              <p:nvPr/>
            </p:nvCxnSpPr>
            <p:spPr>
              <a:xfrm>
                <a:off x="8662" y="7735"/>
                <a:ext cx="203" cy="0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3" name="直接箭头连接符 502"/>
              <p:cNvCxnSpPr>
                <a:stCxn id="496" idx="0"/>
                <a:endCxn id="494" idx="4"/>
              </p:cNvCxnSpPr>
              <p:nvPr>
                <p:custDataLst>
                  <p:tags r:id="rId594"/>
                </p:custDataLst>
              </p:nvPr>
            </p:nvCxnSpPr>
            <p:spPr>
              <a:xfrm flipV="1">
                <a:off x="8192" y="7092"/>
                <a:ext cx="0" cy="188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4" name="直接箭头连接符 503"/>
              <p:cNvCxnSpPr>
                <a:endCxn id="488" idx="3"/>
              </p:cNvCxnSpPr>
              <p:nvPr>
                <p:custDataLst>
                  <p:tags r:id="rId595"/>
                </p:custDataLst>
              </p:nvPr>
            </p:nvCxnSpPr>
            <p:spPr>
              <a:xfrm flipV="1">
                <a:off x="8638" y="7067"/>
                <a:ext cx="247" cy="262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5" name="直接箭头连接符 504"/>
              <p:cNvCxnSpPr>
                <a:stCxn id="500" idx="2"/>
                <a:endCxn id="492" idx="6"/>
              </p:cNvCxnSpPr>
              <p:nvPr>
                <p:custDataLst>
                  <p:tags r:id="rId596"/>
                </p:custDataLst>
              </p:nvPr>
            </p:nvCxnSpPr>
            <p:spPr>
              <a:xfrm flipH="1">
                <a:off x="7558" y="7735"/>
                <a:ext cx="185" cy="0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6" name="直接箭头连接符 505"/>
              <p:cNvCxnSpPr>
                <a:stCxn id="499" idx="4"/>
                <a:endCxn id="512" idx="0"/>
              </p:cNvCxnSpPr>
              <p:nvPr>
                <p:custDataLst>
                  <p:tags r:id="rId597"/>
                </p:custDataLst>
              </p:nvPr>
            </p:nvCxnSpPr>
            <p:spPr>
              <a:xfrm>
                <a:off x="8208" y="8184"/>
                <a:ext cx="0" cy="200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7" name="直接箭头连接符 506"/>
              <p:cNvCxnSpPr/>
              <p:nvPr>
                <p:custDataLst>
                  <p:tags r:id="rId598"/>
                </p:custDataLst>
              </p:nvPr>
            </p:nvCxnSpPr>
            <p:spPr>
              <a:xfrm>
                <a:off x="8637" y="8159"/>
                <a:ext cx="253" cy="257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510" name="椭圆 509"/>
            <p:cNvSpPr/>
            <p:nvPr>
              <p:custDataLst>
                <p:tags r:id="rId599"/>
              </p:custDataLst>
            </p:nvPr>
          </p:nvSpPr>
          <p:spPr>
            <a:xfrm>
              <a:off x="5521" y="4824"/>
              <a:ext cx="170" cy="170"/>
            </a:xfrm>
            <a:prstGeom prst="ellipse">
              <a:avLst/>
            </a:prstGeom>
            <a:noFill/>
            <a:ln>
              <a:solidFill>
                <a:srgbClr val="77933F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7933F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511" name="椭圆 510"/>
            <p:cNvSpPr/>
            <p:nvPr>
              <p:custDataLst>
                <p:tags r:id="rId600"/>
              </p:custDataLst>
            </p:nvPr>
          </p:nvSpPr>
          <p:spPr>
            <a:xfrm>
              <a:off x="6260" y="4474"/>
              <a:ext cx="170" cy="170"/>
            </a:xfrm>
            <a:prstGeom prst="ellipse">
              <a:avLst/>
            </a:prstGeom>
            <a:noFill/>
            <a:ln>
              <a:solidFill>
                <a:srgbClr val="77933F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7933F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512" name="椭圆 511"/>
            <p:cNvSpPr/>
            <p:nvPr>
              <p:custDataLst>
                <p:tags r:id="rId601"/>
              </p:custDataLst>
            </p:nvPr>
          </p:nvSpPr>
          <p:spPr>
            <a:xfrm>
              <a:off x="5891" y="5208"/>
              <a:ext cx="170" cy="170"/>
            </a:xfrm>
            <a:prstGeom prst="ellipse">
              <a:avLst/>
            </a:prstGeom>
            <a:solidFill>
              <a:srgbClr val="77933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513" name="椭圆 512"/>
            <p:cNvSpPr/>
            <p:nvPr>
              <p:custDataLst>
                <p:tags r:id="rId602"/>
              </p:custDataLst>
            </p:nvPr>
          </p:nvSpPr>
          <p:spPr>
            <a:xfrm>
              <a:off x="6633" y="5215"/>
              <a:ext cx="170" cy="170"/>
            </a:xfrm>
            <a:prstGeom prst="ellipse">
              <a:avLst/>
            </a:prstGeom>
            <a:solidFill>
              <a:srgbClr val="77933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cxnSp>
          <p:nvCxnSpPr>
            <p:cNvPr id="514" name="直接箭头连接符 513"/>
            <p:cNvCxnSpPr>
              <a:stCxn id="510" idx="3"/>
              <a:endCxn id="490" idx="7"/>
            </p:cNvCxnSpPr>
            <p:nvPr>
              <p:custDataLst>
                <p:tags r:id="rId603"/>
              </p:custDataLst>
            </p:nvPr>
          </p:nvCxnSpPr>
          <p:spPr>
            <a:xfrm flipH="1">
              <a:off x="5304" y="4969"/>
              <a:ext cx="242" cy="271"/>
            </a:xfrm>
            <a:prstGeom prst="straightConnector1">
              <a:avLst/>
            </a:prstGeom>
            <a:ln w="15875">
              <a:solidFill>
                <a:srgbClr val="77933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19" name="直接箭头连接符 518"/>
            <p:cNvCxnSpPr>
              <a:stCxn id="497" idx="1"/>
              <a:endCxn id="501" idx="5"/>
            </p:cNvCxnSpPr>
            <p:nvPr>
              <p:custDataLst>
                <p:tags r:id="rId604"/>
              </p:custDataLst>
            </p:nvPr>
          </p:nvCxnSpPr>
          <p:spPr>
            <a:xfrm flipH="1" flipV="1">
              <a:off x="5304" y="3891"/>
              <a:ext cx="232" cy="238"/>
            </a:xfrm>
            <a:prstGeom prst="straightConnector1">
              <a:avLst/>
            </a:prstGeom>
            <a:ln w="15875">
              <a:solidFill>
                <a:srgbClr val="77933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20" name="文本框 519"/>
            <p:cNvSpPr txBox="1"/>
            <p:nvPr/>
          </p:nvSpPr>
          <p:spPr>
            <a:xfrm>
              <a:off x="5006" y="2225"/>
              <a:ext cx="2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Dilated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927" name="组合 926"/>
          <p:cNvGrpSpPr/>
          <p:nvPr/>
        </p:nvGrpSpPr>
        <p:grpSpPr>
          <a:xfrm>
            <a:off x="13652500" y="1745615"/>
            <a:ext cx="2094230" cy="2527935"/>
            <a:chOff x="6767" y="2225"/>
            <a:chExt cx="3298" cy="3981"/>
          </a:xfrm>
        </p:grpSpPr>
        <p:grpSp>
          <p:nvGrpSpPr>
            <p:cNvPr id="925" name="组合 924"/>
            <p:cNvGrpSpPr/>
            <p:nvPr/>
          </p:nvGrpSpPr>
          <p:grpSpPr>
            <a:xfrm>
              <a:off x="6767" y="2898"/>
              <a:ext cx="3298" cy="3308"/>
              <a:chOff x="8305" y="2905"/>
              <a:chExt cx="3298" cy="3308"/>
            </a:xfrm>
          </p:grpSpPr>
          <p:grpSp>
            <p:nvGrpSpPr>
              <p:cNvPr id="665" name="组合 664"/>
              <p:cNvGrpSpPr/>
              <p:nvPr/>
            </p:nvGrpSpPr>
            <p:grpSpPr>
              <a:xfrm>
                <a:off x="8305" y="2905"/>
                <a:ext cx="3298" cy="3308"/>
                <a:chOff x="6560" y="6081"/>
                <a:chExt cx="3298" cy="3308"/>
              </a:xfrm>
            </p:grpSpPr>
            <p:grpSp>
              <p:nvGrpSpPr>
                <p:cNvPr id="667" name="组合 666"/>
                <p:cNvGrpSpPr/>
                <p:nvPr/>
              </p:nvGrpSpPr>
              <p:grpSpPr>
                <a:xfrm>
                  <a:off x="6560" y="6081"/>
                  <a:ext cx="3298" cy="3308"/>
                  <a:chOff x="2275" y="6194"/>
                  <a:chExt cx="3298" cy="3308"/>
                </a:xfrm>
              </p:grpSpPr>
              <p:grpSp>
                <p:nvGrpSpPr>
                  <p:cNvPr id="671" name="组合 670"/>
                  <p:cNvGrpSpPr/>
                  <p:nvPr/>
                </p:nvGrpSpPr>
                <p:grpSpPr>
                  <a:xfrm>
                    <a:off x="2275" y="6194"/>
                    <a:ext cx="3298" cy="3308"/>
                    <a:chOff x="8488" y="6314"/>
                    <a:chExt cx="3298" cy="3308"/>
                  </a:xfrm>
                </p:grpSpPr>
                <p:sp>
                  <p:nvSpPr>
                    <p:cNvPr id="676" name="矩形 675"/>
                    <p:cNvSpPr/>
                    <p:nvPr>
                      <p:custDataLst>
                        <p:tags r:id="rId605"/>
                      </p:custDataLst>
                    </p:nvPr>
                  </p:nvSpPr>
                  <p:spPr>
                    <a:xfrm>
                      <a:off x="8488" y="6314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77" name="矩形 676"/>
                    <p:cNvSpPr/>
                    <p:nvPr>
                      <p:custDataLst>
                        <p:tags r:id="rId606"/>
                      </p:custDataLst>
                    </p:nvPr>
                  </p:nvSpPr>
                  <p:spPr>
                    <a:xfrm>
                      <a:off x="8853" y="6314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8" name="矩形 687"/>
                    <p:cNvSpPr/>
                    <p:nvPr>
                      <p:custDataLst>
                        <p:tags r:id="rId607"/>
                      </p:custDataLst>
                    </p:nvPr>
                  </p:nvSpPr>
                  <p:spPr>
                    <a:xfrm>
                      <a:off x="9219" y="6314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89" name="矩形 688"/>
                    <p:cNvSpPr/>
                    <p:nvPr>
                      <p:custDataLst>
                        <p:tags r:id="rId608"/>
                      </p:custDataLst>
                    </p:nvPr>
                  </p:nvSpPr>
                  <p:spPr>
                    <a:xfrm>
                      <a:off x="9584" y="6314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3" name="矩形 692"/>
                    <p:cNvSpPr/>
                    <p:nvPr>
                      <p:custDataLst>
                        <p:tags r:id="rId609"/>
                      </p:custDataLst>
                    </p:nvPr>
                  </p:nvSpPr>
                  <p:spPr>
                    <a:xfrm>
                      <a:off x="9954" y="6314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6" name="矩形 695"/>
                    <p:cNvSpPr/>
                    <p:nvPr>
                      <p:custDataLst>
                        <p:tags r:id="rId610"/>
                      </p:custDataLst>
                    </p:nvPr>
                  </p:nvSpPr>
                  <p:spPr>
                    <a:xfrm>
                      <a:off x="10323" y="6314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7" name="矩形 706"/>
                    <p:cNvSpPr/>
                    <p:nvPr>
                      <p:custDataLst>
                        <p:tags r:id="rId611"/>
                      </p:custDataLst>
                    </p:nvPr>
                  </p:nvSpPr>
                  <p:spPr>
                    <a:xfrm>
                      <a:off x="8488" y="6680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0" name="矩形 709"/>
                    <p:cNvSpPr/>
                    <p:nvPr>
                      <p:custDataLst>
                        <p:tags r:id="rId612"/>
                      </p:custDataLst>
                    </p:nvPr>
                  </p:nvSpPr>
                  <p:spPr>
                    <a:xfrm>
                      <a:off x="8853" y="6680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2" name="矩形 711"/>
                    <p:cNvSpPr/>
                    <p:nvPr>
                      <p:custDataLst>
                        <p:tags r:id="rId613"/>
                      </p:custDataLst>
                    </p:nvPr>
                  </p:nvSpPr>
                  <p:spPr>
                    <a:xfrm>
                      <a:off x="9219" y="6680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3" name="矩形 712"/>
                    <p:cNvSpPr/>
                    <p:nvPr>
                      <p:custDataLst>
                        <p:tags r:id="rId614"/>
                      </p:custDataLst>
                    </p:nvPr>
                  </p:nvSpPr>
                  <p:spPr>
                    <a:xfrm>
                      <a:off x="9584" y="6680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4" name="矩形 713"/>
                    <p:cNvSpPr/>
                    <p:nvPr>
                      <p:custDataLst>
                        <p:tags r:id="rId615"/>
                      </p:custDataLst>
                    </p:nvPr>
                  </p:nvSpPr>
                  <p:spPr>
                    <a:xfrm>
                      <a:off x="9954" y="6680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5" name="矩形 714"/>
                    <p:cNvSpPr/>
                    <p:nvPr>
                      <p:custDataLst>
                        <p:tags r:id="rId616"/>
                      </p:custDataLst>
                    </p:nvPr>
                  </p:nvSpPr>
                  <p:spPr>
                    <a:xfrm>
                      <a:off x="10323" y="6680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16" name="矩形 715"/>
                    <p:cNvSpPr/>
                    <p:nvPr>
                      <p:custDataLst>
                        <p:tags r:id="rId617"/>
                      </p:custDataLst>
                    </p:nvPr>
                  </p:nvSpPr>
                  <p:spPr>
                    <a:xfrm>
                      <a:off x="10691" y="6314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1" name="矩形 720"/>
                    <p:cNvSpPr/>
                    <p:nvPr>
                      <p:custDataLst>
                        <p:tags r:id="rId618"/>
                      </p:custDataLst>
                    </p:nvPr>
                  </p:nvSpPr>
                  <p:spPr>
                    <a:xfrm>
                      <a:off x="11056" y="6314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2" name="矩形 721"/>
                    <p:cNvSpPr/>
                    <p:nvPr>
                      <p:custDataLst>
                        <p:tags r:id="rId619"/>
                      </p:custDataLst>
                    </p:nvPr>
                  </p:nvSpPr>
                  <p:spPr>
                    <a:xfrm>
                      <a:off x="10691" y="6680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3" name="矩形 722"/>
                    <p:cNvSpPr/>
                    <p:nvPr>
                      <p:custDataLst>
                        <p:tags r:id="rId620"/>
                      </p:custDataLst>
                    </p:nvPr>
                  </p:nvSpPr>
                  <p:spPr>
                    <a:xfrm>
                      <a:off x="11056" y="6680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4" name="矩形 723"/>
                    <p:cNvSpPr/>
                    <p:nvPr>
                      <p:custDataLst>
                        <p:tags r:id="rId621"/>
                      </p:custDataLst>
                    </p:nvPr>
                  </p:nvSpPr>
                  <p:spPr>
                    <a:xfrm>
                      <a:off x="8488" y="7048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5" name="矩形 724"/>
                    <p:cNvSpPr/>
                    <p:nvPr>
                      <p:custDataLst>
                        <p:tags r:id="rId622"/>
                      </p:custDataLst>
                    </p:nvPr>
                  </p:nvSpPr>
                  <p:spPr>
                    <a:xfrm>
                      <a:off x="8853" y="7048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7" name="矩形 726"/>
                    <p:cNvSpPr/>
                    <p:nvPr>
                      <p:custDataLst>
                        <p:tags r:id="rId623"/>
                      </p:custDataLst>
                    </p:nvPr>
                  </p:nvSpPr>
                  <p:spPr>
                    <a:xfrm>
                      <a:off x="9219" y="7048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8" name="矩形 727"/>
                    <p:cNvSpPr/>
                    <p:nvPr>
                      <p:custDataLst>
                        <p:tags r:id="rId624"/>
                      </p:custDataLst>
                    </p:nvPr>
                  </p:nvSpPr>
                  <p:spPr>
                    <a:xfrm>
                      <a:off x="9584" y="7048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0" name="矩形 729"/>
                    <p:cNvSpPr/>
                    <p:nvPr>
                      <p:custDataLst>
                        <p:tags r:id="rId625"/>
                      </p:custDataLst>
                    </p:nvPr>
                  </p:nvSpPr>
                  <p:spPr>
                    <a:xfrm>
                      <a:off x="9954" y="7048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1" name="矩形 730"/>
                    <p:cNvSpPr/>
                    <p:nvPr>
                      <p:custDataLst>
                        <p:tags r:id="rId626"/>
                      </p:custDataLst>
                    </p:nvPr>
                  </p:nvSpPr>
                  <p:spPr>
                    <a:xfrm>
                      <a:off x="10323" y="7048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2" name="矩形 731"/>
                    <p:cNvSpPr/>
                    <p:nvPr>
                      <p:custDataLst>
                        <p:tags r:id="rId627"/>
                      </p:custDataLst>
                    </p:nvPr>
                  </p:nvSpPr>
                  <p:spPr>
                    <a:xfrm>
                      <a:off x="8488" y="7415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3" name="矩形 732"/>
                    <p:cNvSpPr/>
                    <p:nvPr>
                      <p:custDataLst>
                        <p:tags r:id="rId628"/>
                      </p:custDataLst>
                    </p:nvPr>
                  </p:nvSpPr>
                  <p:spPr>
                    <a:xfrm>
                      <a:off x="8853" y="7415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6" name="矩形 735"/>
                    <p:cNvSpPr/>
                    <p:nvPr>
                      <p:custDataLst>
                        <p:tags r:id="rId629"/>
                      </p:custDataLst>
                    </p:nvPr>
                  </p:nvSpPr>
                  <p:spPr>
                    <a:xfrm>
                      <a:off x="9219" y="7415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8" name="矩形 737"/>
                    <p:cNvSpPr/>
                    <p:nvPr>
                      <p:custDataLst>
                        <p:tags r:id="rId630"/>
                      </p:custDataLst>
                    </p:nvPr>
                  </p:nvSpPr>
                  <p:spPr>
                    <a:xfrm>
                      <a:off x="9584" y="7415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39" name="矩形 738"/>
                    <p:cNvSpPr/>
                    <p:nvPr>
                      <p:custDataLst>
                        <p:tags r:id="rId631"/>
                      </p:custDataLst>
                    </p:nvPr>
                  </p:nvSpPr>
                  <p:spPr>
                    <a:xfrm>
                      <a:off x="9954" y="7415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0" name="矩形 739"/>
                    <p:cNvSpPr/>
                    <p:nvPr>
                      <p:custDataLst>
                        <p:tags r:id="rId632"/>
                      </p:custDataLst>
                    </p:nvPr>
                  </p:nvSpPr>
                  <p:spPr>
                    <a:xfrm>
                      <a:off x="10323" y="7415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2" name="矩形 741"/>
                    <p:cNvSpPr/>
                    <p:nvPr>
                      <p:custDataLst>
                        <p:tags r:id="rId633"/>
                      </p:custDataLst>
                    </p:nvPr>
                  </p:nvSpPr>
                  <p:spPr>
                    <a:xfrm>
                      <a:off x="10691" y="7048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6" name="矩形 745"/>
                    <p:cNvSpPr/>
                    <p:nvPr>
                      <p:custDataLst>
                        <p:tags r:id="rId634"/>
                      </p:custDataLst>
                    </p:nvPr>
                  </p:nvSpPr>
                  <p:spPr>
                    <a:xfrm>
                      <a:off x="11056" y="7048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49" name="矩形 748"/>
                    <p:cNvSpPr/>
                    <p:nvPr>
                      <p:custDataLst>
                        <p:tags r:id="rId635"/>
                      </p:custDataLst>
                    </p:nvPr>
                  </p:nvSpPr>
                  <p:spPr>
                    <a:xfrm>
                      <a:off x="10691" y="7415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0" name="矩形 749"/>
                    <p:cNvSpPr/>
                    <p:nvPr>
                      <p:custDataLst>
                        <p:tags r:id="rId636"/>
                      </p:custDataLst>
                    </p:nvPr>
                  </p:nvSpPr>
                  <p:spPr>
                    <a:xfrm>
                      <a:off x="11056" y="7415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1" name="矩形 750"/>
                    <p:cNvSpPr/>
                    <p:nvPr>
                      <p:custDataLst>
                        <p:tags r:id="rId637"/>
                      </p:custDataLst>
                    </p:nvPr>
                  </p:nvSpPr>
                  <p:spPr>
                    <a:xfrm>
                      <a:off x="8488" y="7783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2" name="矩形 751"/>
                    <p:cNvSpPr/>
                    <p:nvPr>
                      <p:custDataLst>
                        <p:tags r:id="rId638"/>
                      </p:custDataLst>
                    </p:nvPr>
                  </p:nvSpPr>
                  <p:spPr>
                    <a:xfrm>
                      <a:off x="8853" y="7783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3" name="矩形 752"/>
                    <p:cNvSpPr/>
                    <p:nvPr>
                      <p:custDataLst>
                        <p:tags r:id="rId639"/>
                      </p:custDataLst>
                    </p:nvPr>
                  </p:nvSpPr>
                  <p:spPr>
                    <a:xfrm>
                      <a:off x="9219" y="7783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4" name="矩形 753"/>
                    <p:cNvSpPr/>
                    <p:nvPr>
                      <p:custDataLst>
                        <p:tags r:id="rId640"/>
                      </p:custDataLst>
                    </p:nvPr>
                  </p:nvSpPr>
                  <p:spPr>
                    <a:xfrm>
                      <a:off x="9584" y="7783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5" name="矩形 754"/>
                    <p:cNvSpPr/>
                    <p:nvPr>
                      <p:custDataLst>
                        <p:tags r:id="rId641"/>
                      </p:custDataLst>
                    </p:nvPr>
                  </p:nvSpPr>
                  <p:spPr>
                    <a:xfrm>
                      <a:off x="9954" y="7783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6" name="矩形 755"/>
                    <p:cNvSpPr/>
                    <p:nvPr>
                      <p:custDataLst>
                        <p:tags r:id="rId642"/>
                      </p:custDataLst>
                    </p:nvPr>
                  </p:nvSpPr>
                  <p:spPr>
                    <a:xfrm>
                      <a:off x="10323" y="7783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7" name="矩形 756"/>
                    <p:cNvSpPr/>
                    <p:nvPr>
                      <p:custDataLst>
                        <p:tags r:id="rId643"/>
                      </p:custDataLst>
                    </p:nvPr>
                  </p:nvSpPr>
                  <p:spPr>
                    <a:xfrm>
                      <a:off x="8488" y="8149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8" name="矩形 757"/>
                    <p:cNvSpPr/>
                    <p:nvPr>
                      <p:custDataLst>
                        <p:tags r:id="rId644"/>
                      </p:custDataLst>
                    </p:nvPr>
                  </p:nvSpPr>
                  <p:spPr>
                    <a:xfrm>
                      <a:off x="8853" y="8149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9" name="矩形 758"/>
                    <p:cNvSpPr/>
                    <p:nvPr>
                      <p:custDataLst>
                        <p:tags r:id="rId645"/>
                      </p:custDataLst>
                    </p:nvPr>
                  </p:nvSpPr>
                  <p:spPr>
                    <a:xfrm>
                      <a:off x="9219" y="8149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0" name="矩形 759"/>
                    <p:cNvSpPr/>
                    <p:nvPr>
                      <p:custDataLst>
                        <p:tags r:id="rId646"/>
                      </p:custDataLst>
                    </p:nvPr>
                  </p:nvSpPr>
                  <p:spPr>
                    <a:xfrm>
                      <a:off x="9584" y="8149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1" name="矩形 760"/>
                    <p:cNvSpPr/>
                    <p:nvPr>
                      <p:custDataLst>
                        <p:tags r:id="rId647"/>
                      </p:custDataLst>
                    </p:nvPr>
                  </p:nvSpPr>
                  <p:spPr>
                    <a:xfrm>
                      <a:off x="9954" y="8149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2" name="矩形 761"/>
                    <p:cNvSpPr/>
                    <p:nvPr>
                      <p:custDataLst>
                        <p:tags r:id="rId648"/>
                      </p:custDataLst>
                    </p:nvPr>
                  </p:nvSpPr>
                  <p:spPr>
                    <a:xfrm>
                      <a:off x="10323" y="8149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>
                              <a:lumMod val="9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3" name="矩形 762"/>
                    <p:cNvSpPr/>
                    <p:nvPr>
                      <p:custDataLst>
                        <p:tags r:id="rId649"/>
                      </p:custDataLst>
                    </p:nvPr>
                  </p:nvSpPr>
                  <p:spPr>
                    <a:xfrm>
                      <a:off x="10691" y="7783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4" name="矩形 763"/>
                    <p:cNvSpPr/>
                    <p:nvPr>
                      <p:custDataLst>
                        <p:tags r:id="rId650"/>
                      </p:custDataLst>
                    </p:nvPr>
                  </p:nvSpPr>
                  <p:spPr>
                    <a:xfrm>
                      <a:off x="11056" y="7783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5" name="矩形 764"/>
                    <p:cNvSpPr/>
                    <p:nvPr>
                      <p:custDataLst>
                        <p:tags r:id="rId651"/>
                      </p:custDataLst>
                    </p:nvPr>
                  </p:nvSpPr>
                  <p:spPr>
                    <a:xfrm>
                      <a:off x="10691" y="8149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>
                              <a:lumMod val="9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6" name="矩形 765"/>
                    <p:cNvSpPr/>
                    <p:nvPr>
                      <p:custDataLst>
                        <p:tags r:id="rId652"/>
                      </p:custDataLst>
                    </p:nvPr>
                  </p:nvSpPr>
                  <p:spPr>
                    <a:xfrm>
                      <a:off x="11056" y="8149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1A7A7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7" name="矩形 766"/>
                    <p:cNvSpPr/>
                    <p:nvPr>
                      <p:custDataLst>
                        <p:tags r:id="rId653"/>
                      </p:custDataLst>
                    </p:nvPr>
                  </p:nvSpPr>
                  <p:spPr>
                    <a:xfrm>
                      <a:off x="8488" y="8517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8" name="矩形 767"/>
                    <p:cNvSpPr/>
                    <p:nvPr>
                      <p:custDataLst>
                        <p:tags r:id="rId654"/>
                      </p:custDataLst>
                    </p:nvPr>
                  </p:nvSpPr>
                  <p:spPr>
                    <a:xfrm>
                      <a:off x="8853" y="8517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9" name="矩形 768"/>
                    <p:cNvSpPr/>
                    <p:nvPr>
                      <p:custDataLst>
                        <p:tags r:id="rId655"/>
                      </p:custDataLst>
                    </p:nvPr>
                  </p:nvSpPr>
                  <p:spPr>
                    <a:xfrm>
                      <a:off x="9219" y="8517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0" name="矩形 769"/>
                    <p:cNvSpPr/>
                    <p:nvPr>
                      <p:custDataLst>
                        <p:tags r:id="rId656"/>
                      </p:custDataLst>
                    </p:nvPr>
                  </p:nvSpPr>
                  <p:spPr>
                    <a:xfrm>
                      <a:off x="9584" y="8517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1" name="矩形 770"/>
                    <p:cNvSpPr/>
                    <p:nvPr>
                      <p:custDataLst>
                        <p:tags r:id="rId657"/>
                      </p:custDataLst>
                    </p:nvPr>
                  </p:nvSpPr>
                  <p:spPr>
                    <a:xfrm>
                      <a:off x="9954" y="8517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2" name="矩形 771"/>
                    <p:cNvSpPr/>
                    <p:nvPr>
                      <p:custDataLst>
                        <p:tags r:id="rId658"/>
                      </p:custDataLst>
                    </p:nvPr>
                  </p:nvSpPr>
                  <p:spPr>
                    <a:xfrm>
                      <a:off x="10323" y="8517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>
                              <a:lumMod val="9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3" name="矩形 772"/>
                    <p:cNvSpPr/>
                    <p:nvPr>
                      <p:custDataLst>
                        <p:tags r:id="rId659"/>
                      </p:custDataLst>
                    </p:nvPr>
                  </p:nvSpPr>
                  <p:spPr>
                    <a:xfrm>
                      <a:off x="8488" y="8883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7" name="矩形 846"/>
                    <p:cNvSpPr/>
                    <p:nvPr>
                      <p:custDataLst>
                        <p:tags r:id="rId660"/>
                      </p:custDataLst>
                    </p:nvPr>
                  </p:nvSpPr>
                  <p:spPr>
                    <a:xfrm>
                      <a:off x="8853" y="8883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8" name="矩形 847"/>
                    <p:cNvSpPr/>
                    <p:nvPr>
                      <p:custDataLst>
                        <p:tags r:id="rId661"/>
                      </p:custDataLst>
                    </p:nvPr>
                  </p:nvSpPr>
                  <p:spPr>
                    <a:xfrm>
                      <a:off x="9219" y="8883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6" name="矩形 855"/>
                    <p:cNvSpPr/>
                    <p:nvPr>
                      <p:custDataLst>
                        <p:tags r:id="rId662"/>
                      </p:custDataLst>
                    </p:nvPr>
                  </p:nvSpPr>
                  <p:spPr>
                    <a:xfrm>
                      <a:off x="9584" y="8883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6" name="矩形 865"/>
                    <p:cNvSpPr/>
                    <p:nvPr>
                      <p:custDataLst>
                        <p:tags r:id="rId663"/>
                      </p:custDataLst>
                    </p:nvPr>
                  </p:nvSpPr>
                  <p:spPr>
                    <a:xfrm>
                      <a:off x="9954" y="8883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7" name="矩形 866"/>
                    <p:cNvSpPr/>
                    <p:nvPr>
                      <p:custDataLst>
                        <p:tags r:id="rId664"/>
                      </p:custDataLst>
                    </p:nvPr>
                  </p:nvSpPr>
                  <p:spPr>
                    <a:xfrm>
                      <a:off x="10323" y="8883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8" name="矩形 867"/>
                    <p:cNvSpPr/>
                    <p:nvPr>
                      <p:custDataLst>
                        <p:tags r:id="rId665"/>
                      </p:custDataLst>
                    </p:nvPr>
                  </p:nvSpPr>
                  <p:spPr>
                    <a:xfrm>
                      <a:off x="10691" y="8517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>
                              <a:lumMod val="90000"/>
                            </a:schemeClr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9" name="矩形 868"/>
                    <p:cNvSpPr/>
                    <p:nvPr>
                      <p:custDataLst>
                        <p:tags r:id="rId666"/>
                      </p:custDataLst>
                    </p:nvPr>
                  </p:nvSpPr>
                  <p:spPr>
                    <a:xfrm>
                      <a:off x="11056" y="8517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1A7A7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8" name="矩形 877"/>
                    <p:cNvSpPr/>
                    <p:nvPr>
                      <p:custDataLst>
                        <p:tags r:id="rId667"/>
                      </p:custDataLst>
                    </p:nvPr>
                  </p:nvSpPr>
                  <p:spPr>
                    <a:xfrm>
                      <a:off x="10691" y="8883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51A7A7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1" name="矩形 880"/>
                    <p:cNvSpPr/>
                    <p:nvPr>
                      <p:custDataLst>
                        <p:tags r:id="rId668"/>
                      </p:custDataLst>
                    </p:nvPr>
                  </p:nvSpPr>
                  <p:spPr>
                    <a:xfrm>
                      <a:off x="11056" y="8883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1D8886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2" name="矩形 881"/>
                    <p:cNvSpPr/>
                    <p:nvPr>
                      <p:custDataLst>
                        <p:tags r:id="rId669"/>
                      </p:custDataLst>
                    </p:nvPr>
                  </p:nvSpPr>
                  <p:spPr>
                    <a:xfrm>
                      <a:off x="11421" y="6314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3" name="矩形 882"/>
                    <p:cNvSpPr/>
                    <p:nvPr>
                      <p:custDataLst>
                        <p:tags r:id="rId670"/>
                      </p:custDataLst>
                    </p:nvPr>
                  </p:nvSpPr>
                  <p:spPr>
                    <a:xfrm>
                      <a:off x="11421" y="6682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4" name="矩形 883"/>
                    <p:cNvSpPr/>
                    <p:nvPr>
                      <p:custDataLst>
                        <p:tags r:id="rId671"/>
                      </p:custDataLst>
                    </p:nvPr>
                  </p:nvSpPr>
                  <p:spPr>
                    <a:xfrm>
                      <a:off x="11421" y="7050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5" name="矩形 884"/>
                    <p:cNvSpPr/>
                    <p:nvPr>
                      <p:custDataLst>
                        <p:tags r:id="rId672"/>
                      </p:custDataLst>
                    </p:nvPr>
                  </p:nvSpPr>
                  <p:spPr>
                    <a:xfrm>
                      <a:off x="11421" y="7417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6" name="矩形 885"/>
                    <p:cNvSpPr/>
                    <p:nvPr>
                      <p:custDataLst>
                        <p:tags r:id="rId673"/>
                      </p:custDataLst>
                    </p:nvPr>
                  </p:nvSpPr>
                  <p:spPr>
                    <a:xfrm>
                      <a:off x="11421" y="7785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7" name="矩形 886"/>
                    <p:cNvSpPr/>
                    <p:nvPr>
                      <p:custDataLst>
                        <p:tags r:id="rId674"/>
                      </p:custDataLst>
                    </p:nvPr>
                  </p:nvSpPr>
                  <p:spPr>
                    <a:xfrm>
                      <a:off x="11421" y="8151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8" name="矩形 887"/>
                    <p:cNvSpPr/>
                    <p:nvPr>
                      <p:custDataLst>
                        <p:tags r:id="rId675"/>
                      </p:custDataLst>
                    </p:nvPr>
                  </p:nvSpPr>
                  <p:spPr>
                    <a:xfrm>
                      <a:off x="11421" y="8519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9" name="矩形 888"/>
                    <p:cNvSpPr/>
                    <p:nvPr>
                      <p:custDataLst>
                        <p:tags r:id="rId676"/>
                      </p:custDataLst>
                    </p:nvPr>
                  </p:nvSpPr>
                  <p:spPr>
                    <a:xfrm>
                      <a:off x="11421" y="8885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0" name="矩形 889"/>
                    <p:cNvSpPr/>
                    <p:nvPr>
                      <p:custDataLst>
                        <p:tags r:id="rId677"/>
                      </p:custDataLst>
                    </p:nvPr>
                  </p:nvSpPr>
                  <p:spPr>
                    <a:xfrm>
                      <a:off x="8488" y="9256"/>
                      <a:ext cx="365" cy="366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1" name="矩形 890"/>
                    <p:cNvSpPr/>
                    <p:nvPr>
                      <p:custDataLst>
                        <p:tags r:id="rId678"/>
                      </p:custDataLst>
                    </p:nvPr>
                  </p:nvSpPr>
                  <p:spPr>
                    <a:xfrm>
                      <a:off x="8853" y="9256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2" name="矩形 891"/>
                    <p:cNvSpPr/>
                    <p:nvPr>
                      <p:custDataLst>
                        <p:tags r:id="rId679"/>
                      </p:custDataLst>
                    </p:nvPr>
                  </p:nvSpPr>
                  <p:spPr>
                    <a:xfrm>
                      <a:off x="9219" y="9256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3" name="矩形 892"/>
                    <p:cNvSpPr/>
                    <p:nvPr>
                      <p:custDataLst>
                        <p:tags r:id="rId680"/>
                      </p:custDataLst>
                    </p:nvPr>
                  </p:nvSpPr>
                  <p:spPr>
                    <a:xfrm>
                      <a:off x="9584" y="9256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4" name="矩形 893"/>
                    <p:cNvSpPr/>
                    <p:nvPr>
                      <p:custDataLst>
                        <p:tags r:id="rId681"/>
                      </p:custDataLst>
                    </p:nvPr>
                  </p:nvSpPr>
                  <p:spPr>
                    <a:xfrm>
                      <a:off x="9954" y="9256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5" name="矩形 894"/>
                    <p:cNvSpPr/>
                    <p:nvPr>
                      <p:custDataLst>
                        <p:tags r:id="rId682"/>
                      </p:custDataLst>
                    </p:nvPr>
                  </p:nvSpPr>
                  <p:spPr>
                    <a:xfrm>
                      <a:off x="10323" y="9256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6" name="矩形 895"/>
                    <p:cNvSpPr/>
                    <p:nvPr>
                      <p:custDataLst>
                        <p:tags r:id="rId683"/>
                      </p:custDataLst>
                    </p:nvPr>
                  </p:nvSpPr>
                  <p:spPr>
                    <a:xfrm>
                      <a:off x="10691" y="9256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7" name="矩形 896"/>
                    <p:cNvSpPr/>
                    <p:nvPr>
                      <p:custDataLst>
                        <p:tags r:id="rId684"/>
                      </p:custDataLst>
                    </p:nvPr>
                  </p:nvSpPr>
                  <p:spPr>
                    <a:xfrm>
                      <a:off x="11056" y="9256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8" name="矩形 897"/>
                    <p:cNvSpPr/>
                    <p:nvPr>
                      <p:custDataLst>
                        <p:tags r:id="rId685"/>
                      </p:custDataLst>
                    </p:nvPr>
                  </p:nvSpPr>
                  <p:spPr>
                    <a:xfrm>
                      <a:off x="11421" y="9256"/>
                      <a:ext cx="365" cy="366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tx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899" name="椭圆 898"/>
                  <p:cNvSpPr/>
                  <p:nvPr>
                    <p:custDataLst>
                      <p:tags r:id="rId686"/>
                    </p:custDataLst>
                  </p:nvPr>
                </p:nvSpPr>
                <p:spPr>
                  <a:xfrm>
                    <a:off x="3838" y="7763"/>
                    <a:ext cx="170" cy="17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endParaRPr lang="zh-CN" altLang="en-US" sz="1800">
                      <a:sym typeface="+mn-ea"/>
                    </a:endParaRPr>
                  </a:p>
                </p:txBody>
              </p:sp>
              <p:sp>
                <p:nvSpPr>
                  <p:cNvPr id="900" name="椭圆 899"/>
                  <p:cNvSpPr/>
                  <p:nvPr>
                    <p:custDataLst>
                      <p:tags r:id="rId687"/>
                    </p:custDataLst>
                  </p:nvPr>
                </p:nvSpPr>
                <p:spPr>
                  <a:xfrm>
                    <a:off x="4575" y="7035"/>
                    <a:ext cx="170" cy="170"/>
                  </a:xfrm>
                  <a:prstGeom prst="ellipse">
                    <a:avLst/>
                  </a:prstGeom>
                  <a:solidFill>
                    <a:srgbClr val="77933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endParaRPr lang="zh-CN" altLang="en-US" sz="1800">
                      <a:sym typeface="+mn-ea"/>
                    </a:endParaRPr>
                  </a:p>
                </p:txBody>
              </p:sp>
              <p:sp>
                <p:nvSpPr>
                  <p:cNvPr id="901" name="椭圆 900"/>
                  <p:cNvSpPr/>
                  <p:nvPr>
                    <p:custDataLst>
                      <p:tags r:id="rId688"/>
                    </p:custDataLst>
                  </p:nvPr>
                </p:nvSpPr>
                <p:spPr>
                  <a:xfrm>
                    <a:off x="4941" y="8127"/>
                    <a:ext cx="170" cy="170"/>
                  </a:xfrm>
                  <a:prstGeom prst="ellipse">
                    <a:avLst/>
                  </a:prstGeom>
                  <a:solidFill>
                    <a:srgbClr val="77933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endParaRPr lang="zh-CN" altLang="en-US" sz="1800">
                      <a:sym typeface="+mn-ea"/>
                    </a:endParaRPr>
                  </a:p>
                </p:txBody>
              </p:sp>
              <p:sp>
                <p:nvSpPr>
                  <p:cNvPr id="902" name="椭圆 901"/>
                  <p:cNvSpPr/>
                  <p:nvPr>
                    <p:custDataLst>
                      <p:tags r:id="rId689"/>
                    </p:custDataLst>
                  </p:nvPr>
                </p:nvSpPr>
                <p:spPr>
                  <a:xfrm>
                    <a:off x="3106" y="8874"/>
                    <a:ext cx="170" cy="170"/>
                  </a:xfrm>
                  <a:prstGeom prst="ellipse">
                    <a:avLst/>
                  </a:prstGeom>
                  <a:solidFill>
                    <a:srgbClr val="77933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endParaRPr lang="zh-CN" altLang="en-US" sz="1800">
                      <a:sym typeface="+mn-ea"/>
                    </a:endParaRPr>
                  </a:p>
                </p:txBody>
              </p:sp>
              <p:sp>
                <p:nvSpPr>
                  <p:cNvPr id="903" name="椭圆 902"/>
                  <p:cNvSpPr/>
                  <p:nvPr>
                    <p:custDataLst>
                      <p:tags r:id="rId690"/>
                    </p:custDataLst>
                  </p:nvPr>
                </p:nvSpPr>
                <p:spPr>
                  <a:xfrm>
                    <a:off x="2744" y="7393"/>
                    <a:ext cx="170" cy="170"/>
                  </a:xfrm>
                  <a:prstGeom prst="ellipse">
                    <a:avLst/>
                  </a:prstGeom>
                  <a:solidFill>
                    <a:srgbClr val="77933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endParaRPr lang="zh-CN" altLang="en-US" sz="1800">
                      <a:sym typeface="+mn-ea"/>
                    </a:endParaRPr>
                  </a:p>
                </p:txBody>
              </p:sp>
            </p:grpSp>
            <p:sp>
              <p:nvSpPr>
                <p:cNvPr id="904" name="椭圆 903"/>
                <p:cNvSpPr/>
                <p:nvPr>
                  <p:custDataLst>
                    <p:tags r:id="rId691"/>
                  </p:custDataLst>
                </p:nvPr>
              </p:nvSpPr>
              <p:spPr>
                <a:xfrm>
                  <a:off x="8492" y="7280"/>
                  <a:ext cx="170" cy="170"/>
                </a:xfrm>
                <a:prstGeom prst="ellipse">
                  <a:avLst/>
                </a:prstGeom>
                <a:noFill/>
                <a:ln>
                  <a:solidFill>
                    <a:srgbClr val="77933F"/>
                  </a:solidFill>
                  <a:prstDash val="sysDot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77933F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905" name="椭圆 904"/>
                <p:cNvSpPr/>
                <p:nvPr>
                  <p:custDataLst>
                    <p:tags r:id="rId692"/>
                  </p:custDataLst>
                </p:nvPr>
              </p:nvSpPr>
              <p:spPr>
                <a:xfrm>
                  <a:off x="8107" y="6922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906" name="椭圆 905"/>
                <p:cNvSpPr/>
                <p:nvPr>
                  <p:custDataLst>
                    <p:tags r:id="rId693"/>
                  </p:custDataLst>
                </p:nvPr>
              </p:nvSpPr>
              <p:spPr>
                <a:xfrm>
                  <a:off x="8107" y="7280"/>
                  <a:ext cx="170" cy="170"/>
                </a:xfrm>
                <a:prstGeom prst="ellipse">
                  <a:avLst/>
                </a:prstGeom>
                <a:noFill/>
                <a:ln>
                  <a:solidFill>
                    <a:srgbClr val="77933F"/>
                  </a:solidFill>
                  <a:prstDash val="sysDot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77933F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907" name="椭圆 906"/>
                <p:cNvSpPr/>
                <p:nvPr>
                  <p:custDataLst>
                    <p:tags r:id="rId694"/>
                  </p:custDataLst>
                </p:nvPr>
              </p:nvSpPr>
              <p:spPr>
                <a:xfrm>
                  <a:off x="7743" y="7280"/>
                  <a:ext cx="170" cy="170"/>
                </a:xfrm>
                <a:prstGeom prst="ellipse">
                  <a:avLst/>
                </a:prstGeom>
                <a:noFill/>
                <a:ln>
                  <a:solidFill>
                    <a:srgbClr val="77933F"/>
                  </a:solidFill>
                  <a:prstDash val="sysDot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77933F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908" name="椭圆 907"/>
                <p:cNvSpPr/>
                <p:nvPr>
                  <p:custDataLst>
                    <p:tags r:id="rId695"/>
                  </p:custDataLst>
                </p:nvPr>
              </p:nvSpPr>
              <p:spPr>
                <a:xfrm>
                  <a:off x="8492" y="8014"/>
                  <a:ext cx="170" cy="170"/>
                </a:xfrm>
                <a:prstGeom prst="ellipse">
                  <a:avLst/>
                </a:prstGeom>
                <a:noFill/>
                <a:ln>
                  <a:solidFill>
                    <a:srgbClr val="77933F"/>
                  </a:solidFill>
                  <a:prstDash val="sysDot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77933F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909" name="椭圆 908"/>
                <p:cNvSpPr/>
                <p:nvPr>
                  <p:custDataLst>
                    <p:tags r:id="rId696"/>
                  </p:custDataLst>
                </p:nvPr>
              </p:nvSpPr>
              <p:spPr>
                <a:xfrm>
                  <a:off x="8123" y="8014"/>
                  <a:ext cx="170" cy="170"/>
                </a:xfrm>
                <a:prstGeom prst="ellipse">
                  <a:avLst/>
                </a:prstGeom>
                <a:noFill/>
                <a:ln>
                  <a:solidFill>
                    <a:srgbClr val="77933F"/>
                  </a:solidFill>
                  <a:prstDash val="sysDot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77933F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910" name="椭圆 909"/>
                <p:cNvSpPr/>
                <p:nvPr>
                  <p:custDataLst>
                    <p:tags r:id="rId697"/>
                  </p:custDataLst>
                </p:nvPr>
              </p:nvSpPr>
              <p:spPr>
                <a:xfrm>
                  <a:off x="7743" y="7650"/>
                  <a:ext cx="170" cy="170"/>
                </a:xfrm>
                <a:prstGeom prst="ellipse">
                  <a:avLst/>
                </a:prstGeom>
                <a:noFill/>
                <a:ln>
                  <a:solidFill>
                    <a:srgbClr val="77933F"/>
                  </a:solidFill>
                  <a:prstDash val="sysDot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77933F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sp>
              <p:nvSpPr>
                <p:cNvPr id="911" name="椭圆 910"/>
                <p:cNvSpPr/>
                <p:nvPr>
                  <p:custDataLst>
                    <p:tags r:id="rId698"/>
                  </p:custDataLst>
                </p:nvPr>
              </p:nvSpPr>
              <p:spPr>
                <a:xfrm>
                  <a:off x="7391" y="6179"/>
                  <a:ext cx="170" cy="170"/>
                </a:xfrm>
                <a:prstGeom prst="ellipse">
                  <a:avLst/>
                </a:prstGeom>
                <a:solidFill>
                  <a:srgbClr val="77933F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zh-CN" altLang="en-US" sz="1800">
                    <a:sym typeface="+mn-ea"/>
                  </a:endParaRPr>
                </a:p>
              </p:txBody>
            </p:sp>
            <p:cxnSp>
              <p:nvCxnSpPr>
                <p:cNvPr id="912" name="直接箭头连接符 911"/>
                <p:cNvCxnSpPr>
                  <a:stCxn id="919" idx="6"/>
                  <a:endCxn id="901" idx="1"/>
                </p:cNvCxnSpPr>
                <p:nvPr/>
              </p:nvCxnSpPr>
              <p:spPr>
                <a:xfrm>
                  <a:off x="8662" y="7735"/>
                  <a:ext cx="589" cy="304"/>
                </a:xfrm>
                <a:prstGeom prst="straightConnector1">
                  <a:avLst/>
                </a:prstGeom>
                <a:ln w="15875">
                  <a:solidFill>
                    <a:srgbClr val="77933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13" name="直接箭头连接符 912"/>
                <p:cNvCxnSpPr>
                  <a:stCxn id="906" idx="0"/>
                  <a:endCxn id="905" idx="4"/>
                </p:cNvCxnSpPr>
                <p:nvPr>
                  <p:custDataLst>
                    <p:tags r:id="rId699"/>
                  </p:custDataLst>
                </p:nvPr>
              </p:nvCxnSpPr>
              <p:spPr>
                <a:xfrm flipV="1">
                  <a:off x="8192" y="7092"/>
                  <a:ext cx="0" cy="188"/>
                </a:xfrm>
                <a:prstGeom prst="straightConnector1">
                  <a:avLst/>
                </a:prstGeom>
                <a:ln w="15875">
                  <a:solidFill>
                    <a:srgbClr val="77933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14" name="直接箭头连接符 913"/>
                <p:cNvCxnSpPr>
                  <a:endCxn id="900" idx="3"/>
                </p:cNvCxnSpPr>
                <p:nvPr>
                  <p:custDataLst>
                    <p:tags r:id="rId700"/>
                  </p:custDataLst>
                </p:nvPr>
              </p:nvCxnSpPr>
              <p:spPr>
                <a:xfrm flipV="1">
                  <a:off x="8638" y="7067"/>
                  <a:ext cx="247" cy="262"/>
                </a:xfrm>
                <a:prstGeom prst="straightConnector1">
                  <a:avLst/>
                </a:prstGeom>
                <a:ln w="15875">
                  <a:solidFill>
                    <a:srgbClr val="77933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15" name="直接箭头连接符 914"/>
                <p:cNvCxnSpPr>
                  <a:stCxn id="910" idx="2"/>
                  <a:endCxn id="903" idx="5"/>
                </p:cNvCxnSpPr>
                <p:nvPr>
                  <p:custDataLst>
                    <p:tags r:id="rId701"/>
                  </p:custDataLst>
                </p:nvPr>
              </p:nvCxnSpPr>
              <p:spPr>
                <a:xfrm flipH="1" flipV="1">
                  <a:off x="7174" y="7425"/>
                  <a:ext cx="569" cy="310"/>
                </a:xfrm>
                <a:prstGeom prst="straightConnector1">
                  <a:avLst/>
                </a:prstGeom>
                <a:ln w="15875">
                  <a:solidFill>
                    <a:srgbClr val="77933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16" name="直接箭头连接符 915"/>
                <p:cNvCxnSpPr>
                  <a:stCxn id="909" idx="4"/>
                  <a:endCxn id="920" idx="0"/>
                </p:cNvCxnSpPr>
                <p:nvPr>
                  <p:custDataLst>
                    <p:tags r:id="rId702"/>
                  </p:custDataLst>
                </p:nvPr>
              </p:nvCxnSpPr>
              <p:spPr>
                <a:xfrm>
                  <a:off x="8208" y="8184"/>
                  <a:ext cx="386" cy="626"/>
                </a:xfrm>
                <a:prstGeom prst="straightConnector1">
                  <a:avLst/>
                </a:prstGeom>
                <a:ln w="15875">
                  <a:solidFill>
                    <a:srgbClr val="77933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17" name="直接箭头连接符 916"/>
                <p:cNvCxnSpPr>
                  <a:stCxn id="908" idx="6"/>
                  <a:endCxn id="921" idx="2"/>
                </p:cNvCxnSpPr>
                <p:nvPr>
                  <p:custDataLst>
                    <p:tags r:id="rId703"/>
                  </p:custDataLst>
                </p:nvPr>
              </p:nvCxnSpPr>
              <p:spPr>
                <a:xfrm>
                  <a:off x="8662" y="8099"/>
                  <a:ext cx="198" cy="0"/>
                </a:xfrm>
                <a:prstGeom prst="straightConnector1">
                  <a:avLst/>
                </a:prstGeom>
                <a:ln w="15875">
                  <a:solidFill>
                    <a:srgbClr val="77933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8" name="椭圆 917"/>
              <p:cNvSpPr/>
              <p:nvPr>
                <p:custDataLst>
                  <p:tags r:id="rId704"/>
                </p:custDataLst>
              </p:nvPr>
            </p:nvSpPr>
            <p:spPr>
              <a:xfrm>
                <a:off x="9498" y="4824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919" name="椭圆 918"/>
              <p:cNvSpPr/>
              <p:nvPr>
                <p:custDataLst>
                  <p:tags r:id="rId705"/>
                </p:custDataLst>
              </p:nvPr>
            </p:nvSpPr>
            <p:spPr>
              <a:xfrm>
                <a:off x="10237" y="4474"/>
                <a:ext cx="170" cy="170"/>
              </a:xfrm>
              <a:prstGeom prst="ellipse">
                <a:avLst/>
              </a:prstGeom>
              <a:noFill/>
              <a:ln>
                <a:solidFill>
                  <a:srgbClr val="77933F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77933F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920" name="椭圆 919"/>
              <p:cNvSpPr/>
              <p:nvPr>
                <p:custDataLst>
                  <p:tags r:id="rId706"/>
                </p:custDataLst>
              </p:nvPr>
            </p:nvSpPr>
            <p:spPr>
              <a:xfrm>
                <a:off x="10254" y="5634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921" name="椭圆 920"/>
              <p:cNvSpPr/>
              <p:nvPr>
                <p:custDataLst>
                  <p:tags r:id="rId707"/>
                </p:custDataLst>
              </p:nvPr>
            </p:nvSpPr>
            <p:spPr>
              <a:xfrm>
                <a:off x="10605" y="4838"/>
                <a:ext cx="170" cy="170"/>
              </a:xfrm>
              <a:prstGeom prst="ellipse">
                <a:avLst/>
              </a:prstGeom>
              <a:solidFill>
                <a:srgbClr val="77933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cxnSp>
            <p:nvCxnSpPr>
              <p:cNvPr id="922" name="直接箭头连接符 921"/>
              <p:cNvCxnSpPr>
                <a:stCxn id="918" idx="3"/>
                <a:endCxn id="902" idx="7"/>
              </p:cNvCxnSpPr>
              <p:nvPr>
                <p:custDataLst>
                  <p:tags r:id="rId708"/>
                </p:custDataLst>
              </p:nvPr>
            </p:nvCxnSpPr>
            <p:spPr>
              <a:xfrm flipH="1">
                <a:off x="9281" y="4969"/>
                <a:ext cx="242" cy="641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23" name="直接箭头连接符 922"/>
              <p:cNvCxnSpPr>
                <a:endCxn id="911" idx="5"/>
              </p:cNvCxnSpPr>
              <p:nvPr>
                <p:custDataLst>
                  <p:tags r:id="rId709"/>
                </p:custDataLst>
              </p:nvPr>
            </p:nvCxnSpPr>
            <p:spPr>
              <a:xfrm flipH="1" flipV="1">
                <a:off x="9281" y="3148"/>
                <a:ext cx="232" cy="981"/>
              </a:xfrm>
              <a:prstGeom prst="straightConnector1">
                <a:avLst/>
              </a:prstGeom>
              <a:ln w="15875">
                <a:solidFill>
                  <a:srgbClr val="77933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926" name="文本框 925"/>
            <p:cNvSpPr txBox="1"/>
            <p:nvPr/>
          </p:nvSpPr>
          <p:spPr>
            <a:xfrm>
              <a:off x="7331" y="2225"/>
              <a:ext cx="217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latin typeface="Times New Roman" panose="02020603050405020304" charset="0"/>
                  <a:cs typeface="Times New Roman" panose="02020603050405020304" charset="0"/>
                </a:rPr>
                <a:t>Deformable</a:t>
              </a:r>
              <a:endParaRPr lang="en-US" altLang="zh-CN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2933700" y="90868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7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0" y="-747395"/>
            <a:ext cx="6896100" cy="1783461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87" name="组合 386"/>
          <p:cNvGrpSpPr/>
          <p:nvPr/>
        </p:nvGrpSpPr>
        <p:grpSpPr>
          <a:xfrm>
            <a:off x="2418080" y="-747395"/>
            <a:ext cx="1204595" cy="15193645"/>
            <a:chOff x="3110" y="-1403"/>
            <a:chExt cx="1897" cy="23927"/>
          </a:xfrm>
        </p:grpSpPr>
        <p:sp>
          <p:nvSpPr>
            <p:cNvPr id="3" name="矩形 2"/>
            <p:cNvSpPr/>
            <p:nvPr/>
          </p:nvSpPr>
          <p:spPr>
            <a:xfrm>
              <a:off x="3118" y="-270"/>
              <a:ext cx="1814" cy="340"/>
            </a:xfrm>
            <a:prstGeom prst="rect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3118" y="297"/>
              <a:ext cx="1814" cy="340"/>
            </a:xfrm>
            <a:prstGeom prst="rect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18" y="1317"/>
              <a:ext cx="1814" cy="340"/>
            </a:xfrm>
            <a:prstGeom prst="rect">
              <a:avLst/>
            </a:prstGeom>
            <a:solidFill>
              <a:srgbClr val="FDEBDD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118" y="1884"/>
              <a:ext cx="1814" cy="340"/>
            </a:xfrm>
            <a:prstGeom prst="rect">
              <a:avLst/>
            </a:prstGeom>
            <a:solidFill>
              <a:srgbClr val="FDEBDD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119" y="6865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119" y="7432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20" y="7999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20" y="8566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115" y="11410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115" y="11977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16" y="12544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116" y="13111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27" name="直接箭头连接符 26"/>
            <p:cNvCxnSpPr>
              <a:endCxn id="3" idx="0"/>
            </p:cNvCxnSpPr>
            <p:nvPr/>
          </p:nvCxnSpPr>
          <p:spPr>
            <a:xfrm flipH="1">
              <a:off x="4025" y="-497"/>
              <a:ext cx="1" cy="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3" idx="2"/>
              <a:endCxn id="4" idx="0"/>
            </p:cNvCxnSpPr>
            <p:nvPr/>
          </p:nvCxnSpPr>
          <p:spPr>
            <a:xfrm>
              <a:off x="4025" y="70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4" idx="2"/>
            </p:cNvCxnSpPr>
            <p:nvPr/>
          </p:nvCxnSpPr>
          <p:spPr>
            <a:xfrm>
              <a:off x="4025" y="637"/>
              <a:ext cx="1" cy="22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3530" y="803"/>
              <a:ext cx="990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pool, /2</a:t>
              </a:r>
              <a:endParaRPr lang="en-US" altLang="zh-CN" sz="1000"/>
            </a:p>
          </p:txBody>
        </p:sp>
        <p:cxnSp>
          <p:nvCxnSpPr>
            <p:cNvPr id="31" name="直接箭头连接符 30"/>
            <p:cNvCxnSpPr>
              <a:stCxn id="30" idx="2"/>
              <a:endCxn id="9" idx="0"/>
            </p:cNvCxnSpPr>
            <p:nvPr/>
          </p:nvCxnSpPr>
          <p:spPr>
            <a:xfrm>
              <a:off x="4025" y="1103"/>
              <a:ext cx="0" cy="2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9" idx="2"/>
              <a:endCxn id="10" idx="0"/>
            </p:cNvCxnSpPr>
            <p:nvPr/>
          </p:nvCxnSpPr>
          <p:spPr>
            <a:xfrm>
              <a:off x="4025" y="1657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>
              <a:stCxn id="10" idx="2"/>
            </p:cNvCxnSpPr>
            <p:nvPr/>
          </p:nvCxnSpPr>
          <p:spPr>
            <a:xfrm>
              <a:off x="4025" y="2224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3530" y="2388"/>
              <a:ext cx="990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pool, /2</a:t>
              </a:r>
              <a:endParaRPr lang="en-US" altLang="zh-CN" sz="1000"/>
            </a:p>
          </p:txBody>
        </p:sp>
        <p:cxnSp>
          <p:nvCxnSpPr>
            <p:cNvPr id="35" name="直接箭头连接符 34"/>
            <p:cNvCxnSpPr>
              <a:stCxn id="34" idx="2"/>
              <a:endCxn id="36" idx="0"/>
            </p:cNvCxnSpPr>
            <p:nvPr/>
          </p:nvCxnSpPr>
          <p:spPr>
            <a:xfrm>
              <a:off x="4025" y="2688"/>
              <a:ext cx="0" cy="2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3118" y="2916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118" y="3483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119" y="4050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119" y="4617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40" name="直接箭头连接符 39"/>
            <p:cNvCxnSpPr>
              <a:stCxn id="36" idx="2"/>
              <a:endCxn id="37" idx="0"/>
            </p:cNvCxnSpPr>
            <p:nvPr/>
          </p:nvCxnSpPr>
          <p:spPr>
            <a:xfrm>
              <a:off x="4025" y="3256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37" idx="2"/>
              <a:endCxn id="38" idx="0"/>
            </p:cNvCxnSpPr>
            <p:nvPr/>
          </p:nvCxnSpPr>
          <p:spPr>
            <a:xfrm>
              <a:off x="4025" y="3823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8" idx="2"/>
              <a:endCxn id="39" idx="0"/>
            </p:cNvCxnSpPr>
            <p:nvPr/>
          </p:nvCxnSpPr>
          <p:spPr>
            <a:xfrm>
              <a:off x="4026" y="4390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9" idx="2"/>
            </p:cNvCxnSpPr>
            <p:nvPr/>
          </p:nvCxnSpPr>
          <p:spPr>
            <a:xfrm>
              <a:off x="4026" y="4957"/>
              <a:ext cx="0" cy="14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3530" y="6344"/>
              <a:ext cx="990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pool, /2</a:t>
              </a:r>
              <a:endParaRPr lang="en-US" altLang="zh-CN" sz="1000"/>
            </a:p>
          </p:txBody>
        </p:sp>
        <p:cxnSp>
          <p:nvCxnSpPr>
            <p:cNvPr id="45" name="直接箭头连接符 44"/>
            <p:cNvCxnSpPr>
              <a:stCxn id="44" idx="2"/>
              <a:endCxn id="11" idx="0"/>
            </p:cNvCxnSpPr>
            <p:nvPr/>
          </p:nvCxnSpPr>
          <p:spPr>
            <a:xfrm>
              <a:off x="4025" y="6644"/>
              <a:ext cx="1" cy="2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14" idx="2"/>
            </p:cNvCxnSpPr>
            <p:nvPr/>
          </p:nvCxnSpPr>
          <p:spPr>
            <a:xfrm flipH="1">
              <a:off x="4025" y="8906"/>
              <a:ext cx="2" cy="19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11" idx="2"/>
              <a:endCxn id="12" idx="0"/>
            </p:cNvCxnSpPr>
            <p:nvPr/>
          </p:nvCxnSpPr>
          <p:spPr>
            <a:xfrm>
              <a:off x="4026" y="7205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>
              <a:stCxn id="12" idx="2"/>
              <a:endCxn id="13" idx="0"/>
            </p:cNvCxnSpPr>
            <p:nvPr/>
          </p:nvCxnSpPr>
          <p:spPr>
            <a:xfrm>
              <a:off x="4026" y="7772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13" idx="2"/>
              <a:endCxn id="14" idx="0"/>
            </p:cNvCxnSpPr>
            <p:nvPr/>
          </p:nvCxnSpPr>
          <p:spPr>
            <a:xfrm>
              <a:off x="4027" y="8339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23" idx="2"/>
              <a:endCxn id="24" idx="0"/>
            </p:cNvCxnSpPr>
            <p:nvPr/>
          </p:nvCxnSpPr>
          <p:spPr>
            <a:xfrm>
              <a:off x="4022" y="11750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24" idx="2"/>
              <a:endCxn id="25" idx="0"/>
            </p:cNvCxnSpPr>
            <p:nvPr/>
          </p:nvCxnSpPr>
          <p:spPr>
            <a:xfrm>
              <a:off x="4022" y="12317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25" idx="2"/>
              <a:endCxn id="26" idx="0"/>
            </p:cNvCxnSpPr>
            <p:nvPr/>
          </p:nvCxnSpPr>
          <p:spPr>
            <a:xfrm>
              <a:off x="4023" y="12884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H="1">
              <a:off x="4020" y="13451"/>
              <a:ext cx="5" cy="408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>
              <a:stCxn id="54" idx="2"/>
              <a:endCxn id="23" idx="0"/>
            </p:cNvCxnSpPr>
            <p:nvPr/>
          </p:nvCxnSpPr>
          <p:spPr>
            <a:xfrm flipH="1">
              <a:off x="4022" y="11178"/>
              <a:ext cx="3" cy="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3525" y="17474"/>
              <a:ext cx="990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pool, /2</a:t>
              </a:r>
              <a:endParaRPr lang="en-US" altLang="zh-CN" sz="1000"/>
            </a:p>
          </p:txBody>
        </p:sp>
        <p:cxnSp>
          <p:nvCxnSpPr>
            <p:cNvPr id="57" name="直接箭头连接符 56"/>
            <p:cNvCxnSpPr>
              <a:stCxn id="56" idx="2"/>
              <a:endCxn id="58" idx="0"/>
            </p:cNvCxnSpPr>
            <p:nvPr/>
          </p:nvCxnSpPr>
          <p:spPr>
            <a:xfrm>
              <a:off x="4020" y="17774"/>
              <a:ext cx="3" cy="327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3116" y="21050"/>
              <a:ext cx="1814" cy="3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fc 4096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113" y="21617"/>
              <a:ext cx="1814" cy="3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fc 4096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3110" y="22184"/>
              <a:ext cx="1814" cy="3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fc 1000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64" name="直接箭头连接符 63"/>
            <p:cNvCxnSpPr>
              <a:stCxn id="58" idx="2"/>
              <a:endCxn id="60" idx="0"/>
            </p:cNvCxnSpPr>
            <p:nvPr/>
          </p:nvCxnSpPr>
          <p:spPr>
            <a:xfrm flipH="1">
              <a:off x="4020" y="21390"/>
              <a:ext cx="3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60" idx="2"/>
              <a:endCxn id="63" idx="0"/>
            </p:cNvCxnSpPr>
            <p:nvPr/>
          </p:nvCxnSpPr>
          <p:spPr>
            <a:xfrm flipH="1">
              <a:off x="4017" y="21957"/>
              <a:ext cx="3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9" name="文本框 128"/>
            <p:cNvSpPr txBox="1"/>
            <p:nvPr/>
          </p:nvSpPr>
          <p:spPr>
            <a:xfrm>
              <a:off x="3530" y="10800"/>
              <a:ext cx="990" cy="3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pool, /2</a:t>
              </a:r>
              <a:endParaRPr lang="en-US" altLang="zh-CN" sz="1000"/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3530" y="-836"/>
              <a:ext cx="990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image</a:t>
              </a:r>
              <a:endParaRPr lang="en-US" altLang="zh-CN" sz="1000"/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3231" y="-1403"/>
              <a:ext cx="17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VGG-19</a:t>
              </a:r>
              <a:endParaRPr lang="en-US" altLang="zh-CN"/>
            </a:p>
          </p:txBody>
        </p:sp>
      </p:grpSp>
      <p:grpSp>
        <p:nvGrpSpPr>
          <p:cNvPr id="388" name="组合 387"/>
          <p:cNvGrpSpPr/>
          <p:nvPr/>
        </p:nvGrpSpPr>
        <p:grpSpPr>
          <a:xfrm>
            <a:off x="3923665" y="-755650"/>
            <a:ext cx="1200150" cy="14841855"/>
            <a:chOff x="5612" y="-1416"/>
            <a:chExt cx="1890" cy="23373"/>
          </a:xfrm>
        </p:grpSpPr>
        <p:cxnSp>
          <p:nvCxnSpPr>
            <p:cNvPr id="67" name="直接箭头连接符 66"/>
            <p:cNvCxnSpPr>
              <a:endCxn id="68" idx="0"/>
            </p:cNvCxnSpPr>
            <p:nvPr/>
          </p:nvCxnSpPr>
          <p:spPr>
            <a:xfrm flipH="1">
              <a:off x="6519" y="-497"/>
              <a:ext cx="1" cy="238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5612" y="1884"/>
              <a:ext cx="1814" cy="340"/>
            </a:xfrm>
            <a:prstGeom prst="rect">
              <a:avLst/>
            </a:prstGeom>
            <a:solidFill>
              <a:srgbClr val="FDEBDD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7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7 conv, 64, /2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69" name="直接箭头连接符 68"/>
            <p:cNvCxnSpPr/>
            <p:nvPr/>
          </p:nvCxnSpPr>
          <p:spPr>
            <a:xfrm>
              <a:off x="6518" y="2224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6023" y="2388"/>
              <a:ext cx="990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pool, /2</a:t>
              </a:r>
              <a:endParaRPr lang="en-US" altLang="zh-CN" sz="1000"/>
            </a:p>
          </p:txBody>
        </p:sp>
        <p:sp>
          <p:nvSpPr>
            <p:cNvPr id="71" name="矩形 70"/>
            <p:cNvSpPr/>
            <p:nvPr/>
          </p:nvSpPr>
          <p:spPr>
            <a:xfrm>
              <a:off x="5612" y="2916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612" y="3483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613" y="4050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5613" y="4617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75" name="直接箭头连接符 74"/>
            <p:cNvCxnSpPr>
              <a:stCxn id="71" idx="2"/>
              <a:endCxn id="72" idx="0"/>
            </p:cNvCxnSpPr>
            <p:nvPr/>
          </p:nvCxnSpPr>
          <p:spPr>
            <a:xfrm>
              <a:off x="6519" y="3256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72" idx="2"/>
              <a:endCxn id="73" idx="0"/>
            </p:cNvCxnSpPr>
            <p:nvPr/>
          </p:nvCxnSpPr>
          <p:spPr>
            <a:xfrm>
              <a:off x="6519" y="3823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>
              <a:stCxn id="73" idx="2"/>
              <a:endCxn id="74" idx="0"/>
            </p:cNvCxnSpPr>
            <p:nvPr/>
          </p:nvCxnSpPr>
          <p:spPr>
            <a:xfrm>
              <a:off x="6520" y="4390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>
              <a:stCxn id="70" idx="2"/>
              <a:endCxn id="71" idx="0"/>
            </p:cNvCxnSpPr>
            <p:nvPr/>
          </p:nvCxnSpPr>
          <p:spPr>
            <a:xfrm>
              <a:off x="6518" y="2688"/>
              <a:ext cx="1" cy="2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5613" y="5173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5613" y="5740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81" name="直接箭头连接符 80"/>
            <p:cNvCxnSpPr>
              <a:stCxn id="79" idx="2"/>
              <a:endCxn id="80" idx="0"/>
            </p:cNvCxnSpPr>
            <p:nvPr/>
          </p:nvCxnSpPr>
          <p:spPr>
            <a:xfrm>
              <a:off x="6520" y="5513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2" name="直接箭头连接符 81"/>
            <p:cNvCxnSpPr>
              <a:stCxn id="74" idx="2"/>
              <a:endCxn id="79" idx="0"/>
            </p:cNvCxnSpPr>
            <p:nvPr/>
          </p:nvCxnSpPr>
          <p:spPr>
            <a:xfrm>
              <a:off x="6520" y="4957"/>
              <a:ext cx="0" cy="2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5613" y="6307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3</a:t>
              </a:r>
              <a:r>
                <a:rPr lang="zh-CN" altLang="en-US" sz="900">
                  <a:solidFill>
                    <a:schemeClr val="tx1"/>
                  </a:solidFill>
                </a:rPr>
                <a:t>×</a:t>
              </a:r>
              <a:r>
                <a:rPr lang="en-US" altLang="zh-CN" sz="900">
                  <a:solidFill>
                    <a:schemeClr val="tx1"/>
                  </a:solidFill>
                </a:rPr>
                <a:t>3 conv, 128, /2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  <p:cxnSp>
          <p:nvCxnSpPr>
            <p:cNvPr id="84" name="直接箭头连接符 83"/>
            <p:cNvCxnSpPr>
              <a:stCxn id="80" idx="2"/>
              <a:endCxn id="83" idx="0"/>
            </p:cNvCxnSpPr>
            <p:nvPr/>
          </p:nvCxnSpPr>
          <p:spPr>
            <a:xfrm>
              <a:off x="6520" y="6080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5" name="矩形 84"/>
            <p:cNvSpPr/>
            <p:nvPr/>
          </p:nvSpPr>
          <p:spPr>
            <a:xfrm>
              <a:off x="5612" y="6874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5612" y="7441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5613" y="8008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5613" y="8575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89" name="直接箭头连接符 88"/>
            <p:cNvCxnSpPr>
              <a:stCxn id="85" idx="2"/>
              <a:endCxn id="86" idx="0"/>
            </p:cNvCxnSpPr>
            <p:nvPr/>
          </p:nvCxnSpPr>
          <p:spPr>
            <a:xfrm>
              <a:off x="6519" y="7214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86" idx="2"/>
              <a:endCxn id="87" idx="0"/>
            </p:cNvCxnSpPr>
            <p:nvPr/>
          </p:nvCxnSpPr>
          <p:spPr>
            <a:xfrm>
              <a:off x="6519" y="7781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>
              <a:stCxn id="87" idx="2"/>
              <a:endCxn id="88" idx="0"/>
            </p:cNvCxnSpPr>
            <p:nvPr/>
          </p:nvCxnSpPr>
          <p:spPr>
            <a:xfrm>
              <a:off x="6520" y="8348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>
              <a:stCxn id="83" idx="2"/>
              <a:endCxn id="85" idx="0"/>
            </p:cNvCxnSpPr>
            <p:nvPr/>
          </p:nvCxnSpPr>
          <p:spPr>
            <a:xfrm flipH="1">
              <a:off x="6519" y="6647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5612" y="9142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5613" y="9709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613" y="10276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96" name="直接箭头连接符 95"/>
            <p:cNvCxnSpPr>
              <a:stCxn id="93" idx="2"/>
              <a:endCxn id="94" idx="0"/>
            </p:cNvCxnSpPr>
            <p:nvPr/>
          </p:nvCxnSpPr>
          <p:spPr>
            <a:xfrm>
              <a:off x="6519" y="9482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7" name="直接箭头连接符 96"/>
            <p:cNvCxnSpPr>
              <a:stCxn id="94" idx="2"/>
              <a:endCxn id="95" idx="0"/>
            </p:cNvCxnSpPr>
            <p:nvPr/>
          </p:nvCxnSpPr>
          <p:spPr>
            <a:xfrm>
              <a:off x="6520" y="10049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>
              <a:stCxn id="88" idx="2"/>
              <a:endCxn id="93" idx="0"/>
            </p:cNvCxnSpPr>
            <p:nvPr/>
          </p:nvCxnSpPr>
          <p:spPr>
            <a:xfrm flipH="1">
              <a:off x="6519" y="8915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0" name="矩形 99"/>
            <p:cNvSpPr/>
            <p:nvPr/>
          </p:nvSpPr>
          <p:spPr>
            <a:xfrm>
              <a:off x="5612" y="10843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3</a:t>
              </a:r>
              <a:r>
                <a:rPr lang="zh-CN" altLang="en-US" sz="900">
                  <a:solidFill>
                    <a:schemeClr val="tx1"/>
                  </a:solidFill>
                </a:rPr>
                <a:t>×</a:t>
              </a:r>
              <a:r>
                <a:rPr lang="en-US" altLang="zh-CN" sz="900">
                  <a:solidFill>
                    <a:schemeClr val="tx1"/>
                  </a:solidFill>
                </a:rPr>
                <a:t>3 conv, 256, /2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  <p:cxnSp>
          <p:nvCxnSpPr>
            <p:cNvPr id="126" name="直接箭头连接符 125"/>
            <p:cNvCxnSpPr>
              <a:stCxn id="100" idx="2"/>
              <a:endCxn id="128" idx="0"/>
            </p:cNvCxnSpPr>
            <p:nvPr/>
          </p:nvCxnSpPr>
          <p:spPr>
            <a:xfrm>
              <a:off x="6519" y="11183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>
              <a:stCxn id="95" idx="2"/>
              <a:endCxn id="100" idx="0"/>
            </p:cNvCxnSpPr>
            <p:nvPr/>
          </p:nvCxnSpPr>
          <p:spPr>
            <a:xfrm flipH="1">
              <a:off x="6519" y="10616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8" name="矩形 127"/>
            <p:cNvSpPr/>
            <p:nvPr/>
          </p:nvSpPr>
          <p:spPr>
            <a:xfrm>
              <a:off x="5613" y="11410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5612" y="11977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5612" y="12544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5613" y="13111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5613" y="13678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134" name="直接箭头连接符 133"/>
            <p:cNvCxnSpPr>
              <a:stCxn id="130" idx="2"/>
              <a:endCxn id="131" idx="0"/>
            </p:cNvCxnSpPr>
            <p:nvPr/>
          </p:nvCxnSpPr>
          <p:spPr>
            <a:xfrm>
              <a:off x="6519" y="12317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>
              <a:stCxn id="131" idx="2"/>
              <a:endCxn id="132" idx="0"/>
            </p:cNvCxnSpPr>
            <p:nvPr/>
          </p:nvCxnSpPr>
          <p:spPr>
            <a:xfrm>
              <a:off x="6519" y="12884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6" name="直接箭头连接符 135"/>
            <p:cNvCxnSpPr>
              <a:stCxn id="132" idx="2"/>
              <a:endCxn id="133" idx="0"/>
            </p:cNvCxnSpPr>
            <p:nvPr/>
          </p:nvCxnSpPr>
          <p:spPr>
            <a:xfrm>
              <a:off x="6520" y="13451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37" name="矩形 136"/>
            <p:cNvSpPr/>
            <p:nvPr/>
          </p:nvSpPr>
          <p:spPr>
            <a:xfrm>
              <a:off x="5612" y="14245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5613" y="14812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5613" y="15379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140" name="直接箭头连接符 139"/>
            <p:cNvCxnSpPr>
              <a:stCxn id="137" idx="2"/>
              <a:endCxn id="138" idx="0"/>
            </p:cNvCxnSpPr>
            <p:nvPr/>
          </p:nvCxnSpPr>
          <p:spPr>
            <a:xfrm>
              <a:off x="6519" y="14585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>
              <a:stCxn id="138" idx="2"/>
              <a:endCxn id="139" idx="0"/>
            </p:cNvCxnSpPr>
            <p:nvPr/>
          </p:nvCxnSpPr>
          <p:spPr>
            <a:xfrm>
              <a:off x="6520" y="15152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42" name="矩形 141"/>
            <p:cNvSpPr/>
            <p:nvPr/>
          </p:nvSpPr>
          <p:spPr>
            <a:xfrm>
              <a:off x="5612" y="15946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5613" y="16513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5613" y="17080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145" name="直接箭头连接符 144"/>
            <p:cNvCxnSpPr>
              <a:stCxn id="142" idx="2"/>
              <a:endCxn id="143" idx="0"/>
            </p:cNvCxnSpPr>
            <p:nvPr/>
          </p:nvCxnSpPr>
          <p:spPr>
            <a:xfrm>
              <a:off x="6519" y="16286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>
              <a:stCxn id="143" idx="2"/>
              <a:endCxn id="144" idx="0"/>
            </p:cNvCxnSpPr>
            <p:nvPr/>
          </p:nvCxnSpPr>
          <p:spPr>
            <a:xfrm>
              <a:off x="6520" y="16853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7" name="直接箭头连接符 146"/>
            <p:cNvCxnSpPr>
              <a:stCxn id="139" idx="2"/>
              <a:endCxn id="142" idx="0"/>
            </p:cNvCxnSpPr>
            <p:nvPr/>
          </p:nvCxnSpPr>
          <p:spPr>
            <a:xfrm flipH="1">
              <a:off x="6519" y="15719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>
              <a:stCxn id="133" idx="2"/>
              <a:endCxn id="137" idx="0"/>
            </p:cNvCxnSpPr>
            <p:nvPr/>
          </p:nvCxnSpPr>
          <p:spPr>
            <a:xfrm flipH="1">
              <a:off x="6519" y="14018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9" name="直接箭头连接符 148"/>
            <p:cNvCxnSpPr>
              <a:stCxn id="128" idx="2"/>
              <a:endCxn id="130" idx="0"/>
            </p:cNvCxnSpPr>
            <p:nvPr/>
          </p:nvCxnSpPr>
          <p:spPr>
            <a:xfrm flipH="1">
              <a:off x="6519" y="11750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0" name="矩形 149"/>
            <p:cNvSpPr/>
            <p:nvPr/>
          </p:nvSpPr>
          <p:spPr>
            <a:xfrm>
              <a:off x="5612" y="17647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3</a:t>
              </a:r>
              <a:r>
                <a:rPr lang="zh-CN" altLang="en-US" sz="900">
                  <a:solidFill>
                    <a:schemeClr val="tx1"/>
                  </a:solidFill>
                </a:rPr>
                <a:t>×</a:t>
              </a:r>
              <a:r>
                <a:rPr lang="en-US" altLang="zh-CN" sz="900">
                  <a:solidFill>
                    <a:schemeClr val="tx1"/>
                  </a:solidFill>
                </a:rPr>
                <a:t>3 conv, 512, /2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5613" y="18214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5613" y="18781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153" name="直接箭头连接符 152"/>
            <p:cNvCxnSpPr>
              <a:stCxn id="150" idx="2"/>
              <a:endCxn id="151" idx="0"/>
            </p:cNvCxnSpPr>
            <p:nvPr/>
          </p:nvCxnSpPr>
          <p:spPr>
            <a:xfrm>
              <a:off x="6519" y="17987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4" name="直接箭头连接符 153"/>
            <p:cNvCxnSpPr>
              <a:stCxn id="151" idx="2"/>
              <a:endCxn id="152" idx="0"/>
            </p:cNvCxnSpPr>
            <p:nvPr/>
          </p:nvCxnSpPr>
          <p:spPr>
            <a:xfrm>
              <a:off x="6520" y="18554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5" name="矩形 154"/>
            <p:cNvSpPr/>
            <p:nvPr/>
          </p:nvSpPr>
          <p:spPr>
            <a:xfrm>
              <a:off x="5612" y="19348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5613" y="19915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5613" y="20482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158" name="直接箭头连接符 157"/>
            <p:cNvCxnSpPr>
              <a:stCxn id="155" idx="2"/>
              <a:endCxn id="156" idx="0"/>
            </p:cNvCxnSpPr>
            <p:nvPr/>
          </p:nvCxnSpPr>
          <p:spPr>
            <a:xfrm>
              <a:off x="6519" y="19688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>
              <a:stCxn id="156" idx="2"/>
              <a:endCxn id="157" idx="0"/>
            </p:cNvCxnSpPr>
            <p:nvPr/>
          </p:nvCxnSpPr>
          <p:spPr>
            <a:xfrm>
              <a:off x="6520" y="20255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>
              <a:stCxn id="152" idx="2"/>
              <a:endCxn id="155" idx="0"/>
            </p:cNvCxnSpPr>
            <p:nvPr/>
          </p:nvCxnSpPr>
          <p:spPr>
            <a:xfrm flipH="1">
              <a:off x="6519" y="19121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/>
            <p:nvPr/>
          </p:nvCxnSpPr>
          <p:spPr>
            <a:xfrm>
              <a:off x="6520" y="20823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2" name="直接箭头连接符 161"/>
            <p:cNvCxnSpPr>
              <a:stCxn id="144" idx="2"/>
              <a:endCxn id="150" idx="0"/>
            </p:cNvCxnSpPr>
            <p:nvPr/>
          </p:nvCxnSpPr>
          <p:spPr>
            <a:xfrm flipH="1">
              <a:off x="6519" y="17420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63" name="矩形 162"/>
            <p:cNvSpPr/>
            <p:nvPr/>
          </p:nvSpPr>
          <p:spPr>
            <a:xfrm>
              <a:off x="5612" y="21617"/>
              <a:ext cx="1814" cy="3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fc 1000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5929" y="20998"/>
              <a:ext cx="1177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avg pool</a:t>
              </a:r>
              <a:endParaRPr lang="en-US" altLang="zh-CN" sz="1000"/>
            </a:p>
          </p:txBody>
        </p:sp>
        <p:cxnSp>
          <p:nvCxnSpPr>
            <p:cNvPr id="165" name="直接箭头连接符 164"/>
            <p:cNvCxnSpPr/>
            <p:nvPr/>
          </p:nvCxnSpPr>
          <p:spPr>
            <a:xfrm flipH="1">
              <a:off x="6512" y="21390"/>
              <a:ext cx="3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67" name="文本框 166"/>
            <p:cNvSpPr txBox="1"/>
            <p:nvPr/>
          </p:nvSpPr>
          <p:spPr>
            <a:xfrm>
              <a:off x="6023" y="-836"/>
              <a:ext cx="990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image</a:t>
              </a:r>
              <a:endParaRPr lang="en-US" altLang="zh-CN" sz="1000"/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5726" y="-1416"/>
              <a:ext cx="17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34-layer</a:t>
              </a:r>
              <a:endParaRPr lang="en-US" altLang="zh-CN"/>
            </a:p>
          </p:txBody>
        </p:sp>
      </p:grpSp>
      <p:grpSp>
        <p:nvGrpSpPr>
          <p:cNvPr id="389" name="组合 388"/>
          <p:cNvGrpSpPr/>
          <p:nvPr/>
        </p:nvGrpSpPr>
        <p:grpSpPr>
          <a:xfrm>
            <a:off x="5508625" y="-755650"/>
            <a:ext cx="2247900" cy="14841855"/>
            <a:chOff x="8220" y="-1403"/>
            <a:chExt cx="3540" cy="23373"/>
          </a:xfrm>
        </p:grpSpPr>
        <p:cxnSp>
          <p:nvCxnSpPr>
            <p:cNvPr id="244" name="直接箭头连接符 243"/>
            <p:cNvCxnSpPr>
              <a:endCxn id="245" idx="0"/>
            </p:cNvCxnSpPr>
            <p:nvPr/>
          </p:nvCxnSpPr>
          <p:spPr>
            <a:xfrm flipH="1">
              <a:off x="9127" y="-484"/>
              <a:ext cx="1" cy="238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45" name="矩形 244"/>
            <p:cNvSpPr/>
            <p:nvPr/>
          </p:nvSpPr>
          <p:spPr>
            <a:xfrm>
              <a:off x="8220" y="1897"/>
              <a:ext cx="1814" cy="340"/>
            </a:xfrm>
            <a:prstGeom prst="rect">
              <a:avLst/>
            </a:prstGeom>
            <a:solidFill>
              <a:srgbClr val="FDEBDD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7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7 conv, 64, /2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246" name="直接箭头连接符 245"/>
            <p:cNvCxnSpPr/>
            <p:nvPr/>
          </p:nvCxnSpPr>
          <p:spPr>
            <a:xfrm>
              <a:off x="9126" y="2237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47" name="文本框 246"/>
            <p:cNvSpPr txBox="1"/>
            <p:nvPr/>
          </p:nvSpPr>
          <p:spPr>
            <a:xfrm>
              <a:off x="8631" y="2401"/>
              <a:ext cx="990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pool, /2</a:t>
              </a:r>
              <a:endParaRPr lang="en-US" altLang="zh-CN" sz="1000"/>
            </a:p>
          </p:txBody>
        </p:sp>
        <p:sp>
          <p:nvSpPr>
            <p:cNvPr id="248" name="矩形 247"/>
            <p:cNvSpPr/>
            <p:nvPr/>
          </p:nvSpPr>
          <p:spPr>
            <a:xfrm>
              <a:off x="8220" y="2929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8220" y="3496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8221" y="4063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8221" y="4630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252" name="直接箭头连接符 251"/>
            <p:cNvCxnSpPr>
              <a:stCxn id="248" idx="2"/>
              <a:endCxn id="249" idx="0"/>
            </p:cNvCxnSpPr>
            <p:nvPr/>
          </p:nvCxnSpPr>
          <p:spPr>
            <a:xfrm>
              <a:off x="9127" y="3269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3" name="直接箭头连接符 252"/>
            <p:cNvCxnSpPr>
              <a:stCxn id="249" idx="2"/>
              <a:endCxn id="250" idx="0"/>
            </p:cNvCxnSpPr>
            <p:nvPr/>
          </p:nvCxnSpPr>
          <p:spPr>
            <a:xfrm>
              <a:off x="9127" y="3836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4" name="直接箭头连接符 253"/>
            <p:cNvCxnSpPr>
              <a:stCxn id="250" idx="2"/>
              <a:endCxn id="251" idx="0"/>
            </p:cNvCxnSpPr>
            <p:nvPr/>
          </p:nvCxnSpPr>
          <p:spPr>
            <a:xfrm>
              <a:off x="9128" y="4403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5" name="直接箭头连接符 254"/>
            <p:cNvCxnSpPr>
              <a:stCxn id="247" idx="2"/>
              <a:endCxn id="248" idx="0"/>
            </p:cNvCxnSpPr>
            <p:nvPr/>
          </p:nvCxnSpPr>
          <p:spPr>
            <a:xfrm>
              <a:off x="9126" y="2701"/>
              <a:ext cx="1" cy="22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56" name="矩形 255"/>
            <p:cNvSpPr/>
            <p:nvPr/>
          </p:nvSpPr>
          <p:spPr>
            <a:xfrm>
              <a:off x="8221" y="5186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8221" y="5753"/>
              <a:ext cx="1814" cy="340"/>
            </a:xfrm>
            <a:prstGeom prst="rect">
              <a:avLst/>
            </a:prstGeom>
            <a:solidFill>
              <a:srgbClr val="EEEAF2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64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258" name="直接箭头连接符 257"/>
            <p:cNvCxnSpPr>
              <a:stCxn id="256" idx="2"/>
              <a:endCxn id="257" idx="0"/>
            </p:cNvCxnSpPr>
            <p:nvPr/>
          </p:nvCxnSpPr>
          <p:spPr>
            <a:xfrm>
              <a:off x="9128" y="5526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9" name="直接箭头连接符 258"/>
            <p:cNvCxnSpPr>
              <a:stCxn id="251" idx="2"/>
              <a:endCxn id="256" idx="0"/>
            </p:cNvCxnSpPr>
            <p:nvPr/>
          </p:nvCxnSpPr>
          <p:spPr>
            <a:xfrm>
              <a:off x="9128" y="4970"/>
              <a:ext cx="0" cy="2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0" name="矩形 259"/>
            <p:cNvSpPr/>
            <p:nvPr/>
          </p:nvSpPr>
          <p:spPr>
            <a:xfrm>
              <a:off x="8221" y="6320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3</a:t>
              </a:r>
              <a:r>
                <a:rPr lang="zh-CN" altLang="en-US" sz="900">
                  <a:solidFill>
                    <a:schemeClr val="tx1"/>
                  </a:solidFill>
                </a:rPr>
                <a:t>×</a:t>
              </a:r>
              <a:r>
                <a:rPr lang="en-US" altLang="zh-CN" sz="900">
                  <a:solidFill>
                    <a:schemeClr val="tx1"/>
                  </a:solidFill>
                </a:rPr>
                <a:t>3 conv, 128, /2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  <p:cxnSp>
          <p:nvCxnSpPr>
            <p:cNvPr id="261" name="直接箭头连接符 260"/>
            <p:cNvCxnSpPr>
              <a:stCxn id="257" idx="2"/>
              <a:endCxn id="260" idx="0"/>
            </p:cNvCxnSpPr>
            <p:nvPr/>
          </p:nvCxnSpPr>
          <p:spPr>
            <a:xfrm>
              <a:off x="9128" y="6093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2" name="矩形 261"/>
            <p:cNvSpPr/>
            <p:nvPr/>
          </p:nvSpPr>
          <p:spPr>
            <a:xfrm>
              <a:off x="8220" y="6887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63" name="矩形 262"/>
            <p:cNvSpPr/>
            <p:nvPr/>
          </p:nvSpPr>
          <p:spPr>
            <a:xfrm>
              <a:off x="8220" y="7454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64" name="矩形 263"/>
            <p:cNvSpPr/>
            <p:nvPr/>
          </p:nvSpPr>
          <p:spPr>
            <a:xfrm>
              <a:off x="8221" y="8021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65" name="矩形 264"/>
            <p:cNvSpPr/>
            <p:nvPr/>
          </p:nvSpPr>
          <p:spPr>
            <a:xfrm>
              <a:off x="8221" y="8588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266" name="直接箭头连接符 265"/>
            <p:cNvCxnSpPr>
              <a:stCxn id="262" idx="2"/>
              <a:endCxn id="263" idx="0"/>
            </p:cNvCxnSpPr>
            <p:nvPr/>
          </p:nvCxnSpPr>
          <p:spPr>
            <a:xfrm>
              <a:off x="9127" y="7227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7" name="直接箭头连接符 266"/>
            <p:cNvCxnSpPr>
              <a:stCxn id="263" idx="2"/>
              <a:endCxn id="264" idx="0"/>
            </p:cNvCxnSpPr>
            <p:nvPr/>
          </p:nvCxnSpPr>
          <p:spPr>
            <a:xfrm>
              <a:off x="9127" y="7794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8" name="直接箭头连接符 267"/>
            <p:cNvCxnSpPr>
              <a:stCxn id="264" idx="2"/>
              <a:endCxn id="265" idx="0"/>
            </p:cNvCxnSpPr>
            <p:nvPr/>
          </p:nvCxnSpPr>
          <p:spPr>
            <a:xfrm>
              <a:off x="9128" y="8361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9" name="直接箭头连接符 268"/>
            <p:cNvCxnSpPr>
              <a:stCxn id="260" idx="2"/>
              <a:endCxn id="262" idx="0"/>
            </p:cNvCxnSpPr>
            <p:nvPr/>
          </p:nvCxnSpPr>
          <p:spPr>
            <a:xfrm flipH="1">
              <a:off x="9127" y="6660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0" name="矩形 269"/>
            <p:cNvSpPr/>
            <p:nvPr/>
          </p:nvSpPr>
          <p:spPr>
            <a:xfrm>
              <a:off x="8220" y="9155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71" name="矩形 270"/>
            <p:cNvSpPr/>
            <p:nvPr/>
          </p:nvSpPr>
          <p:spPr>
            <a:xfrm>
              <a:off x="8221" y="9722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>
              <a:off x="8221" y="10289"/>
              <a:ext cx="1814" cy="340"/>
            </a:xfrm>
            <a:prstGeom prst="rect">
              <a:avLst/>
            </a:prstGeom>
            <a:solidFill>
              <a:srgbClr val="EBF1DF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128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273" name="直接箭头连接符 272"/>
            <p:cNvCxnSpPr>
              <a:stCxn id="270" idx="2"/>
              <a:endCxn id="271" idx="0"/>
            </p:cNvCxnSpPr>
            <p:nvPr/>
          </p:nvCxnSpPr>
          <p:spPr>
            <a:xfrm>
              <a:off x="9127" y="9495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4" name="直接箭头连接符 273"/>
            <p:cNvCxnSpPr>
              <a:stCxn id="271" idx="2"/>
              <a:endCxn id="272" idx="0"/>
            </p:cNvCxnSpPr>
            <p:nvPr/>
          </p:nvCxnSpPr>
          <p:spPr>
            <a:xfrm>
              <a:off x="9128" y="10062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5" name="直接箭头连接符 274"/>
            <p:cNvCxnSpPr>
              <a:stCxn id="265" idx="2"/>
              <a:endCxn id="270" idx="0"/>
            </p:cNvCxnSpPr>
            <p:nvPr/>
          </p:nvCxnSpPr>
          <p:spPr>
            <a:xfrm flipH="1">
              <a:off x="9127" y="8928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6" name="矩形 275"/>
            <p:cNvSpPr/>
            <p:nvPr/>
          </p:nvSpPr>
          <p:spPr>
            <a:xfrm>
              <a:off x="8220" y="10856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3</a:t>
              </a:r>
              <a:r>
                <a:rPr lang="zh-CN" altLang="en-US" sz="900">
                  <a:solidFill>
                    <a:schemeClr val="tx1"/>
                  </a:solidFill>
                </a:rPr>
                <a:t>×</a:t>
              </a:r>
              <a:r>
                <a:rPr lang="en-US" altLang="zh-CN" sz="900">
                  <a:solidFill>
                    <a:schemeClr val="tx1"/>
                  </a:solidFill>
                </a:rPr>
                <a:t>3 conv, 256, /2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  <p:cxnSp>
          <p:nvCxnSpPr>
            <p:cNvPr id="277" name="直接箭头连接符 276"/>
            <p:cNvCxnSpPr>
              <a:stCxn id="276" idx="2"/>
              <a:endCxn id="279" idx="0"/>
            </p:cNvCxnSpPr>
            <p:nvPr/>
          </p:nvCxnSpPr>
          <p:spPr>
            <a:xfrm>
              <a:off x="9127" y="11196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8" name="直接箭头连接符 277"/>
            <p:cNvCxnSpPr>
              <a:stCxn id="272" idx="2"/>
              <a:endCxn id="276" idx="0"/>
            </p:cNvCxnSpPr>
            <p:nvPr/>
          </p:nvCxnSpPr>
          <p:spPr>
            <a:xfrm flipH="1">
              <a:off x="9127" y="10629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9" name="矩形 278"/>
            <p:cNvSpPr/>
            <p:nvPr/>
          </p:nvSpPr>
          <p:spPr>
            <a:xfrm>
              <a:off x="8221" y="11423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80" name="矩形 279"/>
            <p:cNvSpPr/>
            <p:nvPr/>
          </p:nvSpPr>
          <p:spPr>
            <a:xfrm>
              <a:off x="8220" y="11990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81" name="矩形 280"/>
            <p:cNvSpPr/>
            <p:nvPr/>
          </p:nvSpPr>
          <p:spPr>
            <a:xfrm>
              <a:off x="8220" y="12557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82" name="矩形 281"/>
            <p:cNvSpPr/>
            <p:nvPr/>
          </p:nvSpPr>
          <p:spPr>
            <a:xfrm>
              <a:off x="8221" y="13124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83" name="矩形 282"/>
            <p:cNvSpPr/>
            <p:nvPr/>
          </p:nvSpPr>
          <p:spPr>
            <a:xfrm>
              <a:off x="8221" y="13691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284" name="直接箭头连接符 283"/>
            <p:cNvCxnSpPr>
              <a:stCxn id="280" idx="2"/>
              <a:endCxn id="281" idx="0"/>
            </p:cNvCxnSpPr>
            <p:nvPr/>
          </p:nvCxnSpPr>
          <p:spPr>
            <a:xfrm>
              <a:off x="9127" y="12330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5" name="直接箭头连接符 284"/>
            <p:cNvCxnSpPr>
              <a:stCxn id="281" idx="2"/>
              <a:endCxn id="282" idx="0"/>
            </p:cNvCxnSpPr>
            <p:nvPr/>
          </p:nvCxnSpPr>
          <p:spPr>
            <a:xfrm>
              <a:off x="9127" y="12897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>
              <a:stCxn id="282" idx="2"/>
              <a:endCxn id="283" idx="0"/>
            </p:cNvCxnSpPr>
            <p:nvPr/>
          </p:nvCxnSpPr>
          <p:spPr>
            <a:xfrm>
              <a:off x="9128" y="13464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87" name="矩形 286"/>
            <p:cNvSpPr/>
            <p:nvPr/>
          </p:nvSpPr>
          <p:spPr>
            <a:xfrm>
              <a:off x="8220" y="14258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88" name="矩形 287"/>
            <p:cNvSpPr/>
            <p:nvPr/>
          </p:nvSpPr>
          <p:spPr>
            <a:xfrm>
              <a:off x="8221" y="14825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89" name="矩形 288"/>
            <p:cNvSpPr/>
            <p:nvPr/>
          </p:nvSpPr>
          <p:spPr>
            <a:xfrm>
              <a:off x="8221" y="15392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290" name="直接箭头连接符 289"/>
            <p:cNvCxnSpPr>
              <a:stCxn id="287" idx="2"/>
              <a:endCxn id="288" idx="0"/>
            </p:cNvCxnSpPr>
            <p:nvPr/>
          </p:nvCxnSpPr>
          <p:spPr>
            <a:xfrm>
              <a:off x="9127" y="14598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1" name="直接箭头连接符 290"/>
            <p:cNvCxnSpPr>
              <a:stCxn id="288" idx="2"/>
              <a:endCxn id="289" idx="0"/>
            </p:cNvCxnSpPr>
            <p:nvPr/>
          </p:nvCxnSpPr>
          <p:spPr>
            <a:xfrm>
              <a:off x="9128" y="15165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92" name="矩形 291"/>
            <p:cNvSpPr/>
            <p:nvPr/>
          </p:nvSpPr>
          <p:spPr>
            <a:xfrm>
              <a:off x="8220" y="15959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93" name="矩形 292"/>
            <p:cNvSpPr/>
            <p:nvPr/>
          </p:nvSpPr>
          <p:spPr>
            <a:xfrm>
              <a:off x="8221" y="16526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294" name="矩形 293"/>
            <p:cNvSpPr/>
            <p:nvPr/>
          </p:nvSpPr>
          <p:spPr>
            <a:xfrm>
              <a:off x="8221" y="17093"/>
              <a:ext cx="1814" cy="340"/>
            </a:xfrm>
            <a:prstGeom prst="rect">
              <a:avLst/>
            </a:prstGeom>
            <a:solidFill>
              <a:srgbClr val="F2DCDA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256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295" name="直接箭头连接符 294"/>
            <p:cNvCxnSpPr>
              <a:stCxn id="292" idx="2"/>
              <a:endCxn id="293" idx="0"/>
            </p:cNvCxnSpPr>
            <p:nvPr/>
          </p:nvCxnSpPr>
          <p:spPr>
            <a:xfrm>
              <a:off x="9127" y="16299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6" name="直接箭头连接符 295"/>
            <p:cNvCxnSpPr>
              <a:stCxn id="293" idx="2"/>
              <a:endCxn id="294" idx="0"/>
            </p:cNvCxnSpPr>
            <p:nvPr/>
          </p:nvCxnSpPr>
          <p:spPr>
            <a:xfrm>
              <a:off x="9128" y="16866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7" name="直接箭头连接符 296"/>
            <p:cNvCxnSpPr>
              <a:stCxn id="289" idx="2"/>
              <a:endCxn id="292" idx="0"/>
            </p:cNvCxnSpPr>
            <p:nvPr/>
          </p:nvCxnSpPr>
          <p:spPr>
            <a:xfrm flipH="1">
              <a:off x="9127" y="15732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8" name="直接箭头连接符 297"/>
            <p:cNvCxnSpPr>
              <a:stCxn id="283" idx="2"/>
              <a:endCxn id="287" idx="0"/>
            </p:cNvCxnSpPr>
            <p:nvPr/>
          </p:nvCxnSpPr>
          <p:spPr>
            <a:xfrm flipH="1">
              <a:off x="9127" y="14031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9" name="直接箭头连接符 298"/>
            <p:cNvCxnSpPr>
              <a:stCxn id="279" idx="2"/>
              <a:endCxn id="280" idx="0"/>
            </p:cNvCxnSpPr>
            <p:nvPr/>
          </p:nvCxnSpPr>
          <p:spPr>
            <a:xfrm flipH="1">
              <a:off x="9127" y="11763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00" name="矩形 299"/>
            <p:cNvSpPr/>
            <p:nvPr/>
          </p:nvSpPr>
          <p:spPr>
            <a:xfrm>
              <a:off x="8220" y="17660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3</a:t>
              </a:r>
              <a:r>
                <a:rPr lang="zh-CN" altLang="en-US" sz="900">
                  <a:solidFill>
                    <a:schemeClr val="tx1"/>
                  </a:solidFill>
                </a:rPr>
                <a:t>×</a:t>
              </a:r>
              <a:r>
                <a:rPr lang="en-US" altLang="zh-CN" sz="900">
                  <a:solidFill>
                    <a:schemeClr val="tx1"/>
                  </a:solidFill>
                </a:rPr>
                <a:t>3 conv, 512, /2</a:t>
              </a:r>
              <a:endParaRPr lang="en-US" altLang="zh-CN" sz="900">
                <a:solidFill>
                  <a:schemeClr val="tx1"/>
                </a:solidFill>
              </a:endParaRPr>
            </a:p>
          </p:txBody>
        </p:sp>
        <p:sp>
          <p:nvSpPr>
            <p:cNvPr id="301" name="矩形 300"/>
            <p:cNvSpPr/>
            <p:nvPr/>
          </p:nvSpPr>
          <p:spPr>
            <a:xfrm>
              <a:off x="8221" y="18227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02" name="矩形 301"/>
            <p:cNvSpPr/>
            <p:nvPr/>
          </p:nvSpPr>
          <p:spPr>
            <a:xfrm>
              <a:off x="8221" y="18794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303" name="直接箭头连接符 302"/>
            <p:cNvCxnSpPr>
              <a:stCxn id="300" idx="2"/>
              <a:endCxn id="301" idx="0"/>
            </p:cNvCxnSpPr>
            <p:nvPr/>
          </p:nvCxnSpPr>
          <p:spPr>
            <a:xfrm>
              <a:off x="9127" y="18000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4" name="直接箭头连接符 303"/>
            <p:cNvCxnSpPr>
              <a:stCxn id="301" idx="2"/>
              <a:endCxn id="302" idx="0"/>
            </p:cNvCxnSpPr>
            <p:nvPr/>
          </p:nvCxnSpPr>
          <p:spPr>
            <a:xfrm>
              <a:off x="9128" y="18567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05" name="矩形 304"/>
            <p:cNvSpPr/>
            <p:nvPr/>
          </p:nvSpPr>
          <p:spPr>
            <a:xfrm>
              <a:off x="8220" y="19361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06" name="矩形 305"/>
            <p:cNvSpPr/>
            <p:nvPr/>
          </p:nvSpPr>
          <p:spPr>
            <a:xfrm>
              <a:off x="8221" y="19928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07" name="矩形 306"/>
            <p:cNvSpPr/>
            <p:nvPr/>
          </p:nvSpPr>
          <p:spPr>
            <a:xfrm>
              <a:off x="8221" y="20495"/>
              <a:ext cx="1814" cy="340"/>
            </a:xfrm>
            <a:prstGeom prst="rect">
              <a:avLst/>
            </a:prstGeom>
            <a:solidFill>
              <a:srgbClr val="EAEFF5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3</a:t>
              </a:r>
              <a:r>
                <a:rPr lang="zh-CN" altLang="en-US" sz="1000">
                  <a:solidFill>
                    <a:schemeClr val="tx1"/>
                  </a:solidFill>
                </a:rPr>
                <a:t>×</a:t>
              </a:r>
              <a:r>
                <a:rPr lang="en-US" altLang="zh-CN" sz="1000">
                  <a:solidFill>
                    <a:schemeClr val="tx1"/>
                  </a:solidFill>
                </a:rPr>
                <a:t>3 conv, 512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cxnSp>
          <p:nvCxnSpPr>
            <p:cNvPr id="308" name="直接箭头连接符 307"/>
            <p:cNvCxnSpPr>
              <a:stCxn id="305" idx="2"/>
              <a:endCxn id="306" idx="0"/>
            </p:cNvCxnSpPr>
            <p:nvPr/>
          </p:nvCxnSpPr>
          <p:spPr>
            <a:xfrm>
              <a:off x="9127" y="19701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9" name="直接箭头连接符 308"/>
            <p:cNvCxnSpPr>
              <a:stCxn id="306" idx="2"/>
              <a:endCxn id="307" idx="0"/>
            </p:cNvCxnSpPr>
            <p:nvPr/>
          </p:nvCxnSpPr>
          <p:spPr>
            <a:xfrm>
              <a:off x="9128" y="20268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0" name="直接箭头连接符 309"/>
            <p:cNvCxnSpPr>
              <a:stCxn id="302" idx="2"/>
              <a:endCxn id="305" idx="0"/>
            </p:cNvCxnSpPr>
            <p:nvPr/>
          </p:nvCxnSpPr>
          <p:spPr>
            <a:xfrm flipH="1">
              <a:off x="9127" y="19134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1" name="直接箭头连接符 310"/>
            <p:cNvCxnSpPr/>
            <p:nvPr/>
          </p:nvCxnSpPr>
          <p:spPr>
            <a:xfrm>
              <a:off x="9128" y="20836"/>
              <a:ext cx="0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2" name="直接箭头连接符 311"/>
            <p:cNvCxnSpPr>
              <a:stCxn id="294" idx="2"/>
              <a:endCxn id="300" idx="0"/>
            </p:cNvCxnSpPr>
            <p:nvPr/>
          </p:nvCxnSpPr>
          <p:spPr>
            <a:xfrm flipH="1">
              <a:off x="9127" y="17433"/>
              <a:ext cx="1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13" name="矩形 312"/>
            <p:cNvSpPr/>
            <p:nvPr/>
          </p:nvSpPr>
          <p:spPr>
            <a:xfrm>
              <a:off x="8220" y="21630"/>
              <a:ext cx="1814" cy="3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>
                  <a:solidFill>
                    <a:schemeClr val="tx1"/>
                  </a:solidFill>
                </a:rPr>
                <a:t>fc 1000</a:t>
              </a:r>
              <a:endParaRPr lang="en-US" altLang="zh-CN" sz="1000">
                <a:solidFill>
                  <a:schemeClr val="tx1"/>
                </a:solidFill>
              </a:endParaRPr>
            </a:p>
          </p:txBody>
        </p:sp>
        <p:sp>
          <p:nvSpPr>
            <p:cNvPr id="314" name="文本框 313"/>
            <p:cNvSpPr txBox="1"/>
            <p:nvPr/>
          </p:nvSpPr>
          <p:spPr>
            <a:xfrm>
              <a:off x="8537" y="21011"/>
              <a:ext cx="1177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avg pool</a:t>
              </a:r>
              <a:endParaRPr lang="en-US" altLang="zh-CN" sz="1000"/>
            </a:p>
          </p:txBody>
        </p:sp>
        <p:cxnSp>
          <p:nvCxnSpPr>
            <p:cNvPr id="315" name="直接箭头连接符 314"/>
            <p:cNvCxnSpPr/>
            <p:nvPr/>
          </p:nvCxnSpPr>
          <p:spPr>
            <a:xfrm flipH="1">
              <a:off x="9120" y="21403"/>
              <a:ext cx="3" cy="2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16" name="文本框 315"/>
            <p:cNvSpPr txBox="1"/>
            <p:nvPr/>
          </p:nvSpPr>
          <p:spPr>
            <a:xfrm>
              <a:off x="8631" y="-823"/>
              <a:ext cx="990" cy="3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000"/>
                <a:t>image</a:t>
              </a:r>
              <a:endParaRPr lang="en-US" altLang="zh-CN" sz="1000"/>
            </a:p>
          </p:txBody>
        </p:sp>
        <p:sp>
          <p:nvSpPr>
            <p:cNvPr id="317" name="文本框 316"/>
            <p:cNvSpPr txBox="1"/>
            <p:nvPr/>
          </p:nvSpPr>
          <p:spPr>
            <a:xfrm>
              <a:off x="8334" y="-1403"/>
              <a:ext cx="17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34-layer</a:t>
              </a:r>
              <a:endParaRPr lang="en-US" altLang="zh-CN"/>
            </a:p>
          </p:txBody>
        </p:sp>
        <p:cxnSp>
          <p:nvCxnSpPr>
            <p:cNvPr id="324" name="曲线连接符 323"/>
            <p:cNvCxnSpPr/>
            <p:nvPr/>
          </p:nvCxnSpPr>
          <p:spPr>
            <a:xfrm>
              <a:off x="9128" y="2775"/>
              <a:ext cx="5" cy="1189"/>
            </a:xfrm>
            <a:prstGeom prst="curvedConnector3">
              <a:avLst>
                <a:gd name="adj1" fmla="val 479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32" name="图片 331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180000">
              <a:off x="11433" y="3275"/>
              <a:ext cx="215" cy="215"/>
            </a:xfrm>
            <a:prstGeom prst="rect">
              <a:avLst/>
            </a:prstGeom>
          </p:spPr>
        </p:pic>
        <p:cxnSp>
          <p:nvCxnSpPr>
            <p:cNvPr id="337" name="曲线连接符 336"/>
            <p:cNvCxnSpPr/>
            <p:nvPr/>
          </p:nvCxnSpPr>
          <p:spPr>
            <a:xfrm>
              <a:off x="9128" y="3964"/>
              <a:ext cx="5" cy="1092"/>
            </a:xfrm>
            <a:prstGeom prst="curvedConnector3">
              <a:avLst>
                <a:gd name="adj1" fmla="val 478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38" name="图片 337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4416"/>
              <a:ext cx="215" cy="215"/>
            </a:xfrm>
            <a:prstGeom prst="rect">
              <a:avLst/>
            </a:prstGeom>
          </p:spPr>
        </p:pic>
        <p:cxnSp>
          <p:nvCxnSpPr>
            <p:cNvPr id="339" name="曲线连接符 338"/>
            <p:cNvCxnSpPr/>
            <p:nvPr/>
          </p:nvCxnSpPr>
          <p:spPr>
            <a:xfrm>
              <a:off x="9128" y="5060"/>
              <a:ext cx="5" cy="1092"/>
            </a:xfrm>
            <a:prstGeom prst="curvedConnector3">
              <a:avLst>
                <a:gd name="adj1" fmla="val 478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4" name="曲线连接符 343"/>
            <p:cNvCxnSpPr>
              <a:stCxn id="342" idx="6"/>
              <a:endCxn id="343" idx="6"/>
            </p:cNvCxnSpPr>
            <p:nvPr/>
          </p:nvCxnSpPr>
          <p:spPr>
            <a:xfrm>
              <a:off x="9128" y="6153"/>
              <a:ext cx="5" cy="1166"/>
            </a:xfrm>
            <a:prstGeom prst="curvedConnector3">
              <a:avLst>
                <a:gd name="adj1" fmla="val 47840000"/>
              </a:avLst>
            </a:prstGeom>
            <a:ln w="6350" cap="flat" cmpd="sng" algn="ctr">
              <a:solidFill>
                <a:schemeClr val="tx1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45" name="图片 344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6635"/>
              <a:ext cx="215" cy="215"/>
            </a:xfrm>
            <a:prstGeom prst="rect">
              <a:avLst/>
            </a:prstGeom>
          </p:spPr>
        </p:pic>
        <p:cxnSp>
          <p:nvCxnSpPr>
            <p:cNvPr id="346" name="曲线连接符 345"/>
            <p:cNvCxnSpPr/>
            <p:nvPr/>
          </p:nvCxnSpPr>
          <p:spPr>
            <a:xfrm>
              <a:off x="9128" y="7328"/>
              <a:ext cx="5" cy="1166"/>
            </a:xfrm>
            <a:prstGeom prst="curvedConnector3">
              <a:avLst>
                <a:gd name="adj1" fmla="val 478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47" name="图片 346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7809"/>
              <a:ext cx="215" cy="215"/>
            </a:xfrm>
            <a:prstGeom prst="rect">
              <a:avLst/>
            </a:prstGeom>
          </p:spPr>
        </p:pic>
        <p:pic>
          <p:nvPicPr>
            <p:cNvPr id="350" name="图片 349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5501"/>
              <a:ext cx="215" cy="215"/>
            </a:xfrm>
            <a:prstGeom prst="rect">
              <a:avLst/>
            </a:prstGeom>
          </p:spPr>
        </p:pic>
        <p:cxnSp>
          <p:nvCxnSpPr>
            <p:cNvPr id="351" name="曲线连接符 350"/>
            <p:cNvCxnSpPr/>
            <p:nvPr/>
          </p:nvCxnSpPr>
          <p:spPr>
            <a:xfrm flipH="1">
              <a:off x="9138" y="8494"/>
              <a:ext cx="5" cy="1094"/>
            </a:xfrm>
            <a:prstGeom prst="curvedConnector3">
              <a:avLst>
                <a:gd name="adj1" fmla="val -4782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52" name="图片 351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8965"/>
              <a:ext cx="215" cy="215"/>
            </a:xfrm>
            <a:prstGeom prst="rect">
              <a:avLst/>
            </a:prstGeom>
          </p:spPr>
        </p:pic>
        <p:cxnSp>
          <p:nvCxnSpPr>
            <p:cNvPr id="353" name="曲线连接符 352"/>
            <p:cNvCxnSpPr/>
            <p:nvPr/>
          </p:nvCxnSpPr>
          <p:spPr>
            <a:xfrm>
              <a:off x="9128" y="9588"/>
              <a:ext cx="5" cy="1166"/>
            </a:xfrm>
            <a:prstGeom prst="curvedConnector3">
              <a:avLst>
                <a:gd name="adj1" fmla="val 478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56" name="图片 355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10086"/>
              <a:ext cx="215" cy="215"/>
            </a:xfrm>
            <a:prstGeom prst="rect">
              <a:avLst/>
            </a:prstGeom>
          </p:spPr>
        </p:pic>
        <p:cxnSp>
          <p:nvCxnSpPr>
            <p:cNvPr id="357" name="曲线连接符 356"/>
            <p:cNvCxnSpPr/>
            <p:nvPr/>
          </p:nvCxnSpPr>
          <p:spPr>
            <a:xfrm>
              <a:off x="9143" y="10754"/>
              <a:ext cx="5" cy="1077"/>
            </a:xfrm>
            <a:prstGeom prst="curvedConnector3">
              <a:avLst>
                <a:gd name="adj1" fmla="val 47820000"/>
              </a:avLst>
            </a:prstGeom>
            <a:ln w="6350" cap="flat" cmpd="sng" algn="ctr">
              <a:solidFill>
                <a:schemeClr val="tx1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58" name="图片 357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11233"/>
              <a:ext cx="215" cy="215"/>
            </a:xfrm>
            <a:prstGeom prst="rect">
              <a:avLst/>
            </a:prstGeom>
          </p:spPr>
        </p:pic>
        <p:cxnSp>
          <p:nvCxnSpPr>
            <p:cNvPr id="359" name="曲线连接符 358"/>
            <p:cNvCxnSpPr/>
            <p:nvPr/>
          </p:nvCxnSpPr>
          <p:spPr>
            <a:xfrm>
              <a:off x="9148" y="11831"/>
              <a:ext cx="5" cy="1166"/>
            </a:xfrm>
            <a:prstGeom prst="curvedConnector3">
              <a:avLst>
                <a:gd name="adj1" fmla="val 478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62" name="图片 361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12323"/>
              <a:ext cx="215" cy="215"/>
            </a:xfrm>
            <a:prstGeom prst="rect">
              <a:avLst/>
            </a:prstGeom>
          </p:spPr>
        </p:pic>
        <p:cxnSp>
          <p:nvCxnSpPr>
            <p:cNvPr id="363" name="曲线连接符 362"/>
            <p:cNvCxnSpPr/>
            <p:nvPr/>
          </p:nvCxnSpPr>
          <p:spPr>
            <a:xfrm>
              <a:off x="9148" y="12998"/>
              <a:ext cx="5" cy="1166"/>
            </a:xfrm>
            <a:prstGeom prst="curvedConnector3">
              <a:avLst>
                <a:gd name="adj1" fmla="val 478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64" name="图片 363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13488"/>
              <a:ext cx="215" cy="215"/>
            </a:xfrm>
            <a:prstGeom prst="rect">
              <a:avLst/>
            </a:prstGeom>
          </p:spPr>
        </p:pic>
        <p:cxnSp>
          <p:nvCxnSpPr>
            <p:cNvPr id="365" name="曲线连接符 364"/>
            <p:cNvCxnSpPr/>
            <p:nvPr/>
          </p:nvCxnSpPr>
          <p:spPr>
            <a:xfrm>
              <a:off x="9133" y="14164"/>
              <a:ext cx="10" cy="1085"/>
            </a:xfrm>
            <a:prstGeom prst="curvedConnector3">
              <a:avLst>
                <a:gd name="adj1" fmla="val 2517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69" name="图片 368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546" y="14622"/>
              <a:ext cx="215" cy="215"/>
            </a:xfrm>
            <a:prstGeom prst="rect">
              <a:avLst/>
            </a:prstGeom>
          </p:spPr>
        </p:pic>
        <p:cxnSp>
          <p:nvCxnSpPr>
            <p:cNvPr id="371" name="曲线连接符 370"/>
            <p:cNvCxnSpPr/>
            <p:nvPr/>
          </p:nvCxnSpPr>
          <p:spPr>
            <a:xfrm>
              <a:off x="9148" y="15266"/>
              <a:ext cx="5" cy="1166"/>
            </a:xfrm>
            <a:prstGeom prst="curvedConnector3">
              <a:avLst>
                <a:gd name="adj1" fmla="val 478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72" name="图片 371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57" y="15756"/>
              <a:ext cx="215" cy="215"/>
            </a:xfrm>
            <a:prstGeom prst="rect">
              <a:avLst/>
            </a:prstGeom>
          </p:spPr>
        </p:pic>
        <p:cxnSp>
          <p:nvCxnSpPr>
            <p:cNvPr id="374" name="曲线连接符 373"/>
            <p:cNvCxnSpPr/>
            <p:nvPr/>
          </p:nvCxnSpPr>
          <p:spPr>
            <a:xfrm>
              <a:off x="9153" y="16442"/>
              <a:ext cx="5" cy="1092"/>
            </a:xfrm>
            <a:prstGeom prst="curvedConnector3">
              <a:avLst>
                <a:gd name="adj1" fmla="val 478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75" name="图片 374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57" y="16903"/>
              <a:ext cx="215" cy="215"/>
            </a:xfrm>
            <a:prstGeom prst="rect">
              <a:avLst/>
            </a:prstGeom>
          </p:spPr>
        </p:pic>
        <p:cxnSp>
          <p:nvCxnSpPr>
            <p:cNvPr id="377" name="曲线连接符 376"/>
            <p:cNvCxnSpPr/>
            <p:nvPr/>
          </p:nvCxnSpPr>
          <p:spPr>
            <a:xfrm>
              <a:off x="9158" y="17534"/>
              <a:ext cx="5" cy="1166"/>
            </a:xfrm>
            <a:prstGeom prst="curvedConnector3">
              <a:avLst>
                <a:gd name="adj1" fmla="val 47840000"/>
              </a:avLst>
            </a:prstGeom>
            <a:ln w="6350" cap="flat" cmpd="sng" algn="ctr">
              <a:solidFill>
                <a:schemeClr val="tx1"/>
              </a:solidFill>
              <a:prstDash val="dash"/>
              <a:miter lim="800000"/>
            </a:ln>
          </p:spPr>
          <p:style>
            <a:lnRef idx="0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78" name="图片 377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57" y="18024"/>
              <a:ext cx="215" cy="215"/>
            </a:xfrm>
            <a:prstGeom prst="rect">
              <a:avLst/>
            </a:prstGeom>
          </p:spPr>
        </p:pic>
        <p:cxnSp>
          <p:nvCxnSpPr>
            <p:cNvPr id="380" name="曲线连接符 379"/>
            <p:cNvCxnSpPr/>
            <p:nvPr/>
          </p:nvCxnSpPr>
          <p:spPr>
            <a:xfrm>
              <a:off x="9138" y="18700"/>
              <a:ext cx="5" cy="1092"/>
            </a:xfrm>
            <a:prstGeom prst="curvedConnector3">
              <a:avLst>
                <a:gd name="adj1" fmla="val 4838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83" name="图片 382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57" y="19138"/>
              <a:ext cx="215" cy="215"/>
            </a:xfrm>
            <a:prstGeom prst="rect">
              <a:avLst/>
            </a:prstGeom>
          </p:spPr>
        </p:pic>
        <p:cxnSp>
          <p:nvCxnSpPr>
            <p:cNvPr id="385" name="曲线连接符 384"/>
            <p:cNvCxnSpPr/>
            <p:nvPr/>
          </p:nvCxnSpPr>
          <p:spPr>
            <a:xfrm>
              <a:off x="9138" y="19802"/>
              <a:ext cx="5" cy="1166"/>
            </a:xfrm>
            <a:prstGeom prst="curvedConnector3">
              <a:avLst>
                <a:gd name="adj1" fmla="val 4784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386" name="图片 385" descr="燕尾形箭头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180000">
              <a:off x="11433" y="20274"/>
              <a:ext cx="215" cy="215"/>
            </a:xfrm>
            <a:prstGeom prst="rect">
              <a:avLst/>
            </a:prstGeom>
          </p:spPr>
        </p:pic>
      </p:grpSp>
      <p:sp>
        <p:nvSpPr>
          <p:cNvPr id="390" name="文本框 389"/>
          <p:cNvSpPr txBox="1"/>
          <p:nvPr/>
        </p:nvSpPr>
        <p:spPr>
          <a:xfrm>
            <a:off x="0" y="0"/>
            <a:ext cx="21602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VGG-19/Plain Network/Residual Networ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268710" y="-153924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6480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残差块(Residual Block)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rcRect b="33090"/>
          <a:stretch>
            <a:fillRect/>
          </a:stretch>
        </p:blipFill>
        <p:spPr>
          <a:xfrm>
            <a:off x="1907540" y="1268730"/>
            <a:ext cx="5183505" cy="16268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2698115" y="3644900"/>
            <a:ext cx="3858260" cy="2214880"/>
            <a:chOff x="3285" y="6890"/>
            <a:chExt cx="6076" cy="3488"/>
          </a:xfrm>
        </p:grpSpPr>
        <p:grpSp>
          <p:nvGrpSpPr>
            <p:cNvPr id="28" name="组合 27"/>
            <p:cNvGrpSpPr/>
            <p:nvPr>
              <p:custDataLst>
                <p:tags r:id="rId2"/>
              </p:custDataLst>
            </p:nvPr>
          </p:nvGrpSpPr>
          <p:grpSpPr>
            <a:xfrm>
              <a:off x="3285" y="6890"/>
              <a:ext cx="1947" cy="3484"/>
              <a:chOff x="5839" y="6868"/>
              <a:chExt cx="1947" cy="3484"/>
            </a:xfrm>
          </p:grpSpPr>
          <p:grpSp>
            <p:nvGrpSpPr>
              <p:cNvPr id="18" name="组合 17"/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5839" y="6988"/>
                <a:ext cx="1587" cy="3288"/>
                <a:chOff x="4592" y="6647"/>
                <a:chExt cx="1587" cy="3288"/>
              </a:xfrm>
            </p:grpSpPr>
            <p:sp>
              <p:nvSpPr>
                <p:cNvPr id="2" name="矩形 1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4592" y="7328"/>
                  <a:ext cx="1587" cy="4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</a:rPr>
                    <a:t>3</a:t>
                  </a:r>
                  <a:r>
                    <a:rPr lang="zh-CN" altLang="en-US" sz="1200">
                      <a:solidFill>
                        <a:schemeClr val="tx1"/>
                      </a:solidFill>
                    </a:rPr>
                    <a:t>×</a:t>
                  </a:r>
                  <a:r>
                    <a:rPr lang="en-US" altLang="zh-CN" sz="1200">
                      <a:solidFill>
                        <a:schemeClr val="tx1"/>
                      </a:solidFill>
                    </a:rPr>
                    <a:t>3, 64</a:t>
                  </a:r>
                  <a:endParaRPr lang="en-US" altLang="zh-CN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矩形 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4592" y="8235"/>
                  <a:ext cx="1587" cy="4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</a:rPr>
                    <a:t>3</a:t>
                  </a:r>
                  <a:r>
                    <a:rPr lang="zh-CN" altLang="en-US" sz="1200">
                      <a:solidFill>
                        <a:schemeClr val="tx1"/>
                      </a:solidFill>
                    </a:rPr>
                    <a:t>×</a:t>
                  </a:r>
                  <a:r>
                    <a:rPr lang="en-US" altLang="zh-CN" sz="1200">
                      <a:solidFill>
                        <a:schemeClr val="tx1"/>
                      </a:solidFill>
                    </a:rPr>
                    <a:t>3, 64</a:t>
                  </a:r>
                  <a:endParaRPr lang="en-US" altLang="zh-CN" sz="12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" name="直接箭头连接符 5"/>
                <p:cNvCxnSpPr>
                  <a:endCxn id="2" idx="0"/>
                </p:cNvCxnSpPr>
                <p:nvPr>
                  <p:custDataLst>
                    <p:tags r:id="rId6"/>
                  </p:custDataLst>
                </p:nvPr>
              </p:nvCxnSpPr>
              <p:spPr>
                <a:xfrm>
                  <a:off x="5386" y="6647"/>
                  <a:ext cx="0" cy="68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接箭头连接符 6"/>
                <p:cNvCxnSpPr/>
                <p:nvPr>
                  <p:custDataLst>
                    <p:tags r:id="rId7"/>
                  </p:custDataLst>
                </p:nvPr>
              </p:nvCxnSpPr>
              <p:spPr>
                <a:xfrm>
                  <a:off x="5386" y="7796"/>
                  <a:ext cx="0" cy="43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/>
                <p:nvPr>
                  <p:custDataLst>
                    <p:tags r:id="rId8"/>
                  </p:custDataLst>
                </p:nvPr>
              </p:nvCxnSpPr>
              <p:spPr>
                <a:xfrm>
                  <a:off x="5386" y="8703"/>
                  <a:ext cx="0" cy="43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9" name="椭圆 8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5216" y="9142"/>
                  <a:ext cx="340" cy="3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0" name="直接连接符 9"/>
                <p:cNvCxnSpPr>
                  <a:stCxn id="9" idx="2"/>
                  <a:endCxn id="9" idx="6"/>
                </p:cNvCxnSpPr>
                <p:nvPr>
                  <p:custDataLst>
                    <p:tags r:id="rId10"/>
                  </p:custDataLst>
                </p:nvPr>
              </p:nvCxnSpPr>
              <p:spPr>
                <a:xfrm>
                  <a:off x="5216" y="9312"/>
                  <a:ext cx="3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>
                  <a:stCxn id="9" idx="0"/>
                  <a:endCxn id="9" idx="4"/>
                </p:cNvCxnSpPr>
                <p:nvPr>
                  <p:custDataLst>
                    <p:tags r:id="rId11"/>
                  </p:custDataLst>
                </p:nvPr>
              </p:nvCxnSpPr>
              <p:spPr>
                <a:xfrm>
                  <a:off x="5386" y="9142"/>
                  <a:ext cx="0" cy="3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箭头连接符 11"/>
                <p:cNvCxnSpPr/>
                <p:nvPr>
                  <p:custDataLst>
                    <p:tags r:id="rId12"/>
                  </p:custDataLst>
                </p:nvPr>
              </p:nvCxnSpPr>
              <p:spPr>
                <a:xfrm>
                  <a:off x="5386" y="9482"/>
                  <a:ext cx="0" cy="45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曲线连接符 20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6633" y="7327"/>
                <a:ext cx="5" cy="2609"/>
              </a:xfrm>
              <a:prstGeom prst="curvedConnector3">
                <a:avLst>
                  <a:gd name="adj1" fmla="val 35900000"/>
                </a:avLst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860" y="6868"/>
                <a:ext cx="92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64-d</a:t>
                </a:r>
                <a:endParaRPr lang="en-US" altLang="zh-CN" sz="1200"/>
              </a:p>
            </p:txBody>
          </p:sp>
          <p:sp>
            <p:nvSpPr>
              <p:cNvPr id="26" name="文本框 25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692" y="8093"/>
                <a:ext cx="9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relu</a:t>
                </a:r>
                <a:endParaRPr lang="en-US" altLang="zh-CN" sz="1200"/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692" y="9918"/>
                <a:ext cx="9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relu</a:t>
                </a:r>
                <a:endParaRPr lang="en-US" altLang="zh-CN" sz="1200"/>
              </a:p>
            </p:txBody>
          </p:sp>
        </p:grpSp>
        <p:grpSp>
          <p:nvGrpSpPr>
            <p:cNvPr id="47" name="组合 46"/>
            <p:cNvGrpSpPr/>
            <p:nvPr>
              <p:custDataLst>
                <p:tags r:id="rId17"/>
              </p:custDataLst>
            </p:nvPr>
          </p:nvGrpSpPr>
          <p:grpSpPr>
            <a:xfrm>
              <a:off x="7313" y="6890"/>
              <a:ext cx="2048" cy="3488"/>
              <a:chOff x="6633" y="6871"/>
              <a:chExt cx="2048" cy="3488"/>
            </a:xfrm>
          </p:grpSpPr>
          <p:sp>
            <p:nvSpPr>
              <p:cNvPr id="29" name="矩形 28"/>
              <p:cNvSpPr/>
              <p:nvPr>
                <p:custDataLst>
                  <p:tags r:id="rId18"/>
                </p:custDataLst>
              </p:nvPr>
            </p:nvSpPr>
            <p:spPr>
              <a:xfrm>
                <a:off x="6633" y="7676"/>
                <a:ext cx="1587" cy="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</a:rPr>
                  <a:t>1</a:t>
                </a:r>
                <a:r>
                  <a:rPr lang="zh-CN" altLang="en-US" sz="1200">
                    <a:solidFill>
                      <a:schemeClr val="tx1"/>
                    </a:solidFill>
                  </a:rPr>
                  <a:t>×</a:t>
                </a:r>
                <a:r>
                  <a:rPr lang="en-US" altLang="zh-CN" sz="1200">
                    <a:solidFill>
                      <a:schemeClr val="tx1"/>
                    </a:solidFill>
                  </a:rPr>
                  <a:t>1, 64</a:t>
                </a:r>
                <a:endParaRPr lang="en-US" altLang="zh-CN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19"/>
                </p:custDataLst>
              </p:nvPr>
            </p:nvSpPr>
            <p:spPr>
              <a:xfrm>
                <a:off x="6633" y="8284"/>
                <a:ext cx="1587" cy="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</a:rPr>
                  <a:t>3</a:t>
                </a:r>
                <a:r>
                  <a:rPr lang="zh-CN" altLang="en-US" sz="1200">
                    <a:solidFill>
                      <a:schemeClr val="tx1"/>
                    </a:solidFill>
                  </a:rPr>
                  <a:t>×</a:t>
                </a:r>
                <a:r>
                  <a:rPr lang="en-US" altLang="zh-CN" sz="1200">
                    <a:solidFill>
                      <a:schemeClr val="tx1"/>
                    </a:solidFill>
                  </a:rPr>
                  <a:t>3, 64</a:t>
                </a:r>
                <a:endParaRPr lang="en-US" altLang="zh-CN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>
                <p:custDataLst>
                  <p:tags r:id="rId20"/>
                </p:custDataLst>
              </p:nvPr>
            </p:nvSpPr>
            <p:spPr>
              <a:xfrm>
                <a:off x="6633" y="8892"/>
                <a:ext cx="1587" cy="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</a:rPr>
                  <a:t>1</a:t>
                </a:r>
                <a:r>
                  <a:rPr lang="zh-CN" altLang="en-US" sz="1200">
                    <a:solidFill>
                      <a:schemeClr val="tx1"/>
                    </a:solidFill>
                  </a:rPr>
                  <a:t>×</a:t>
                </a:r>
                <a:r>
                  <a:rPr lang="en-US" altLang="zh-CN" sz="1200">
                    <a:solidFill>
                      <a:schemeClr val="tx1"/>
                    </a:solidFill>
                  </a:rPr>
                  <a:t>1, 256</a:t>
                </a:r>
                <a:endParaRPr lang="en-US" altLang="zh-CN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7540" y="7940"/>
                <a:ext cx="9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relu</a:t>
                </a:r>
                <a:endParaRPr lang="en-US" altLang="zh-CN" sz="1200"/>
              </a:p>
            </p:txBody>
          </p:sp>
          <p:sp>
            <p:nvSpPr>
              <p:cNvPr id="34" name="文本框 33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7540" y="8534"/>
                <a:ext cx="962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relu</a:t>
                </a:r>
                <a:endParaRPr lang="en-US" altLang="zh-CN" sz="1200"/>
              </a:p>
            </p:txBody>
          </p:sp>
          <p:cxnSp>
            <p:nvCxnSpPr>
              <p:cNvPr id="35" name="直接箭头连接符 34"/>
              <p:cNvCxnSpPr>
                <a:stCxn id="29" idx="2"/>
                <a:endCxn id="30" idx="0"/>
              </p:cNvCxnSpPr>
              <p:nvPr>
                <p:custDataLst>
                  <p:tags r:id="rId23"/>
                </p:custDataLst>
              </p:nvPr>
            </p:nvCxnSpPr>
            <p:spPr>
              <a:xfrm>
                <a:off x="7427" y="8017"/>
                <a:ext cx="0" cy="2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30" idx="2"/>
                <a:endCxn id="31" idx="0"/>
              </p:cNvCxnSpPr>
              <p:nvPr>
                <p:custDataLst>
                  <p:tags r:id="rId24"/>
                </p:custDataLst>
              </p:nvPr>
            </p:nvCxnSpPr>
            <p:spPr>
              <a:xfrm>
                <a:off x="7427" y="8625"/>
                <a:ext cx="0" cy="2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31" idx="2"/>
              </p:cNvCxnSpPr>
              <p:nvPr>
                <p:custDataLst>
                  <p:tags r:id="rId25"/>
                </p:custDataLst>
              </p:nvPr>
            </p:nvCxnSpPr>
            <p:spPr>
              <a:xfrm>
                <a:off x="7427" y="9233"/>
                <a:ext cx="0" cy="24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9" name="椭圆 38"/>
              <p:cNvSpPr/>
              <p:nvPr>
                <p:custDataLst>
                  <p:tags r:id="rId26"/>
                </p:custDataLst>
              </p:nvPr>
            </p:nvSpPr>
            <p:spPr>
              <a:xfrm>
                <a:off x="7256" y="9485"/>
                <a:ext cx="340" cy="3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40" name="直接连接符 39"/>
              <p:cNvCxnSpPr>
                <a:stCxn id="39" idx="2"/>
                <a:endCxn id="39" idx="6"/>
              </p:cNvCxnSpPr>
              <p:nvPr>
                <p:custDataLst>
                  <p:tags r:id="rId27"/>
                </p:custDataLst>
              </p:nvPr>
            </p:nvCxnSpPr>
            <p:spPr>
              <a:xfrm>
                <a:off x="7256" y="9655"/>
                <a:ext cx="3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39" idx="0"/>
                <a:endCxn id="39" idx="4"/>
              </p:cNvCxnSpPr>
              <p:nvPr>
                <p:custDataLst>
                  <p:tags r:id="rId28"/>
                </p:custDataLst>
              </p:nvPr>
            </p:nvCxnSpPr>
            <p:spPr>
              <a:xfrm>
                <a:off x="7426" y="9485"/>
                <a:ext cx="0" cy="3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7427" y="9823"/>
                <a:ext cx="0" cy="4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7540" y="9925"/>
                <a:ext cx="714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relu</a:t>
                </a:r>
                <a:endParaRPr lang="en-US" altLang="zh-CN" sz="1200"/>
              </a:p>
            </p:txBody>
          </p:sp>
          <p:cxnSp>
            <p:nvCxnSpPr>
              <p:cNvPr id="44" name="曲线连接符 43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7420" y="7334"/>
                <a:ext cx="5" cy="2609"/>
              </a:xfrm>
              <a:prstGeom prst="curvedConnector3">
                <a:avLst>
                  <a:gd name="adj1" fmla="val 35900000"/>
                </a:avLst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7427" y="6988"/>
                <a:ext cx="0" cy="68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7596" y="6871"/>
                <a:ext cx="1085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256-d</a:t>
                </a:r>
                <a:endParaRPr lang="en-US" altLang="zh-CN" sz="1200"/>
              </a:p>
            </p:txBody>
          </p:sp>
        </p:grpSp>
      </p:grpSp>
      <p:sp>
        <p:nvSpPr>
          <p:cNvPr id="290" name="文本框 289"/>
          <p:cNvSpPr txBox="1"/>
          <p:nvPr/>
        </p:nvSpPr>
        <p:spPr>
          <a:xfrm>
            <a:off x="323850" y="17729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3307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CBAM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555" y="836930"/>
            <a:ext cx="8001000" cy="254508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1294765" y="4149090"/>
            <a:ext cx="8582660" cy="1737360"/>
            <a:chOff x="1506" y="6066"/>
            <a:chExt cx="13516" cy="2736"/>
          </a:xfrm>
        </p:grpSpPr>
        <p:grpSp>
          <p:nvGrpSpPr>
            <p:cNvPr id="71" name="组合 70"/>
            <p:cNvGrpSpPr/>
            <p:nvPr/>
          </p:nvGrpSpPr>
          <p:grpSpPr>
            <a:xfrm>
              <a:off x="1506" y="6066"/>
              <a:ext cx="13516" cy="2736"/>
              <a:chOff x="1506" y="6066"/>
              <a:chExt cx="13516" cy="2736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1507" y="6066"/>
                <a:ext cx="13088" cy="2736"/>
                <a:chOff x="1507" y="6066"/>
                <a:chExt cx="13088" cy="2736"/>
              </a:xfrm>
            </p:grpSpPr>
            <p:sp>
              <p:nvSpPr>
                <p:cNvPr id="340" name="Google Shape;340;p21"/>
                <p:cNvSpPr/>
                <p:nvPr/>
              </p:nvSpPr>
              <p:spPr>
                <a:xfrm>
                  <a:off x="1507" y="6743"/>
                  <a:ext cx="1700" cy="2042"/>
                </a:xfrm>
                <a:prstGeom prst="cube">
                  <a:avLst>
                    <a:gd name="adj" fmla="val 25000"/>
                  </a:avLst>
                </a:prstGeom>
                <a:solidFill>
                  <a:srgbClr val="DEEBF7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cxnSp>
              <p:nvCxnSpPr>
                <p:cNvPr id="13" name="直接箭头连接符 12"/>
                <p:cNvCxnSpPr>
                  <a:endCxn id="17" idx="2"/>
                </p:cNvCxnSpPr>
                <p:nvPr/>
              </p:nvCxnSpPr>
              <p:spPr>
                <a:xfrm>
                  <a:off x="3458" y="8235"/>
                  <a:ext cx="362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组合 15"/>
                <p:cNvGrpSpPr/>
                <p:nvPr/>
              </p:nvGrpSpPr>
              <p:grpSpPr>
                <a:xfrm>
                  <a:off x="12894" y="6761"/>
                  <a:ext cx="1701" cy="2041"/>
                  <a:chOff x="11396" y="6874"/>
                  <a:chExt cx="1890" cy="2268"/>
                </a:xfrm>
              </p:grpSpPr>
              <p:sp>
                <p:nvSpPr>
                  <p:cNvPr id="14" name="Google Shape;340;p21"/>
                  <p:cNvSpPr/>
                  <p:nvPr/>
                </p:nvSpPr>
                <p:spPr>
                  <a:xfrm>
                    <a:off x="11396" y="6874"/>
                    <a:ext cx="1890" cy="2268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DEEBF7"/>
                  </a:solidFill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15" name="椭圆 14"/>
                  <p:cNvSpPr/>
                  <p:nvPr/>
                </p:nvSpPr>
                <p:spPr>
                  <a:xfrm>
                    <a:off x="11407" y="7236"/>
                    <a:ext cx="1667" cy="1590"/>
                  </a:xfrm>
                  <a:prstGeom prst="ellipse">
                    <a:avLst/>
                  </a:prstGeom>
                  <a:solidFill>
                    <a:srgbClr val="3C7FBB"/>
                  </a:solidFill>
                  <a:ln>
                    <a:noFill/>
                  </a:ln>
                  <a:effectLst>
                    <a:glow rad="152400">
                      <a:srgbClr val="A1C4E3">
                        <a:alpha val="25000"/>
                      </a:srgbClr>
                    </a:glow>
                    <a:outerShdw dist="50800" dir="5400000" sx="1000" sy="1000" algn="ctr" rotWithShape="0">
                      <a:srgbClr val="000000">
                        <a:alpha val="100000"/>
                      </a:srgbClr>
                    </a:outerShdw>
                    <a:softEdge rad="317500"/>
                  </a:effec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7085" y="7895"/>
                  <a:ext cx="680" cy="680"/>
                  <a:chOff x="10302" y="8122"/>
                  <a:chExt cx="680" cy="680"/>
                </a:xfrm>
              </p:grpSpPr>
              <p:sp>
                <p:nvSpPr>
                  <p:cNvPr id="17" name="椭圆 16"/>
                  <p:cNvSpPr/>
                  <p:nvPr/>
                </p:nvSpPr>
                <p:spPr>
                  <a:xfrm>
                    <a:off x="10302" y="8122"/>
                    <a:ext cx="680" cy="680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10458" y="8278"/>
                    <a:ext cx="369" cy="369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椭圆 32"/>
                <p:cNvSpPr/>
                <p:nvPr/>
              </p:nvSpPr>
              <p:spPr>
                <a:xfrm>
                  <a:off x="11326" y="7895"/>
                  <a:ext cx="680" cy="680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9" name="直接箭头连接符 48"/>
                <p:cNvCxnSpPr>
                  <a:endCxn id="33" idx="2"/>
                </p:cNvCxnSpPr>
                <p:nvPr/>
              </p:nvCxnSpPr>
              <p:spPr>
                <a:xfrm>
                  <a:off x="7880" y="8235"/>
                  <a:ext cx="34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箭头连接符 49"/>
                <p:cNvCxnSpPr/>
                <p:nvPr/>
              </p:nvCxnSpPr>
              <p:spPr>
                <a:xfrm>
                  <a:off x="12121" y="8235"/>
                  <a:ext cx="658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51" name="圆角矩形 50"/>
                <p:cNvSpPr/>
                <p:nvPr/>
              </p:nvSpPr>
              <p:spPr>
                <a:xfrm>
                  <a:off x="4188" y="6084"/>
                  <a:ext cx="2155" cy="1911"/>
                </a:xfrm>
                <a:prstGeom prst="roundRect">
                  <a:avLst/>
                </a:prstGeom>
                <a:noFill/>
                <a:ln w="38100">
                  <a:solidFill>
                    <a:srgbClr val="70AD47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>
                  <a:off x="8447" y="6066"/>
                  <a:ext cx="2155" cy="1929"/>
                </a:xfrm>
                <a:prstGeom prst="roundRect">
                  <a:avLst/>
                </a:prstGeom>
                <a:noFill/>
                <a:ln w="38100">
                  <a:solidFill>
                    <a:srgbClr val="7030A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53" name="曲线连接符 52"/>
                <p:cNvCxnSpPr>
                  <a:stCxn id="54" idx="6"/>
                  <a:endCxn id="55" idx="2"/>
                </p:cNvCxnSpPr>
                <p:nvPr/>
              </p:nvCxnSpPr>
              <p:spPr>
                <a:xfrm flipV="1">
                  <a:off x="3461" y="7161"/>
                  <a:ext cx="677" cy="864"/>
                </a:xfrm>
                <a:prstGeom prst="curvedConnector3">
                  <a:avLst>
                    <a:gd name="adj1" fmla="val 50074"/>
                  </a:avLst>
                </a:prstGeom>
                <a:ln w="38100">
                  <a:solidFill>
                    <a:schemeClr val="tx1"/>
                  </a:solidFill>
                  <a:headEnd type="none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曲线连接符 56"/>
                <p:cNvCxnSpPr/>
                <p:nvPr/>
              </p:nvCxnSpPr>
              <p:spPr>
                <a:xfrm flipV="1">
                  <a:off x="7712" y="7049"/>
                  <a:ext cx="677" cy="864"/>
                </a:xfrm>
                <a:prstGeom prst="curvedConnector3">
                  <a:avLst>
                    <a:gd name="adj1" fmla="val 50074"/>
                  </a:avLst>
                </a:prstGeom>
                <a:ln w="38100">
                  <a:solidFill>
                    <a:schemeClr val="tx1"/>
                  </a:solidFill>
                  <a:headEnd type="none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曲线连接符 59"/>
                <p:cNvCxnSpPr>
                  <a:stCxn id="58" idx="6"/>
                  <a:endCxn id="59" idx="2"/>
                </p:cNvCxnSpPr>
                <p:nvPr/>
              </p:nvCxnSpPr>
              <p:spPr>
                <a:xfrm>
                  <a:off x="6393" y="7167"/>
                  <a:ext cx="747" cy="769"/>
                </a:xfrm>
                <a:prstGeom prst="curvedConnector3">
                  <a:avLst>
                    <a:gd name="adj1" fmla="val 50067"/>
                  </a:avLst>
                </a:prstGeom>
                <a:ln w="38100">
                  <a:solidFill>
                    <a:schemeClr val="tx1"/>
                  </a:solidFill>
                  <a:headEnd type="none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曲线连接符 60"/>
                <p:cNvCxnSpPr/>
                <p:nvPr/>
              </p:nvCxnSpPr>
              <p:spPr>
                <a:xfrm>
                  <a:off x="10660" y="7144"/>
                  <a:ext cx="747" cy="769"/>
                </a:xfrm>
                <a:prstGeom prst="curvedConnector3">
                  <a:avLst>
                    <a:gd name="adj1" fmla="val 50067"/>
                  </a:avLst>
                </a:prstGeom>
                <a:ln w="38100">
                  <a:solidFill>
                    <a:schemeClr val="tx1"/>
                  </a:solidFill>
                  <a:headEnd type="none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文本框 62"/>
              <p:cNvSpPr txBox="1"/>
              <p:nvPr/>
            </p:nvSpPr>
            <p:spPr>
              <a:xfrm>
                <a:off x="1506" y="6194"/>
                <a:ext cx="2002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Input Feature</a:t>
                </a:r>
                <a:endParaRPr lang="en-US" altLang="zh-CN" sz="1400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12706" y="6194"/>
                <a:ext cx="231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/>
                  <a:t>Refined Feature</a:t>
                </a:r>
                <a:endParaRPr lang="en-US" altLang="zh-CN" sz="1400"/>
              </a:p>
            </p:txBody>
          </p:sp>
          <p:sp>
            <p:nvSpPr>
              <p:cNvPr id="153" name="Google Shape;153;p21"/>
              <p:cNvSpPr/>
              <p:nvPr/>
            </p:nvSpPr>
            <p:spPr>
              <a:xfrm>
                <a:off x="4595" y="7442"/>
                <a:ext cx="1342" cy="417"/>
              </a:xfrm>
              <a:prstGeom prst="cube">
                <a:avLst>
                  <a:gd name="adj" fmla="val 25000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5000">
                    <a:srgbClr val="BADEA9">
                      <a:alpha val="100000"/>
                    </a:srgbClr>
                  </a:gs>
                  <a:gs pos="46000">
                    <a:srgbClr val="B7DDA5"/>
                  </a:gs>
                  <a:gs pos="100000">
                    <a:schemeClr val="bg1"/>
                  </a:gs>
                </a:gsLst>
                <a:lin ang="10800000" scaled="0"/>
              </a:gra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4365" y="6194"/>
                <a:ext cx="1821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/>
                  <a:t>Channel</a:t>
                </a:r>
                <a:endParaRPr lang="en-US" altLang="zh-CN" sz="1400"/>
              </a:p>
              <a:p>
                <a:pPr algn="ctr"/>
                <a:r>
                  <a:rPr lang="en-US" altLang="zh-CN" sz="1400"/>
                  <a:t>Attention Module</a:t>
                </a:r>
                <a:endParaRPr lang="en-US" altLang="zh-CN" sz="1400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8448" y="6459"/>
                <a:ext cx="1585" cy="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/>
                  <a:t>Spatial</a:t>
                </a:r>
                <a:endParaRPr lang="en-US" altLang="zh-CN" sz="1400"/>
              </a:p>
              <a:p>
                <a:pPr algn="ctr"/>
                <a:r>
                  <a:rPr lang="en-US" altLang="zh-CN" sz="1400"/>
                  <a:t>Attention Module</a:t>
                </a:r>
                <a:endParaRPr lang="en-US" altLang="zh-CN" sz="1400"/>
              </a:p>
            </p:txBody>
          </p:sp>
          <p:sp>
            <p:nvSpPr>
              <p:cNvPr id="116" name="Google Shape;116;p19"/>
              <p:cNvSpPr/>
              <p:nvPr/>
            </p:nvSpPr>
            <p:spPr>
              <a:xfrm>
                <a:off x="9925" y="6308"/>
                <a:ext cx="455" cy="1463"/>
              </a:xfrm>
              <a:prstGeom prst="cube">
                <a:avLst>
                  <a:gd name="adj" fmla="val 68741"/>
                </a:avLst>
              </a:prstGeom>
              <a:gradFill>
                <a:gsLst>
                  <a:gs pos="9000">
                    <a:schemeClr val="bg1"/>
                  </a:gs>
                  <a:gs pos="86000">
                    <a:schemeClr val="bg1"/>
                  </a:gs>
                  <a:gs pos="57000">
                    <a:srgbClr val="A294B7"/>
                  </a:gs>
                  <a:gs pos="44000">
                    <a:srgbClr val="A599B6"/>
                  </a:gs>
                </a:gsLst>
                <a:lin ang="13500032" scaled="0"/>
              </a:gra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cxnSp>
          <p:nvCxnSpPr>
            <p:cNvPr id="2" name="直接连接符 1"/>
            <p:cNvCxnSpPr/>
            <p:nvPr/>
          </p:nvCxnSpPr>
          <p:spPr>
            <a:xfrm rot="5400000">
              <a:off x="7241" y="8051"/>
              <a:ext cx="369" cy="3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rot="5400000">
              <a:off x="11482" y="8051"/>
              <a:ext cx="369" cy="3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1482" y="8051"/>
              <a:ext cx="369" cy="3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90" name="文本框 289"/>
          <p:cNvSpPr txBox="1"/>
          <p:nvPr/>
        </p:nvSpPr>
        <p:spPr>
          <a:xfrm>
            <a:off x="-36195" y="184467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2518" b="3453"/>
          <a:stretch>
            <a:fillRect/>
          </a:stretch>
        </p:blipFill>
        <p:spPr>
          <a:xfrm>
            <a:off x="1562100" y="1196975"/>
            <a:ext cx="12386310" cy="3384550"/>
          </a:xfrm>
          <a:prstGeom prst="rect">
            <a:avLst/>
          </a:prstGeom>
        </p:spPr>
      </p:pic>
      <p:grpSp>
        <p:nvGrpSpPr>
          <p:cNvPr id="236" name="组合 235"/>
          <p:cNvGrpSpPr>
            <a:grpSpLocks noChangeAspect="1"/>
          </p:cNvGrpSpPr>
          <p:nvPr/>
        </p:nvGrpSpPr>
        <p:grpSpPr>
          <a:xfrm>
            <a:off x="1619885" y="4725035"/>
            <a:ext cx="15694660" cy="3943985"/>
            <a:chOff x="-2552" y="2792"/>
            <a:chExt cx="29370" cy="7381"/>
          </a:xfrm>
        </p:grpSpPr>
        <p:grpSp>
          <p:nvGrpSpPr>
            <p:cNvPr id="179" name="组合 178"/>
            <p:cNvGrpSpPr/>
            <p:nvPr/>
          </p:nvGrpSpPr>
          <p:grpSpPr>
            <a:xfrm>
              <a:off x="-1418" y="2792"/>
              <a:ext cx="28236" cy="7381"/>
              <a:chOff x="-57" y="3163"/>
              <a:chExt cx="28236" cy="7381"/>
            </a:xfrm>
          </p:grpSpPr>
          <p:sp>
            <p:nvSpPr>
              <p:cNvPr id="340" name="Google Shape;340;p21"/>
              <p:cNvSpPr/>
              <p:nvPr>
                <p:custDataLst>
                  <p:tags r:id="rId3"/>
                </p:custDataLst>
              </p:nvPr>
            </p:nvSpPr>
            <p:spPr>
              <a:xfrm>
                <a:off x="-57" y="5627"/>
                <a:ext cx="2673" cy="2601"/>
              </a:xfrm>
              <a:prstGeom prst="cube">
                <a:avLst>
                  <a:gd name="adj" fmla="val 25000"/>
                </a:avLst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0">
                          <a:srgbClr val="E0EDBA">
                            <a:alpha val="79215"/>
                          </a:srgbClr>
                        </a:gs>
                        <a:gs pos="100000">
                          <a:srgbClr val="DE87F1">
                            <a:alpha val="48235"/>
                          </a:srgbClr>
                        </a:gs>
                      </a:gsLst>
                      <a:lin ang="13500032" scaled="0"/>
                    </a:gradFill>
                  </a14:hiddenFill>
                </a:ext>
              </a:ex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2654" y="3163"/>
                <a:ext cx="4104" cy="2600"/>
                <a:chOff x="4705" y="5400"/>
                <a:chExt cx="4104" cy="2600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4705" y="5400"/>
                  <a:ext cx="3879" cy="2600"/>
                  <a:chOff x="4705" y="5400"/>
                  <a:chExt cx="3879" cy="2600"/>
                </a:xfrm>
              </p:grpSpPr>
              <p:sp>
                <p:nvSpPr>
                  <p:cNvPr id="6" name="矩形 5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4705" y="5695"/>
                    <a:ext cx="2052" cy="2052"/>
                  </a:xfrm>
                  <a:prstGeom prst="rect">
                    <a:avLst/>
                  </a:prstGeom>
                  <a:solidFill>
                    <a:srgbClr val="FFDC2D">
                      <a:alpha val="70000"/>
                    </a:srgbClr>
                  </a:solidFill>
                  <a:ln>
                    <a:solidFill>
                      <a:srgbClr val="FFE52F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9" name="组合 28"/>
                  <p:cNvGrpSpPr/>
                  <p:nvPr/>
                </p:nvGrpSpPr>
                <p:grpSpPr>
                  <a:xfrm>
                    <a:off x="4932" y="5400"/>
                    <a:ext cx="3652" cy="2600"/>
                    <a:chOff x="4932" y="5400"/>
                    <a:chExt cx="3652" cy="2600"/>
                  </a:xfrm>
                </p:grpSpPr>
                <p:sp>
                  <p:nvSpPr>
                    <p:cNvPr id="3" name="Google Shape;340;p21"/>
                    <p:cNvSpPr/>
                    <p:nvPr>
                      <p:custDataLst>
                        <p:tags r:id="rId5"/>
                      </p:custDataLst>
                    </p:nvPr>
                  </p:nvSpPr>
                  <p:spPr>
                    <a:xfrm>
                      <a:off x="5431" y="5400"/>
                      <a:ext cx="2673" cy="2601"/>
                    </a:xfrm>
                    <a:prstGeom prst="cube">
                      <a:avLst>
                        <a:gd name="adj" fmla="val 25000"/>
                      </a:avLst>
                    </a:prstGeom>
                    <a:noFill/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gradFill>
                            <a:gsLst>
                              <a:gs pos="0">
                                <a:srgbClr val="E0EDBA">
                                  <a:alpha val="79215"/>
                                </a:srgbClr>
                              </a:gs>
                              <a:gs pos="100000">
                                <a:srgbClr val="DE87F1">
                                  <a:alpha val="48235"/>
                                </a:srgbClr>
                              </a:gs>
                            </a:gsLst>
                            <a:lin ang="13500032" scaled="0"/>
                          </a:gradFill>
                        </a14:hiddenFill>
                      </a:ext>
                    </a:ex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7" name="矩形 6"/>
                    <p:cNvSpPr/>
                    <p:nvPr>
                      <p:custDataLst>
                        <p:tags r:id="rId6"/>
                      </p:custDataLst>
                    </p:nvPr>
                  </p:nvSpPr>
                  <p:spPr>
                    <a:xfrm>
                      <a:off x="4932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" name="矩形 7"/>
                    <p:cNvSpPr/>
                    <p:nvPr>
                      <p:custDataLst>
                        <p:tags r:id="rId7"/>
                      </p:custDataLst>
                    </p:nvPr>
                  </p:nvSpPr>
                  <p:spPr>
                    <a:xfrm>
                      <a:off x="5159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" name="矩形 8"/>
                    <p:cNvSpPr/>
                    <p:nvPr>
                      <p:custDataLst>
                        <p:tags r:id="rId8"/>
                      </p:custDataLst>
                    </p:nvPr>
                  </p:nvSpPr>
                  <p:spPr>
                    <a:xfrm>
                      <a:off x="5386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" name="矩形 10"/>
                    <p:cNvSpPr/>
                    <p:nvPr>
                      <p:custDataLst>
                        <p:tags r:id="rId9"/>
                      </p:custDataLst>
                    </p:nvPr>
                  </p:nvSpPr>
                  <p:spPr>
                    <a:xfrm>
                      <a:off x="5612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" name="矩形 11"/>
                    <p:cNvSpPr/>
                    <p:nvPr>
                      <p:custDataLst>
                        <p:tags r:id="rId10"/>
                      </p:custDataLst>
                    </p:nvPr>
                  </p:nvSpPr>
                  <p:spPr>
                    <a:xfrm>
                      <a:off x="5839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" name="矩形 12"/>
                    <p:cNvSpPr/>
                    <p:nvPr>
                      <p:custDataLst>
                        <p:tags r:id="rId11"/>
                      </p:custDataLst>
                    </p:nvPr>
                  </p:nvSpPr>
                  <p:spPr>
                    <a:xfrm>
                      <a:off x="6066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" name="矩形 13"/>
                    <p:cNvSpPr/>
                    <p:nvPr>
                      <p:custDataLst>
                        <p:tags r:id="rId12"/>
                      </p:custDataLst>
                    </p:nvPr>
                  </p:nvSpPr>
                  <p:spPr>
                    <a:xfrm>
                      <a:off x="6293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" name="矩形 14"/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6520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17" name="矩形 16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757" y="5668"/>
                  <a:ext cx="2052" cy="2052"/>
                </a:xfrm>
                <a:prstGeom prst="rect">
                  <a:avLst/>
                </a:prstGeom>
                <a:solidFill>
                  <a:srgbClr val="FFDC2D">
                    <a:alpha val="70000"/>
                  </a:srgbClr>
                </a:solidFill>
                <a:ln>
                  <a:solidFill>
                    <a:srgbClr val="FFE52F">
                      <a:alpha val="50000"/>
                    </a:srgbClr>
                  </a:solidFill>
                </a:ln>
                <a:scene3d>
                  <a:camera prst="isometricOffAxis2Right">
                    <a:rot lat="1080000" lon="1722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654" y="7944"/>
                <a:ext cx="4104" cy="2600"/>
                <a:chOff x="8561" y="5332"/>
                <a:chExt cx="4104" cy="2600"/>
              </a:xfrm>
            </p:grpSpPr>
            <p:sp>
              <p:nvSpPr>
                <p:cNvPr id="19" name="矩形 18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8561" y="5627"/>
                  <a:ext cx="2052" cy="2052"/>
                </a:xfrm>
                <a:prstGeom prst="rect">
                  <a:avLst/>
                </a:prstGeom>
                <a:solidFill>
                  <a:srgbClr val="C5F790">
                    <a:alpha val="70000"/>
                  </a:srgbClr>
                </a:solidFill>
                <a:ln>
                  <a:solidFill>
                    <a:srgbClr val="C5F790">
                      <a:alpha val="50000"/>
                    </a:srgbClr>
                  </a:solidFill>
                </a:ln>
                <a:scene3d>
                  <a:camera prst="isometricOffAxis2Right">
                    <a:rot lat="1080000" lon="17220000" rev="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DC2D">
                          <a:alpha val="70000"/>
                        </a:srgb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8788" y="5332"/>
                  <a:ext cx="3652" cy="2600"/>
                  <a:chOff x="8788" y="5332"/>
                  <a:chExt cx="3652" cy="2600"/>
                </a:xfrm>
              </p:grpSpPr>
              <p:sp>
                <p:nvSpPr>
                  <p:cNvPr id="18" name="Google Shape;340;p21"/>
                  <p:cNvSpPr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9287" y="5332"/>
                    <a:ext cx="2673" cy="2601"/>
                  </a:xfrm>
                  <a:prstGeom prst="cube">
                    <a:avLst>
                      <a:gd name="adj" fmla="val 25000"/>
                    </a:avLst>
                  </a:prstGeom>
                  <a:noFill/>
                  <a:ln w="9525" cap="flat" cmpd="sng">
                    <a:solidFill>
                      <a:schemeClr val="tx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5F790"/>
                        </a:solidFill>
                      </a14:hiddenFill>
                    </a:ext>
                  </a:ex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0" name="矩形 19"/>
                  <p:cNvSpPr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8788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DC2D">
                            <a:alpha val="70000"/>
                          </a:srgb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" name="矩形 20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9015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DC2D">
                            <a:alpha val="70000"/>
                          </a:srgb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矩形 21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9242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DC2D">
                            <a:alpha val="70000"/>
                          </a:srgb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矩形 22"/>
                  <p:cNvSpPr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9468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DED8A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" name="矩形 23"/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9695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DED8A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" name="矩形 24"/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9922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DED8A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" name="矩形 25"/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10149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矩形 26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10376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8" name="矩形 27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0613" y="5600"/>
                  <a:ext cx="2052" cy="2052"/>
                </a:xfrm>
                <a:prstGeom prst="rect">
                  <a:avLst/>
                </a:prstGeom>
                <a:solidFill>
                  <a:srgbClr val="C5F790">
                    <a:alpha val="70000"/>
                  </a:srgbClr>
                </a:solidFill>
                <a:ln>
                  <a:solidFill>
                    <a:srgbClr val="C5F790">
                      <a:alpha val="50000"/>
                    </a:srgbClr>
                  </a:solidFill>
                </a:ln>
                <a:scene3d>
                  <a:camera prst="isometricOffAxis2Right">
                    <a:rot lat="1080000" lon="1722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23642" y="5673"/>
                <a:ext cx="4104" cy="2600"/>
                <a:chOff x="4705" y="5400"/>
                <a:chExt cx="4104" cy="2600"/>
              </a:xfrm>
            </p:grpSpPr>
            <p:grpSp>
              <p:nvGrpSpPr>
                <p:cNvPr id="36" name="组合 35"/>
                <p:cNvGrpSpPr/>
                <p:nvPr/>
              </p:nvGrpSpPr>
              <p:grpSpPr>
                <a:xfrm>
                  <a:off x="4705" y="5400"/>
                  <a:ext cx="3879" cy="2600"/>
                  <a:chOff x="4705" y="5400"/>
                  <a:chExt cx="3879" cy="2600"/>
                </a:xfrm>
              </p:grpSpPr>
              <p:sp>
                <p:nvSpPr>
                  <p:cNvPr id="37" name="矩形 36"/>
                  <p:cNvSpPr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4705" y="5695"/>
                    <a:ext cx="2052" cy="2052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4932" y="5400"/>
                    <a:ext cx="3652" cy="2600"/>
                    <a:chOff x="4932" y="5400"/>
                    <a:chExt cx="3652" cy="2600"/>
                  </a:xfrm>
                </p:grpSpPr>
                <p:sp>
                  <p:nvSpPr>
                    <p:cNvPr id="39" name="Google Shape;340;p21"/>
                    <p:cNvSpPr/>
                    <p:nvPr>
                      <p:custDataLst>
                        <p:tags r:id="rId27"/>
                      </p:custDataLst>
                    </p:nvPr>
                  </p:nvSpPr>
                  <p:spPr>
                    <a:xfrm>
                      <a:off x="5431" y="5400"/>
                      <a:ext cx="2673" cy="2601"/>
                    </a:xfrm>
                    <a:prstGeom prst="cube">
                      <a:avLst>
                        <a:gd name="adj" fmla="val 25000"/>
                      </a:avLst>
                    </a:prstGeom>
                    <a:noFill/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gradFill>
                            <a:gsLst>
                              <a:gs pos="0">
                                <a:srgbClr val="E0EDBA">
                                  <a:alpha val="79215"/>
                                </a:srgbClr>
                              </a:gs>
                              <a:gs pos="100000">
                                <a:srgbClr val="DE87F1">
                                  <a:alpha val="48235"/>
                                </a:srgbClr>
                              </a:gs>
                            </a:gsLst>
                            <a:lin ang="13500032" scaled="0"/>
                          </a:gradFill>
                        </a14:hiddenFill>
                      </a:ext>
                    </a:ex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40" name="矩形 39"/>
                    <p:cNvSpPr/>
                    <p:nvPr>
                      <p:custDataLst>
                        <p:tags r:id="rId28"/>
                      </p:custDataLst>
                    </p:nvPr>
                  </p:nvSpPr>
                  <p:spPr>
                    <a:xfrm>
                      <a:off x="4932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1" name="矩形 40"/>
                    <p:cNvSpPr/>
                    <p:nvPr>
                      <p:custDataLst>
                        <p:tags r:id="rId29"/>
                      </p:custDataLst>
                    </p:nvPr>
                  </p:nvSpPr>
                  <p:spPr>
                    <a:xfrm>
                      <a:off x="5159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5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矩形 41"/>
                    <p:cNvSpPr/>
                    <p:nvPr>
                      <p:custDataLst>
                        <p:tags r:id="rId30"/>
                      </p:custDataLst>
                    </p:nvPr>
                  </p:nvSpPr>
                  <p:spPr>
                    <a:xfrm>
                      <a:off x="5386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/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矩形 42"/>
                    <p:cNvSpPr/>
                    <p:nvPr>
                      <p:custDataLst>
                        <p:tags r:id="rId31"/>
                      </p:custDataLst>
                    </p:nvPr>
                  </p:nvSpPr>
                  <p:spPr>
                    <a:xfrm>
                      <a:off x="5612" y="5668"/>
                      <a:ext cx="2064" cy="2064"/>
                    </a:xfrm>
                    <a:prstGeom prst="rect">
                      <a:avLst/>
                    </a:prstGeom>
                    <a:solidFill>
                      <a:srgbClr val="C5F790">
                        <a:alpha val="78000"/>
                      </a:srgbClr>
                    </a:solidFill>
                    <a:ln>
                      <a:solidFill>
                        <a:srgbClr val="C5F790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4" name="矩形 43"/>
                    <p:cNvSpPr/>
                    <p:nvPr>
                      <p:custDataLst>
                        <p:tags r:id="rId32"/>
                      </p:custDataLst>
                    </p:nvPr>
                  </p:nvSpPr>
                  <p:spPr>
                    <a:xfrm>
                      <a:off x="5839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2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5" name="矩形 44"/>
                    <p:cNvSpPr/>
                    <p:nvPr>
                      <p:custDataLst>
                        <p:tags r:id="rId33"/>
                      </p:custDataLst>
                    </p:nvPr>
                  </p:nvSpPr>
                  <p:spPr>
                    <a:xfrm>
                      <a:off x="6066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6" name="矩形 45"/>
                    <p:cNvSpPr/>
                    <p:nvPr>
                      <p:custDataLst>
                        <p:tags r:id="rId34"/>
                      </p:custDataLst>
                    </p:nvPr>
                  </p:nvSpPr>
                  <p:spPr>
                    <a:xfrm>
                      <a:off x="6293" y="5668"/>
                      <a:ext cx="2064" cy="2064"/>
                    </a:xfrm>
                    <a:prstGeom prst="rect">
                      <a:avLst/>
                    </a:prstGeom>
                    <a:solidFill>
                      <a:srgbClr val="C5F790">
                        <a:alpha val="80000"/>
                      </a:srgbClr>
                    </a:solidFill>
                    <a:ln>
                      <a:solidFill>
                        <a:srgbClr val="C5F790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矩形 46"/>
                    <p:cNvSpPr/>
                    <p:nvPr>
                      <p:custDataLst>
                        <p:tags r:id="rId35"/>
                      </p:custDataLst>
                    </p:nvPr>
                  </p:nvSpPr>
                  <p:spPr>
                    <a:xfrm>
                      <a:off x="6520" y="5668"/>
                      <a:ext cx="2064" cy="2064"/>
                    </a:xfrm>
                    <a:prstGeom prst="rect">
                      <a:avLst/>
                    </a:prstGeom>
                    <a:solidFill>
                      <a:srgbClr val="C5F790">
                        <a:alpha val="70000"/>
                      </a:srgbClr>
                    </a:solidFill>
                    <a:ln>
                      <a:solidFill>
                        <a:srgbClr val="C5F790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48" name="矩形 47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6757" y="5668"/>
                  <a:ext cx="2052" cy="2052"/>
                </a:xfrm>
                <a:prstGeom prst="rect">
                  <a:avLst/>
                </a:prstGeom>
                <a:solidFill>
                  <a:srgbClr val="FFDC2D">
                    <a:alpha val="70000"/>
                  </a:srgbClr>
                </a:solidFill>
                <a:ln>
                  <a:solidFill>
                    <a:srgbClr val="FFE52F">
                      <a:alpha val="50000"/>
                    </a:srgbClr>
                  </a:solidFill>
                </a:ln>
                <a:scene3d>
                  <a:camera prst="isometricOffAxis2Right">
                    <a:rot lat="1080000" lon="1722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19267" y="7944"/>
                <a:ext cx="4104" cy="2600"/>
                <a:chOff x="8561" y="5332"/>
                <a:chExt cx="4104" cy="2600"/>
              </a:xfrm>
            </p:grpSpPr>
            <p:sp>
              <p:nvSpPr>
                <p:cNvPr id="64" name="矩形 63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8561" y="5627"/>
                  <a:ext cx="2052" cy="2052"/>
                </a:xfrm>
                <a:prstGeom prst="rect">
                  <a:avLst/>
                </a:prstGeom>
                <a:solidFill>
                  <a:srgbClr val="C5F790">
                    <a:alpha val="80000"/>
                  </a:srgbClr>
                </a:solidFill>
                <a:ln>
                  <a:solidFill>
                    <a:srgbClr val="C5F790">
                      <a:alpha val="50000"/>
                    </a:srgbClr>
                  </a:solidFill>
                </a:ln>
                <a:scene3d>
                  <a:camera prst="isometricOffAxis2Right">
                    <a:rot lat="1080000" lon="17220000" rev="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DC2D">
                          <a:alpha val="70000"/>
                        </a:srgb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65" name="组合 64"/>
                <p:cNvGrpSpPr/>
                <p:nvPr/>
              </p:nvGrpSpPr>
              <p:grpSpPr>
                <a:xfrm>
                  <a:off x="8788" y="5332"/>
                  <a:ext cx="3652" cy="2600"/>
                  <a:chOff x="8788" y="5332"/>
                  <a:chExt cx="3652" cy="2600"/>
                </a:xfrm>
              </p:grpSpPr>
              <p:sp>
                <p:nvSpPr>
                  <p:cNvPr id="66" name="Google Shape;340;p21"/>
                  <p:cNvSpPr/>
                  <p:nvPr>
                    <p:custDataLst>
                      <p:tags r:id="rId38"/>
                    </p:custDataLst>
                  </p:nvPr>
                </p:nvSpPr>
                <p:spPr>
                  <a:xfrm>
                    <a:off x="9287" y="5332"/>
                    <a:ext cx="2673" cy="2601"/>
                  </a:xfrm>
                  <a:prstGeom prst="cube">
                    <a:avLst>
                      <a:gd name="adj" fmla="val 25000"/>
                    </a:avLst>
                  </a:prstGeom>
                  <a:noFill/>
                  <a:ln w="9525" cap="flat" cmpd="sng">
                    <a:solidFill>
                      <a:schemeClr val="tx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5F790"/>
                        </a:solidFill>
                      </a14:hiddenFill>
                    </a:ext>
                  </a:ex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7" name="矩形 66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8788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5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DC2D">
                            <a:alpha val="70000"/>
                          </a:srgb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矩形 67"/>
                  <p:cNvSpPr/>
                  <p:nvPr>
                    <p:custDataLst>
                      <p:tags r:id="rId40"/>
                    </p:custDataLst>
                  </p:nvPr>
                </p:nvSpPr>
                <p:spPr>
                  <a:xfrm>
                    <a:off x="9015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3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DC2D">
                            <a:alpha val="70000"/>
                          </a:srgb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矩形 68"/>
                  <p:cNvSpPr/>
                  <p:nvPr>
                    <p:custDataLst>
                      <p:tags r:id="rId41"/>
                    </p:custDataLst>
                  </p:nvPr>
                </p:nvSpPr>
                <p:spPr>
                  <a:xfrm>
                    <a:off x="9242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1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DC2D">
                            <a:alpha val="70000"/>
                          </a:srgb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" name="矩形 69"/>
                  <p:cNvSpPr/>
                  <p:nvPr>
                    <p:custDataLst>
                      <p:tags r:id="rId42"/>
                    </p:custDataLst>
                  </p:nvPr>
                </p:nvSpPr>
                <p:spPr>
                  <a:xfrm>
                    <a:off x="9468" y="5600"/>
                    <a:ext cx="2064" cy="2064"/>
                  </a:xfrm>
                  <a:prstGeom prst="rect">
                    <a:avLst/>
                  </a:prstGeom>
                  <a:solidFill>
                    <a:srgbClr val="C5F790"/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DED8A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" name="矩形 70"/>
                  <p:cNvSpPr/>
                  <p:nvPr>
                    <p:custDataLst>
                      <p:tags r:id="rId43"/>
                    </p:custDataLst>
                  </p:nvPr>
                </p:nvSpPr>
                <p:spPr>
                  <a:xfrm>
                    <a:off x="9695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DED8A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" name="矩形 71"/>
                  <p:cNvSpPr/>
                  <p:nvPr>
                    <p:custDataLst>
                      <p:tags r:id="rId44"/>
                    </p:custDataLst>
                  </p:nvPr>
                </p:nvSpPr>
                <p:spPr>
                  <a:xfrm>
                    <a:off x="9922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3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BDED8A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" name="矩形 72"/>
                  <p:cNvSpPr/>
                  <p:nvPr>
                    <p:custDataLst>
                      <p:tags r:id="rId45"/>
                    </p:custDataLst>
                  </p:nvPr>
                </p:nvSpPr>
                <p:spPr>
                  <a:xfrm>
                    <a:off x="10149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7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矩形 73"/>
                  <p:cNvSpPr/>
                  <p:nvPr>
                    <p:custDataLst>
                      <p:tags r:id="rId46"/>
                    </p:custDataLst>
                  </p:nvPr>
                </p:nvSpPr>
                <p:spPr>
                  <a:xfrm>
                    <a:off x="10376" y="5600"/>
                    <a:ext cx="2064" cy="2064"/>
                  </a:xfrm>
                  <a:prstGeom prst="rect">
                    <a:avLst/>
                  </a:prstGeom>
                  <a:solidFill>
                    <a:srgbClr val="C5F790">
                      <a:alpha val="40000"/>
                    </a:srgbClr>
                  </a:solidFill>
                  <a:ln>
                    <a:solidFill>
                      <a:srgbClr val="C5F790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75" name="矩形 74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10613" y="5600"/>
                  <a:ext cx="2052" cy="2052"/>
                </a:xfrm>
                <a:prstGeom prst="rect">
                  <a:avLst/>
                </a:prstGeom>
                <a:solidFill>
                  <a:srgbClr val="C5F790">
                    <a:alpha val="20000"/>
                  </a:srgbClr>
                </a:solidFill>
                <a:ln>
                  <a:solidFill>
                    <a:srgbClr val="C5F790">
                      <a:alpha val="50000"/>
                    </a:srgbClr>
                  </a:solidFill>
                </a:ln>
                <a:scene3d>
                  <a:camera prst="isometricOffAxis2Right">
                    <a:rot lat="1080000" lon="1722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19129" y="3205"/>
                <a:ext cx="4104" cy="2600"/>
                <a:chOff x="4705" y="5400"/>
                <a:chExt cx="4104" cy="2600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>
                  <a:off x="4705" y="5400"/>
                  <a:ext cx="3879" cy="2600"/>
                  <a:chOff x="4705" y="5400"/>
                  <a:chExt cx="3879" cy="2600"/>
                </a:xfrm>
              </p:grpSpPr>
              <p:sp>
                <p:nvSpPr>
                  <p:cNvPr id="78" name="矩形 77"/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4705" y="5695"/>
                    <a:ext cx="2052" cy="2052"/>
                  </a:xfrm>
                  <a:prstGeom prst="rect">
                    <a:avLst/>
                  </a:prstGeom>
                  <a:solidFill>
                    <a:srgbClr val="FFDC2D">
                      <a:alpha val="15000"/>
                    </a:srgbClr>
                  </a:solidFill>
                  <a:ln>
                    <a:solidFill>
                      <a:srgbClr val="FFE52F">
                        <a:alpha val="50000"/>
                      </a:srgbClr>
                    </a:solidFill>
                  </a:ln>
                  <a:scene3d>
                    <a:camera prst="isometricOffAxis2Right">
                      <a:rot lat="1080000" lon="1722000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79" name="组合 78"/>
                  <p:cNvGrpSpPr/>
                  <p:nvPr/>
                </p:nvGrpSpPr>
                <p:grpSpPr>
                  <a:xfrm>
                    <a:off x="4932" y="5400"/>
                    <a:ext cx="3652" cy="2600"/>
                    <a:chOff x="4932" y="5400"/>
                    <a:chExt cx="3652" cy="2600"/>
                  </a:xfrm>
                </p:grpSpPr>
                <p:sp>
                  <p:nvSpPr>
                    <p:cNvPr id="80" name="Google Shape;340;p21"/>
                    <p:cNvSpPr/>
                    <p:nvPr>
                      <p:custDataLst>
                        <p:tags r:id="rId49"/>
                      </p:custDataLst>
                    </p:nvPr>
                  </p:nvSpPr>
                  <p:spPr>
                    <a:xfrm>
                      <a:off x="5431" y="5400"/>
                      <a:ext cx="2673" cy="2601"/>
                    </a:xfrm>
                    <a:prstGeom prst="cube">
                      <a:avLst>
                        <a:gd name="adj" fmla="val 25000"/>
                      </a:avLst>
                    </a:prstGeom>
                    <a:noFill/>
                    <a:ln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xtLst>
                      <a:ext uri="{909E8E84-426E-40DD-AFC4-6F175D3DCCD1}">
                        <a14:hiddenFill xmlns:a14="http://schemas.microsoft.com/office/drawing/2010/main">
                          <a:gradFill>
                            <a:gsLst>
                              <a:gs pos="0">
                                <a:srgbClr val="E0EDBA">
                                  <a:alpha val="79215"/>
                                </a:srgbClr>
                              </a:gs>
                              <a:gs pos="100000">
                                <a:srgbClr val="DE87F1">
                                  <a:alpha val="48235"/>
                                </a:srgbClr>
                              </a:gs>
                            </a:gsLst>
                            <a:lin ang="13500032" scaled="0"/>
                          </a:gradFill>
                        </a14:hiddenFill>
                      </a:ext>
                    </a:ex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81" name="矩形 80"/>
                    <p:cNvSpPr/>
                    <p:nvPr>
                      <p:custDataLst>
                        <p:tags r:id="rId50"/>
                      </p:custDataLst>
                    </p:nvPr>
                  </p:nvSpPr>
                  <p:spPr>
                    <a:xfrm>
                      <a:off x="4932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矩形 81"/>
                    <p:cNvSpPr/>
                    <p:nvPr>
                      <p:custDataLst>
                        <p:tags r:id="rId51"/>
                      </p:custDataLst>
                    </p:nvPr>
                  </p:nvSpPr>
                  <p:spPr>
                    <a:xfrm>
                      <a:off x="5159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5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3" name="矩形 82"/>
                    <p:cNvSpPr/>
                    <p:nvPr>
                      <p:custDataLst>
                        <p:tags r:id="rId52"/>
                      </p:custDataLst>
                    </p:nvPr>
                  </p:nvSpPr>
                  <p:spPr>
                    <a:xfrm>
                      <a:off x="5386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/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4" name="矩形 83"/>
                    <p:cNvSpPr/>
                    <p:nvPr>
                      <p:custDataLst>
                        <p:tags r:id="rId53"/>
                      </p:custDataLst>
                    </p:nvPr>
                  </p:nvSpPr>
                  <p:spPr>
                    <a:xfrm>
                      <a:off x="5612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3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5" name="矩形 84"/>
                    <p:cNvSpPr/>
                    <p:nvPr>
                      <p:custDataLst>
                        <p:tags r:id="rId54"/>
                      </p:custDataLst>
                    </p:nvPr>
                  </p:nvSpPr>
                  <p:spPr>
                    <a:xfrm>
                      <a:off x="5839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2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6" name="矩形 85"/>
                    <p:cNvSpPr/>
                    <p:nvPr>
                      <p:custDataLst>
                        <p:tags r:id="rId55"/>
                      </p:custDataLst>
                    </p:nvPr>
                  </p:nvSpPr>
                  <p:spPr>
                    <a:xfrm>
                      <a:off x="6066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7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7" name="矩形 86"/>
                    <p:cNvSpPr/>
                    <p:nvPr>
                      <p:custDataLst>
                        <p:tags r:id="rId56"/>
                      </p:custDataLst>
                    </p:nvPr>
                  </p:nvSpPr>
                  <p:spPr>
                    <a:xfrm>
                      <a:off x="6293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3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矩形 87"/>
                    <p:cNvSpPr/>
                    <p:nvPr>
                      <p:custDataLst>
                        <p:tags r:id="rId57"/>
                      </p:custDataLst>
                    </p:nvPr>
                  </p:nvSpPr>
                  <p:spPr>
                    <a:xfrm>
                      <a:off x="6520" y="5668"/>
                      <a:ext cx="2064" cy="2064"/>
                    </a:xfrm>
                    <a:prstGeom prst="rect">
                      <a:avLst/>
                    </a:prstGeom>
                    <a:solidFill>
                      <a:srgbClr val="FFDC2D">
                        <a:alpha val="20000"/>
                      </a:srgbClr>
                    </a:solidFill>
                    <a:ln>
                      <a:solidFill>
                        <a:srgbClr val="FFE52F">
                          <a:alpha val="50000"/>
                        </a:srgbClr>
                      </a:solidFill>
                    </a:ln>
                    <a:scene3d>
                      <a:camera prst="isometricOffAxis2Right">
                        <a:rot lat="1080000" lon="1722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89" name="矩形 88"/>
                <p:cNvSpPr/>
                <p:nvPr>
                  <p:custDataLst>
                    <p:tags r:id="rId58"/>
                  </p:custDataLst>
                </p:nvPr>
              </p:nvSpPr>
              <p:spPr>
                <a:xfrm>
                  <a:off x="6757" y="5668"/>
                  <a:ext cx="2052" cy="2052"/>
                </a:xfrm>
                <a:prstGeom prst="rect">
                  <a:avLst/>
                </a:prstGeom>
                <a:solidFill>
                  <a:srgbClr val="FFDC2D">
                    <a:alpha val="70000"/>
                  </a:srgbClr>
                </a:solidFill>
                <a:ln>
                  <a:solidFill>
                    <a:srgbClr val="FFE52F">
                      <a:alpha val="50000"/>
                    </a:srgbClr>
                  </a:solidFill>
                </a:ln>
                <a:scene3d>
                  <a:camera prst="isometricOffAxis2Right">
                    <a:rot lat="1080000" lon="1722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0" name="Google Shape;340;p21"/>
              <p:cNvSpPr/>
              <p:nvPr>
                <p:custDataLst>
                  <p:tags r:id="rId59"/>
                </p:custDataLst>
              </p:nvPr>
            </p:nvSpPr>
            <p:spPr>
              <a:xfrm>
                <a:off x="7087" y="5627"/>
                <a:ext cx="2673" cy="2601"/>
              </a:xfrm>
              <a:prstGeom prst="cube">
                <a:avLst>
                  <a:gd name="adj" fmla="val 25000"/>
                </a:avLst>
              </a:pr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gradFill>
                      <a:gsLst>
                        <a:gs pos="0">
                          <a:srgbClr val="E0EDBA">
                            <a:alpha val="79215"/>
                          </a:srgbClr>
                        </a:gs>
                        <a:gs pos="100000">
                          <a:srgbClr val="DE87F1">
                            <a:alpha val="48235"/>
                          </a:srgbClr>
                        </a:gs>
                      </a:gsLst>
                      <a:lin ang="13500032" scaled="0"/>
                    </a:gradFill>
                  </a14:hiddenFill>
                </a:ext>
              </a:ex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cxnSp>
            <p:nvCxnSpPr>
              <p:cNvPr id="109" name="直接箭头连接符 108"/>
              <p:cNvCxnSpPr/>
              <p:nvPr/>
            </p:nvCxnSpPr>
            <p:spPr>
              <a:xfrm>
                <a:off x="9468" y="6988"/>
                <a:ext cx="113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23" name="组合 122"/>
              <p:cNvGrpSpPr/>
              <p:nvPr/>
            </p:nvGrpSpPr>
            <p:grpSpPr>
              <a:xfrm>
                <a:off x="10602" y="6760"/>
                <a:ext cx="4106" cy="451"/>
                <a:chOff x="10942" y="6370"/>
                <a:chExt cx="4106" cy="451"/>
              </a:xfrm>
            </p:grpSpPr>
            <p:grpSp>
              <p:nvGrpSpPr>
                <p:cNvPr id="99" name="组合 98"/>
                <p:cNvGrpSpPr/>
                <p:nvPr/>
              </p:nvGrpSpPr>
              <p:grpSpPr>
                <a:xfrm>
                  <a:off x="10942" y="6370"/>
                  <a:ext cx="2088" cy="451"/>
                  <a:chOff x="11623" y="6307"/>
                  <a:chExt cx="2088" cy="451"/>
                </a:xfrm>
              </p:grpSpPr>
              <p:sp>
                <p:nvSpPr>
                  <p:cNvPr id="91" name="矩形 90"/>
                  <p:cNvSpPr/>
                  <p:nvPr/>
                </p:nvSpPr>
                <p:spPr>
                  <a:xfrm>
                    <a:off x="11623" y="6308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矩形 91"/>
                  <p:cNvSpPr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11884" y="6308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矩形 92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>
                    <a:off x="12145" y="6307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矩形 93"/>
                  <p:cNvSpPr/>
                  <p:nvPr>
                    <p:custDataLst>
                      <p:tags r:id="rId62"/>
                    </p:custDataLst>
                  </p:nvPr>
                </p:nvSpPr>
                <p:spPr>
                  <a:xfrm>
                    <a:off x="12406" y="6307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矩形 94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12667" y="6307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矩形 95"/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>
                    <a:off x="12928" y="6307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矩形 96"/>
                  <p:cNvSpPr/>
                  <p:nvPr>
                    <p:custDataLst>
                      <p:tags r:id="rId65"/>
                    </p:custDataLst>
                  </p:nvPr>
                </p:nvSpPr>
                <p:spPr>
                  <a:xfrm>
                    <a:off x="13450" y="6307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矩形 97"/>
                  <p:cNvSpPr/>
                  <p:nvPr>
                    <p:custDataLst>
                      <p:tags r:id="rId66"/>
                    </p:custDataLst>
                  </p:nvPr>
                </p:nvSpPr>
                <p:spPr>
                  <a:xfrm>
                    <a:off x="13189" y="6307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13743" y="6371"/>
                  <a:ext cx="1305" cy="450"/>
                  <a:chOff x="11623" y="6308"/>
                  <a:chExt cx="1305" cy="450"/>
                </a:xfrm>
              </p:grpSpPr>
              <p:sp>
                <p:nvSpPr>
                  <p:cNvPr id="101" name="矩形 100"/>
                  <p:cNvSpPr/>
                  <p:nvPr>
                    <p:custDataLst>
                      <p:tags r:id="rId67"/>
                    </p:custDataLst>
                  </p:nvPr>
                </p:nvSpPr>
                <p:spPr>
                  <a:xfrm>
                    <a:off x="11623" y="6308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2" name="矩形 101"/>
                  <p:cNvSpPr/>
                  <p:nvPr>
                    <p:custDataLst>
                      <p:tags r:id="rId68"/>
                    </p:custDataLst>
                  </p:nvPr>
                </p:nvSpPr>
                <p:spPr>
                  <a:xfrm>
                    <a:off x="11884" y="6308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3" name="矩形 102"/>
                  <p:cNvSpPr/>
                  <p:nvPr>
                    <p:custDataLst>
                      <p:tags r:id="rId69"/>
                    </p:custDataLst>
                  </p:nvPr>
                </p:nvSpPr>
                <p:spPr>
                  <a:xfrm>
                    <a:off x="12145" y="6308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4" name="矩形 103"/>
                  <p:cNvSpPr/>
                  <p:nvPr>
                    <p:custDataLst>
                      <p:tags r:id="rId70"/>
                    </p:custDataLst>
                  </p:nvPr>
                </p:nvSpPr>
                <p:spPr>
                  <a:xfrm>
                    <a:off x="12406" y="6308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5" name="矩形 104"/>
                  <p:cNvSpPr/>
                  <p:nvPr>
                    <p:custDataLst>
                      <p:tags r:id="rId71"/>
                    </p:custDataLst>
                  </p:nvPr>
                </p:nvSpPr>
                <p:spPr>
                  <a:xfrm>
                    <a:off x="12667" y="6308"/>
                    <a:ext cx="261" cy="4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0" name="直接箭头连接符 109"/>
                <p:cNvCxnSpPr>
                  <a:stCxn id="97" idx="3"/>
                  <a:endCxn id="101" idx="1"/>
                </p:cNvCxnSpPr>
                <p:nvPr>
                  <p:custDataLst>
                    <p:tags r:id="rId72"/>
                  </p:custDataLst>
                </p:nvPr>
              </p:nvCxnSpPr>
              <p:spPr>
                <a:xfrm>
                  <a:off x="13030" y="6595"/>
                  <a:ext cx="713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直接箭头连接符 110"/>
              <p:cNvCxnSpPr>
                <a:endCxn id="3" idx="2"/>
              </p:cNvCxnSpPr>
              <p:nvPr/>
            </p:nvCxnSpPr>
            <p:spPr>
              <a:xfrm flipV="1">
                <a:off x="2324" y="4789"/>
                <a:ext cx="1056" cy="21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>
                <a:endCxn id="18" idx="2"/>
              </p:cNvCxnSpPr>
              <p:nvPr>
                <p:custDataLst>
                  <p:tags r:id="rId73"/>
                </p:custDataLst>
              </p:nvPr>
            </p:nvCxnSpPr>
            <p:spPr>
              <a:xfrm>
                <a:off x="2324" y="6988"/>
                <a:ext cx="1056" cy="25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>
                <a:endCxn id="114" idx="0"/>
              </p:cNvCxnSpPr>
              <p:nvPr>
                <p:custDataLst>
                  <p:tags r:id="rId74"/>
                </p:custDataLst>
              </p:nvPr>
            </p:nvCxnSpPr>
            <p:spPr>
              <a:xfrm>
                <a:off x="5613" y="4833"/>
                <a:ext cx="963" cy="22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18" name="组合 117"/>
              <p:cNvGrpSpPr/>
              <p:nvPr/>
            </p:nvGrpSpPr>
            <p:grpSpPr>
              <a:xfrm>
                <a:off x="6406" y="7082"/>
                <a:ext cx="340" cy="341"/>
                <a:chOff x="8561" y="3812"/>
                <a:chExt cx="340" cy="341"/>
              </a:xfrm>
            </p:grpSpPr>
            <p:sp>
              <p:nvSpPr>
                <p:cNvPr id="114" name="椭圆 113"/>
                <p:cNvSpPr/>
                <p:nvPr/>
              </p:nvSpPr>
              <p:spPr>
                <a:xfrm>
                  <a:off x="8561" y="3813"/>
                  <a:ext cx="340" cy="3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16" name="直接连接符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8561" y="3983"/>
                  <a:ext cx="3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/>
                <p:cNvCxnSpPr/>
                <p:nvPr>
                  <p:custDataLst>
                    <p:tags r:id="rId75"/>
                  </p:custDataLst>
                </p:nvPr>
              </p:nvCxnSpPr>
              <p:spPr>
                <a:xfrm rot="16200000">
                  <a:off x="8561" y="3982"/>
                  <a:ext cx="3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9" name="直接箭头连接符 118"/>
              <p:cNvCxnSpPr>
                <a:endCxn id="114" idx="4"/>
              </p:cNvCxnSpPr>
              <p:nvPr>
                <p:custDataLst>
                  <p:tags r:id="rId76"/>
                </p:custDataLst>
              </p:nvPr>
            </p:nvCxnSpPr>
            <p:spPr>
              <a:xfrm flipV="1">
                <a:off x="5726" y="7423"/>
                <a:ext cx="850" cy="19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114" idx="6"/>
                <a:endCxn id="90" idx="2"/>
              </p:cNvCxnSpPr>
              <p:nvPr>
                <p:custDataLst>
                  <p:tags r:id="rId77"/>
                </p:custDataLst>
              </p:nvPr>
            </p:nvCxnSpPr>
            <p:spPr>
              <a:xfrm>
                <a:off x="6746" y="7253"/>
                <a:ext cx="3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/>
              <p:cNvCxnSpPr/>
              <p:nvPr>
                <p:custDataLst>
                  <p:tags r:id="rId78"/>
                </p:custDataLst>
              </p:nvPr>
            </p:nvCxnSpPr>
            <p:spPr>
              <a:xfrm flipV="1">
                <a:off x="5625" y="4833"/>
                <a:ext cx="14219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4" name="矩形 123"/>
              <p:cNvSpPr/>
              <p:nvPr/>
            </p:nvSpPr>
            <p:spPr>
              <a:xfrm>
                <a:off x="15805" y="5626"/>
                <a:ext cx="241" cy="2657"/>
              </a:xfrm>
              <a:prstGeom prst="rect">
                <a:avLst/>
              </a:prstGeom>
              <a:noFill/>
              <a:ln w="28575">
                <a:solidFill>
                  <a:srgbClr val="96B0D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25" name="直接箭头连接符 124"/>
              <p:cNvCxnSpPr>
                <a:stCxn id="105" idx="3"/>
              </p:cNvCxnSpPr>
              <p:nvPr>
                <p:custDataLst>
                  <p:tags r:id="rId79"/>
                </p:custDataLst>
              </p:nvPr>
            </p:nvCxnSpPr>
            <p:spPr>
              <a:xfrm flipV="1">
                <a:off x="14708" y="6080"/>
                <a:ext cx="1096" cy="9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/>
              <p:nvPr>
                <p:custDataLst>
                  <p:tags r:id="rId80"/>
                </p:custDataLst>
              </p:nvPr>
            </p:nvCxnSpPr>
            <p:spPr>
              <a:xfrm flipV="1">
                <a:off x="5750" y="9367"/>
                <a:ext cx="14224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/>
              <p:cNvCxnSpPr>
                <a:stCxn id="105" idx="3"/>
              </p:cNvCxnSpPr>
              <p:nvPr>
                <p:custDataLst>
                  <p:tags r:id="rId81"/>
                </p:custDataLst>
              </p:nvPr>
            </p:nvCxnSpPr>
            <p:spPr>
              <a:xfrm>
                <a:off x="14708" y="6986"/>
                <a:ext cx="1097" cy="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29" name="组合 128"/>
              <p:cNvGrpSpPr/>
              <p:nvPr/>
            </p:nvGrpSpPr>
            <p:grpSpPr>
              <a:xfrm rot="0">
                <a:off x="15795" y="7556"/>
                <a:ext cx="2088" cy="451"/>
                <a:chOff x="11623" y="6308"/>
                <a:chExt cx="2088" cy="451"/>
              </a:xfrm>
            </p:grpSpPr>
            <p:sp>
              <p:nvSpPr>
                <p:cNvPr id="130" name="矩形 129"/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11623" y="6308"/>
                  <a:ext cx="261" cy="45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矩形 130"/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11884" y="6308"/>
                  <a:ext cx="261" cy="450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2" name="矩形 131"/>
                <p:cNvSpPr/>
                <p:nvPr>
                  <p:custDataLst>
                    <p:tags r:id="rId84"/>
                  </p:custDataLst>
                </p:nvPr>
              </p:nvSpPr>
              <p:spPr>
                <a:xfrm>
                  <a:off x="12144" y="6309"/>
                  <a:ext cx="261" cy="450"/>
                </a:xfrm>
                <a:prstGeom prst="rect">
                  <a:avLst/>
                </a:prstGeom>
                <a:solidFill>
                  <a:srgbClr val="B3B3B3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3" name="矩形 132"/>
                <p:cNvSpPr/>
                <p:nvPr>
                  <p:custDataLst>
                    <p:tags r:id="rId85"/>
                  </p:custDataLst>
                </p:nvPr>
              </p:nvSpPr>
              <p:spPr>
                <a:xfrm>
                  <a:off x="12405" y="6308"/>
                  <a:ext cx="261" cy="45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4" name="矩形 133"/>
                <p:cNvSpPr/>
                <p:nvPr>
                  <p:custDataLst>
                    <p:tags r:id="rId86"/>
                  </p:custDataLst>
                </p:nvPr>
              </p:nvSpPr>
              <p:spPr>
                <a:xfrm>
                  <a:off x="12667" y="6308"/>
                  <a:ext cx="261" cy="450"/>
                </a:xfrm>
                <a:prstGeom prst="rect">
                  <a:avLst/>
                </a:prstGeom>
                <a:solidFill>
                  <a:srgbClr val="B3B3B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5" name="矩形 134"/>
                <p:cNvSpPr/>
                <p:nvPr>
                  <p:custDataLst>
                    <p:tags r:id="rId87"/>
                  </p:custDataLst>
                </p:nvPr>
              </p:nvSpPr>
              <p:spPr>
                <a:xfrm>
                  <a:off x="12928" y="6308"/>
                  <a:ext cx="261" cy="45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6" name="矩形 135"/>
                <p:cNvSpPr/>
                <p:nvPr>
                  <p:custDataLst>
                    <p:tags r:id="rId88"/>
                  </p:custDataLst>
                </p:nvPr>
              </p:nvSpPr>
              <p:spPr>
                <a:xfrm>
                  <a:off x="13450" y="6308"/>
                  <a:ext cx="261" cy="450"/>
                </a:xfrm>
                <a:prstGeom prst="rect">
                  <a:avLst/>
                </a:prstGeom>
                <a:solidFill>
                  <a:srgbClr val="B3B3B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>
                  <p:custDataLst>
                    <p:tags r:id="rId89"/>
                  </p:custDataLst>
                </p:nvPr>
              </p:nvSpPr>
              <p:spPr>
                <a:xfrm>
                  <a:off x="13189" y="6308"/>
                  <a:ext cx="261" cy="45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47" name="组合 146"/>
              <p:cNvGrpSpPr/>
              <p:nvPr/>
            </p:nvGrpSpPr>
            <p:grpSpPr>
              <a:xfrm rot="0">
                <a:off x="15795" y="5854"/>
                <a:ext cx="2088" cy="451"/>
                <a:chOff x="11623" y="6307"/>
                <a:chExt cx="2088" cy="451"/>
              </a:xfrm>
            </p:grpSpPr>
            <p:sp>
              <p:nvSpPr>
                <p:cNvPr id="148" name="矩形 147"/>
                <p:cNvSpPr/>
                <p:nvPr>
                  <p:custDataLst>
                    <p:tags r:id="rId90"/>
                  </p:custDataLst>
                </p:nvPr>
              </p:nvSpPr>
              <p:spPr>
                <a:xfrm>
                  <a:off x="11623" y="6307"/>
                  <a:ext cx="261" cy="450"/>
                </a:xfrm>
                <a:prstGeom prst="rect">
                  <a:avLst/>
                </a:prstGeom>
                <a:solidFill>
                  <a:srgbClr val="B3B3B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9" name="矩形 148"/>
                <p:cNvSpPr/>
                <p:nvPr>
                  <p:custDataLst>
                    <p:tags r:id="rId91"/>
                  </p:custDataLst>
                </p:nvPr>
              </p:nvSpPr>
              <p:spPr>
                <a:xfrm>
                  <a:off x="11884" y="6307"/>
                  <a:ext cx="261" cy="45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0" name="矩形 149"/>
                <p:cNvSpPr/>
                <p:nvPr>
                  <p:custDataLst>
                    <p:tags r:id="rId92"/>
                  </p:custDataLst>
                </p:nvPr>
              </p:nvSpPr>
              <p:spPr>
                <a:xfrm>
                  <a:off x="12145" y="6307"/>
                  <a:ext cx="261" cy="451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1" name="矩形 150"/>
                <p:cNvSpPr/>
                <p:nvPr>
                  <p:custDataLst>
                    <p:tags r:id="rId93"/>
                  </p:custDataLst>
                </p:nvPr>
              </p:nvSpPr>
              <p:spPr>
                <a:xfrm>
                  <a:off x="12406" y="6307"/>
                  <a:ext cx="261" cy="450"/>
                </a:xfrm>
                <a:prstGeom prst="rect">
                  <a:avLst/>
                </a:prstGeom>
                <a:solidFill>
                  <a:srgbClr val="B3B3B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2" name="矩形 151"/>
                <p:cNvSpPr/>
                <p:nvPr>
                  <p:custDataLst>
                    <p:tags r:id="rId94"/>
                  </p:custDataLst>
                </p:nvPr>
              </p:nvSpPr>
              <p:spPr>
                <a:xfrm>
                  <a:off x="12667" y="6307"/>
                  <a:ext cx="261" cy="45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3" name="矩形 152"/>
                <p:cNvSpPr/>
                <p:nvPr>
                  <p:custDataLst>
                    <p:tags r:id="rId95"/>
                  </p:custDataLst>
                </p:nvPr>
              </p:nvSpPr>
              <p:spPr>
                <a:xfrm>
                  <a:off x="12928" y="6307"/>
                  <a:ext cx="261" cy="450"/>
                </a:xfrm>
                <a:prstGeom prst="rect">
                  <a:avLst/>
                </a:prstGeom>
                <a:solidFill>
                  <a:srgbClr val="B3B3B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4" name="矩形 153"/>
                <p:cNvSpPr/>
                <p:nvPr>
                  <p:custDataLst>
                    <p:tags r:id="rId96"/>
                  </p:custDataLst>
                </p:nvPr>
              </p:nvSpPr>
              <p:spPr>
                <a:xfrm>
                  <a:off x="13450" y="6307"/>
                  <a:ext cx="261" cy="45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5" name="矩形 154"/>
                <p:cNvSpPr/>
                <p:nvPr>
                  <p:custDataLst>
                    <p:tags r:id="rId97"/>
                  </p:custDataLst>
                </p:nvPr>
              </p:nvSpPr>
              <p:spPr>
                <a:xfrm>
                  <a:off x="13189" y="6307"/>
                  <a:ext cx="261" cy="450"/>
                </a:xfrm>
                <a:prstGeom prst="rect">
                  <a:avLst/>
                </a:prstGeom>
                <a:solidFill>
                  <a:srgbClr val="B3B3B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56" name="组合 155"/>
              <p:cNvGrpSpPr/>
              <p:nvPr/>
            </p:nvGrpSpPr>
            <p:grpSpPr>
              <a:xfrm>
                <a:off x="18376" y="9206"/>
                <a:ext cx="340" cy="340"/>
                <a:chOff x="8561" y="3813"/>
                <a:chExt cx="340" cy="340"/>
              </a:xfrm>
              <a:solidFill>
                <a:srgbClr val="FFFFFF"/>
              </a:solidFill>
            </p:grpSpPr>
            <p:sp>
              <p:nvSpPr>
                <p:cNvPr id="157" name="椭圆 156"/>
                <p:cNvSpPr/>
                <p:nvPr>
                  <p:custDataLst>
                    <p:tags r:id="rId98"/>
                  </p:custDataLst>
                </p:nvPr>
              </p:nvSpPr>
              <p:spPr>
                <a:xfrm>
                  <a:off x="8561" y="3813"/>
                  <a:ext cx="340" cy="3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58" name="直接连接符 157"/>
                <p:cNvCxnSpPr>
                  <a:stCxn id="157" idx="1"/>
                  <a:endCxn id="157" idx="5"/>
                </p:cNvCxnSpPr>
                <p:nvPr>
                  <p:custDataLst>
                    <p:tags r:id="rId99"/>
                  </p:custDataLst>
                </p:nvPr>
              </p:nvCxnSpPr>
              <p:spPr>
                <a:xfrm>
                  <a:off x="8611" y="3863"/>
                  <a:ext cx="240" cy="24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/>
                <p:cNvCxnSpPr>
                  <a:stCxn id="157" idx="3"/>
                  <a:endCxn id="157" idx="7"/>
                </p:cNvCxnSpPr>
                <p:nvPr>
                  <p:custDataLst>
                    <p:tags r:id="rId100"/>
                  </p:custDataLst>
                </p:nvPr>
              </p:nvCxnSpPr>
              <p:spPr>
                <a:xfrm flipV="1">
                  <a:off x="8611" y="3863"/>
                  <a:ext cx="240" cy="24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组合 163"/>
              <p:cNvGrpSpPr/>
              <p:nvPr/>
            </p:nvGrpSpPr>
            <p:grpSpPr>
              <a:xfrm>
                <a:off x="18376" y="4670"/>
                <a:ext cx="340" cy="340"/>
                <a:chOff x="8561" y="3813"/>
                <a:chExt cx="340" cy="340"/>
              </a:xfrm>
              <a:solidFill>
                <a:schemeClr val="bg1"/>
              </a:solidFill>
            </p:grpSpPr>
            <p:sp>
              <p:nvSpPr>
                <p:cNvPr id="165" name="椭圆 164"/>
                <p:cNvSpPr/>
                <p:nvPr>
                  <p:custDataLst>
                    <p:tags r:id="rId101"/>
                  </p:custDataLst>
                </p:nvPr>
              </p:nvSpPr>
              <p:spPr>
                <a:xfrm>
                  <a:off x="8561" y="3813"/>
                  <a:ext cx="340" cy="34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66" name="直接连接符 165"/>
                <p:cNvCxnSpPr>
                  <a:stCxn id="165" idx="1"/>
                  <a:endCxn id="165" idx="5"/>
                </p:cNvCxnSpPr>
                <p:nvPr>
                  <p:custDataLst>
                    <p:tags r:id="rId102"/>
                  </p:custDataLst>
                </p:nvPr>
              </p:nvCxnSpPr>
              <p:spPr>
                <a:xfrm>
                  <a:off x="8611" y="3863"/>
                  <a:ext cx="240" cy="24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/>
                <p:cNvCxnSpPr>
                  <a:stCxn id="165" idx="3"/>
                  <a:endCxn id="165" idx="7"/>
                </p:cNvCxnSpPr>
                <p:nvPr>
                  <p:custDataLst>
                    <p:tags r:id="rId103"/>
                  </p:custDataLst>
                </p:nvPr>
              </p:nvCxnSpPr>
              <p:spPr>
                <a:xfrm flipV="1">
                  <a:off x="8611" y="3863"/>
                  <a:ext cx="240" cy="24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9" name="直接箭头连接符 168"/>
              <p:cNvCxnSpPr>
                <a:stCxn id="154" idx="3"/>
                <a:endCxn id="165" idx="4"/>
              </p:cNvCxnSpPr>
              <p:nvPr>
                <p:custDataLst>
                  <p:tags r:id="rId104"/>
                </p:custDataLst>
              </p:nvPr>
            </p:nvCxnSpPr>
            <p:spPr>
              <a:xfrm flipV="1">
                <a:off x="17883" y="5010"/>
                <a:ext cx="663" cy="10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0" name="直接箭头连接符 169"/>
              <p:cNvCxnSpPr>
                <a:stCxn id="136" idx="3"/>
                <a:endCxn id="157" idx="1"/>
              </p:cNvCxnSpPr>
              <p:nvPr>
                <p:custDataLst>
                  <p:tags r:id="rId105"/>
                </p:custDataLst>
              </p:nvPr>
            </p:nvCxnSpPr>
            <p:spPr>
              <a:xfrm>
                <a:off x="17883" y="7781"/>
                <a:ext cx="542" cy="14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71" name="组合 170"/>
              <p:cNvGrpSpPr/>
              <p:nvPr/>
            </p:nvGrpSpPr>
            <p:grpSpPr>
              <a:xfrm>
                <a:off x="23700" y="6742"/>
                <a:ext cx="340" cy="341"/>
                <a:chOff x="8561" y="3812"/>
                <a:chExt cx="340" cy="341"/>
              </a:xfrm>
            </p:grpSpPr>
            <p:sp>
              <p:nvSpPr>
                <p:cNvPr id="172" name="椭圆 171"/>
                <p:cNvSpPr/>
                <p:nvPr>
                  <p:custDataLst>
                    <p:tags r:id="rId106"/>
                  </p:custDataLst>
                </p:nvPr>
              </p:nvSpPr>
              <p:spPr>
                <a:xfrm>
                  <a:off x="8561" y="3813"/>
                  <a:ext cx="340" cy="3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73" name="直接连接符 172"/>
                <p:cNvCxnSpPr>
                  <a:stCxn id="172" idx="2"/>
                  <a:endCxn id="172" idx="6"/>
                </p:cNvCxnSpPr>
                <p:nvPr>
                  <p:custDataLst>
                    <p:tags r:id="rId107"/>
                  </p:custDataLst>
                </p:nvPr>
              </p:nvCxnSpPr>
              <p:spPr>
                <a:xfrm>
                  <a:off x="8561" y="3983"/>
                  <a:ext cx="3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/>
                <p:cNvCxnSpPr/>
                <p:nvPr>
                  <p:custDataLst>
                    <p:tags r:id="rId108"/>
                  </p:custDataLst>
                </p:nvPr>
              </p:nvCxnSpPr>
              <p:spPr>
                <a:xfrm rot="16200000">
                  <a:off x="8561" y="3982"/>
                  <a:ext cx="3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5" name="直接箭头连接符 174"/>
              <p:cNvCxnSpPr>
                <a:stCxn id="172" idx="6"/>
              </p:cNvCxnSpPr>
              <p:nvPr>
                <p:custDataLst>
                  <p:tags r:id="rId109"/>
                </p:custDataLst>
              </p:nvPr>
            </p:nvCxnSpPr>
            <p:spPr>
              <a:xfrm>
                <a:off x="24040" y="6913"/>
                <a:ext cx="37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6" name="直接箭头连接符 175"/>
              <p:cNvCxnSpPr/>
              <p:nvPr>
                <p:custDataLst>
                  <p:tags r:id="rId110"/>
                </p:custDataLst>
              </p:nvPr>
            </p:nvCxnSpPr>
            <p:spPr>
              <a:xfrm>
                <a:off x="22169" y="4493"/>
                <a:ext cx="1701" cy="22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7" name="直接箭头连接符 176"/>
              <p:cNvCxnSpPr>
                <a:endCxn id="172" idx="4"/>
              </p:cNvCxnSpPr>
              <p:nvPr>
                <p:custDataLst>
                  <p:tags r:id="rId111"/>
                </p:custDataLst>
              </p:nvPr>
            </p:nvCxnSpPr>
            <p:spPr>
              <a:xfrm flipV="1">
                <a:off x="22282" y="7083"/>
                <a:ext cx="1588" cy="21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8" name="直接箭头连接符 177"/>
              <p:cNvCxnSpPr/>
              <p:nvPr>
                <p:custDataLst>
                  <p:tags r:id="rId112"/>
                </p:custDataLst>
              </p:nvPr>
            </p:nvCxnSpPr>
            <p:spPr>
              <a:xfrm>
                <a:off x="27045" y="6875"/>
                <a:ext cx="113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180" name="对象 17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-1078" y="6494"/>
            <a:ext cx="605" cy="7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13" imgW="165100" imgH="165100" progId="Equation.KSEE3">
                    <p:embed/>
                  </p:oleObj>
                </mc:Choice>
                <mc:Fallback>
                  <p:oleObj name="" r:id="rId113" imgW="1651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14"/>
                        <a:stretch>
                          <a:fillRect/>
                        </a:stretch>
                      </p:blipFill>
                      <p:spPr>
                        <a:xfrm>
                          <a:off x="-1078" y="6494"/>
                          <a:ext cx="605" cy="79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1" name="对象 18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-625" y="7903"/>
            <a:ext cx="491" cy="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115" imgW="152400" imgH="177165" progId="Equation.KSEE3">
                    <p:embed/>
                  </p:oleObj>
                </mc:Choice>
                <mc:Fallback>
                  <p:oleObj name="" r:id="rId115" imgW="152400" imgH="177165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16"/>
                        <a:stretch>
                          <a:fillRect/>
                        </a:stretch>
                      </p:blipFill>
                      <p:spPr>
                        <a:xfrm>
                          <a:off x="-625" y="7903"/>
                          <a:ext cx="491" cy="5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2" name="对象 181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17"/>
              </p:custDataLst>
            </p:nvPr>
          </p:nvGraphicFramePr>
          <p:xfrm>
            <a:off x="169" y="6648"/>
            <a:ext cx="410" cy="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118" imgW="127000" imgH="177165" progId="Equation.KSEE3">
                    <p:embed/>
                  </p:oleObj>
                </mc:Choice>
                <mc:Fallback>
                  <p:oleObj name="" r:id="rId118" imgW="127000" imgH="177165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19"/>
                        <a:stretch>
                          <a:fillRect/>
                        </a:stretch>
                      </p:blipFill>
                      <p:spPr>
                        <a:xfrm>
                          <a:off x="169" y="6648"/>
                          <a:ext cx="410" cy="5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" name="对象 182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20"/>
              </p:custDataLst>
            </p:nvPr>
          </p:nvGraphicFramePr>
          <p:xfrm>
            <a:off x="802" y="7555"/>
            <a:ext cx="491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" name="" r:id="rId121" imgW="152400" imgH="139700" progId="Equation.KSEE3">
                    <p:embed/>
                  </p:oleObj>
                </mc:Choice>
                <mc:Fallback>
                  <p:oleObj name="" r:id="rId121" imgW="152400" imgH="1397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122"/>
                        <a:stretch>
                          <a:fillRect/>
                        </a:stretch>
                      </p:blipFill>
                      <p:spPr>
                        <a:xfrm>
                          <a:off x="802" y="7555"/>
                          <a:ext cx="491" cy="4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5" name="直接箭头连接符 184"/>
            <p:cNvCxnSpPr/>
            <p:nvPr>
              <p:custDataLst>
                <p:tags r:id="rId123"/>
              </p:custDataLst>
            </p:nvPr>
          </p:nvCxnSpPr>
          <p:spPr>
            <a:xfrm>
              <a:off x="-2552" y="6882"/>
              <a:ext cx="113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8" name="文本框 187"/>
            <p:cNvSpPr txBox="1"/>
            <p:nvPr/>
          </p:nvSpPr>
          <p:spPr>
            <a:xfrm>
              <a:off x="1139" y="4683"/>
              <a:ext cx="2327" cy="7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/>
                <a:t>𝓕 </a:t>
              </a:r>
              <a:endParaRPr lang="zh-CN" altLang="en-US"/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1190" y="4491"/>
              <a:ext cx="1015" cy="6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1800"/>
                <a:t>~</a:t>
              </a:r>
              <a:endParaRPr lang="en-US" altLang="zh-CN" sz="1800"/>
            </a:p>
          </p:txBody>
        </p:sp>
        <p:sp>
          <p:nvSpPr>
            <p:cNvPr id="191" name="文本框 190"/>
            <p:cNvSpPr txBox="1"/>
            <p:nvPr>
              <p:custDataLst>
                <p:tags r:id="rId124"/>
              </p:custDataLst>
            </p:nvPr>
          </p:nvSpPr>
          <p:spPr>
            <a:xfrm>
              <a:off x="1101" y="8283"/>
              <a:ext cx="918" cy="7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/>
                <a:t>𝓕 </a:t>
              </a:r>
              <a:endParaRPr lang="zh-CN" altLang="en-US"/>
            </a:p>
          </p:txBody>
        </p:sp>
        <p:sp>
          <p:nvSpPr>
            <p:cNvPr id="192" name="文本框 191"/>
            <p:cNvSpPr txBox="1"/>
            <p:nvPr>
              <p:custDataLst>
                <p:tags r:id="rId125"/>
              </p:custDataLst>
            </p:nvPr>
          </p:nvSpPr>
          <p:spPr>
            <a:xfrm>
              <a:off x="1216" y="8158"/>
              <a:ext cx="809" cy="6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^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93" name="文本框 192"/>
            <p:cNvSpPr txBox="1"/>
            <p:nvPr/>
          </p:nvSpPr>
          <p:spPr>
            <a:xfrm>
              <a:off x="1293" y="6307"/>
              <a:ext cx="2603" cy="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Split</a:t>
              </a:r>
              <a:endParaRPr lang="en-US" altLang="zh-CN" sz="20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aphicFrame>
          <p:nvGraphicFramePr>
            <p:cNvPr id="194" name="对象 193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26"/>
              </p:custDataLst>
            </p:nvPr>
          </p:nvGraphicFramePr>
          <p:xfrm>
            <a:off x="6066" y="6475"/>
            <a:ext cx="605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127" imgW="165100" imgH="177165" progId="Equation.KSEE3">
                    <p:embed/>
                  </p:oleObj>
                </mc:Choice>
                <mc:Fallback>
                  <p:oleObj name="" r:id="rId127" imgW="1651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8"/>
                        <a:stretch>
                          <a:fillRect/>
                        </a:stretch>
                      </p:blipFill>
                      <p:spPr>
                        <a:xfrm>
                          <a:off x="6066" y="6475"/>
                          <a:ext cx="605" cy="8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" name="对象 194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29"/>
              </p:custDataLst>
            </p:nvPr>
          </p:nvGraphicFramePr>
          <p:xfrm>
            <a:off x="2740" y="9035"/>
            <a:ext cx="359" cy="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" name="" r:id="rId130" imgW="165100" imgH="177165" progId="Equation.KSEE3">
                    <p:embed/>
                  </p:oleObj>
                </mc:Choice>
                <mc:Fallback>
                  <p:oleObj name="" r:id="rId130" imgW="1651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8"/>
                        <a:stretch>
                          <a:fillRect/>
                        </a:stretch>
                      </p:blipFill>
                      <p:spPr>
                        <a:xfrm>
                          <a:off x="2740" y="9035"/>
                          <a:ext cx="359" cy="5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7" name="文本框 196"/>
            <p:cNvSpPr txBox="1"/>
            <p:nvPr>
              <p:custDataLst>
                <p:tags r:id="rId131"/>
              </p:custDataLst>
            </p:nvPr>
          </p:nvSpPr>
          <p:spPr>
            <a:xfrm>
              <a:off x="2709" y="8835"/>
              <a:ext cx="1441" cy="52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1600" b="1">
                  <a:latin typeface="Times New Roman" panose="02020603050405020304" charset="0"/>
                  <a:cs typeface="Times New Roman" panose="02020603050405020304" charset="0"/>
                </a:rPr>
                <a:t>^</a:t>
              </a:r>
              <a:endParaRPr lang="en-US" altLang="zh-CN" sz="16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aphicFrame>
          <p:nvGraphicFramePr>
            <p:cNvPr id="200" name="对象 199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32"/>
              </p:custDataLst>
            </p:nvPr>
          </p:nvGraphicFramePr>
          <p:xfrm>
            <a:off x="2740" y="4299"/>
            <a:ext cx="359" cy="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" name="" r:id="rId133" imgW="165100" imgH="177165" progId="Equation.KSEE3">
                    <p:embed/>
                  </p:oleObj>
                </mc:Choice>
                <mc:Fallback>
                  <p:oleObj name="" r:id="rId133" imgW="1651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8"/>
                        <a:stretch>
                          <a:fillRect/>
                        </a:stretch>
                      </p:blipFill>
                      <p:spPr>
                        <a:xfrm>
                          <a:off x="2740" y="4299"/>
                          <a:ext cx="359" cy="5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2" name="文本框 201"/>
            <p:cNvSpPr txBox="1"/>
            <p:nvPr>
              <p:custDataLst>
                <p:tags r:id="rId134"/>
              </p:custDataLst>
            </p:nvPr>
          </p:nvSpPr>
          <p:spPr>
            <a:xfrm>
              <a:off x="2665" y="4006"/>
              <a:ext cx="1854" cy="632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1800"/>
                <a:t>~</a:t>
              </a:r>
              <a:endParaRPr lang="en-US" altLang="zh-CN" sz="1800"/>
            </a:p>
          </p:txBody>
        </p:sp>
        <p:sp>
          <p:nvSpPr>
            <p:cNvPr id="203" name="文本框 202"/>
            <p:cNvSpPr txBox="1"/>
            <p:nvPr/>
          </p:nvSpPr>
          <p:spPr>
            <a:xfrm>
              <a:off x="-175" y="3808"/>
              <a:ext cx="2518" cy="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latin typeface="Times New Roman" panose="02020603050405020304" charset="0"/>
                  <a:cs typeface="Times New Roman" panose="02020603050405020304" charset="0"/>
                </a:rPr>
                <a:t>Kernel 3</a:t>
              </a:r>
              <a:r>
                <a:rPr lang="zh-CN" altLang="en-US" sz="1600" b="1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1600" b="1">
                  <a:latin typeface="Times New Roman" panose="02020603050405020304" charset="0"/>
                  <a:cs typeface="Times New Roman" panose="02020603050405020304" charset="0"/>
                </a:rPr>
                <a:t>3 </a:t>
              </a:r>
              <a:endParaRPr lang="en-US" altLang="zh-CN" sz="16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4" name="文本框 203"/>
            <p:cNvSpPr txBox="1"/>
            <p:nvPr>
              <p:custDataLst>
                <p:tags r:id="rId135"/>
              </p:custDataLst>
            </p:nvPr>
          </p:nvSpPr>
          <p:spPr>
            <a:xfrm>
              <a:off x="-175" y="9144"/>
              <a:ext cx="2492" cy="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b="1">
                  <a:latin typeface="Times New Roman" panose="02020603050405020304" charset="0"/>
                  <a:cs typeface="Times New Roman" panose="02020603050405020304" charset="0"/>
                </a:rPr>
                <a:t>Kernel 5</a:t>
              </a:r>
              <a:r>
                <a:rPr lang="zh-CN" altLang="en-US" sz="1600" b="1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1600" b="1">
                  <a:latin typeface="Times New Roman" panose="02020603050405020304" charset="0"/>
                  <a:cs typeface="Times New Roman" panose="02020603050405020304" charset="0"/>
                </a:rPr>
                <a:t>5</a:t>
              </a:r>
              <a:endParaRPr lang="en-US" altLang="zh-CN" sz="16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5" name="文本框 204"/>
            <p:cNvSpPr txBox="1"/>
            <p:nvPr/>
          </p:nvSpPr>
          <p:spPr>
            <a:xfrm>
              <a:off x="8399" y="5895"/>
              <a:ext cx="1755" cy="6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𝓕</a:t>
              </a:r>
              <a:endParaRPr lang="en-US" altLang="zh-CN" sz="1400" i="1" baseline="-25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8617" y="5979"/>
              <a:ext cx="1180" cy="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i="1" baseline="-250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gp</a:t>
              </a:r>
              <a:endParaRPr lang="zh-CN" altLang="en-US"/>
            </a:p>
          </p:txBody>
        </p:sp>
        <p:sp>
          <p:nvSpPr>
            <p:cNvPr id="207" name="文本框 206"/>
            <p:cNvSpPr txBox="1"/>
            <p:nvPr>
              <p:custDataLst>
                <p:tags r:id="rId136"/>
              </p:custDataLst>
            </p:nvPr>
          </p:nvSpPr>
          <p:spPr>
            <a:xfrm>
              <a:off x="11245" y="5895"/>
              <a:ext cx="1990" cy="6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latin typeface="微软雅黑" panose="020B0503020204020204" charset="-122"/>
                  <a:ea typeface="微软雅黑" panose="020B0503020204020204" charset="-122"/>
                </a:rPr>
                <a:t>𝓕</a:t>
              </a:r>
              <a:endParaRPr lang="en-US" altLang="zh-CN" sz="1400" i="1" baseline="-25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8" name="文本框 207"/>
            <p:cNvSpPr txBox="1"/>
            <p:nvPr>
              <p:custDataLst>
                <p:tags r:id="rId137"/>
              </p:custDataLst>
            </p:nvPr>
          </p:nvSpPr>
          <p:spPr>
            <a:xfrm>
              <a:off x="11463" y="6060"/>
              <a:ext cx="1189" cy="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i="1">
                  <a:latin typeface="Times New Roman" panose="02020603050405020304" charset="0"/>
                  <a:cs typeface="Times New Roman" panose="02020603050405020304" charset="0"/>
                </a:rPr>
                <a:t>fc</a:t>
              </a:r>
              <a:endParaRPr lang="en-US" altLang="zh-CN" sz="1200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aphicFrame>
          <p:nvGraphicFramePr>
            <p:cNvPr id="209" name="对象 208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38"/>
              </p:custDataLst>
            </p:nvPr>
          </p:nvGraphicFramePr>
          <p:xfrm>
            <a:off x="10148" y="6792"/>
            <a:ext cx="227" cy="4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" name="" r:id="rId139" imgW="127000" imgH="177165" progId="Equation.KSEE3">
                    <p:embed/>
                  </p:oleObj>
                </mc:Choice>
                <mc:Fallback>
                  <p:oleObj name="" r:id="rId139" imgW="1270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0"/>
                        <a:stretch>
                          <a:fillRect/>
                        </a:stretch>
                      </p:blipFill>
                      <p:spPr>
                        <a:xfrm>
                          <a:off x="10148" y="6792"/>
                          <a:ext cx="227" cy="4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3" name="对象 212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41"/>
              </p:custDataLst>
            </p:nvPr>
          </p:nvGraphicFramePr>
          <p:xfrm>
            <a:off x="15378" y="5967"/>
            <a:ext cx="270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" name="" r:id="rId142" imgW="127000" imgH="139700" progId="Equation.KSEE3">
                    <p:embed/>
                  </p:oleObj>
                </mc:Choice>
                <mc:Fallback>
                  <p:oleObj name="" r:id="rId142" imgW="127000" imgH="139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3"/>
                        <a:stretch>
                          <a:fillRect/>
                        </a:stretch>
                      </p:blipFill>
                      <p:spPr>
                        <a:xfrm>
                          <a:off x="15378" y="5967"/>
                          <a:ext cx="270" cy="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" name="对象 216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44"/>
              </p:custDataLst>
            </p:nvPr>
          </p:nvGraphicFramePr>
          <p:xfrm>
            <a:off x="15365" y="7649"/>
            <a:ext cx="27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" name="" r:id="rId145" imgW="127000" imgH="177165" progId="Equation.KSEE3">
                    <p:embed/>
                  </p:oleObj>
                </mc:Choice>
                <mc:Fallback>
                  <p:oleObj name="" r:id="rId145" imgW="1270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6"/>
                        <a:stretch>
                          <a:fillRect/>
                        </a:stretch>
                      </p:blipFill>
                      <p:spPr>
                        <a:xfrm>
                          <a:off x="15365" y="7649"/>
                          <a:ext cx="270" cy="5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9" name="文本框 218"/>
            <p:cNvSpPr txBox="1"/>
            <p:nvPr/>
          </p:nvSpPr>
          <p:spPr>
            <a:xfrm>
              <a:off x="14684" y="6259"/>
              <a:ext cx="3083" cy="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i="1">
                  <a:solidFill>
                    <a:srgbClr val="4E7EC6"/>
                  </a:solidFill>
                  <a:latin typeface="Times New Roman" panose="02020603050405020304" charset="0"/>
                  <a:cs typeface="Times New Roman" panose="02020603050405020304" charset="0"/>
                </a:rPr>
                <a:t>softmax</a:t>
              </a:r>
              <a:endParaRPr lang="en-US" altLang="zh-CN" sz="2400" b="1" i="1">
                <a:solidFill>
                  <a:srgbClr val="4E7EC6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0" name="文本框 219"/>
            <p:cNvSpPr txBox="1"/>
            <p:nvPr/>
          </p:nvSpPr>
          <p:spPr>
            <a:xfrm>
              <a:off x="19040" y="6308"/>
              <a:ext cx="2556" cy="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Select</a:t>
              </a:r>
              <a:endParaRPr lang="en-US" altLang="zh-CN" sz="20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aphicFrame>
          <p:nvGraphicFramePr>
            <p:cNvPr id="221" name="对象 220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47"/>
              </p:custDataLst>
            </p:nvPr>
          </p:nvGraphicFramePr>
          <p:xfrm>
            <a:off x="23491" y="6648"/>
            <a:ext cx="605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" name="" r:id="rId148" imgW="165100" imgH="177165" progId="Equation.KSEE3">
                    <p:embed/>
                  </p:oleObj>
                </mc:Choice>
                <mc:Fallback>
                  <p:oleObj name="" r:id="rId148" imgW="1651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9"/>
                        <a:stretch>
                          <a:fillRect/>
                        </a:stretch>
                      </p:blipFill>
                      <p:spPr>
                        <a:xfrm>
                          <a:off x="23491" y="6648"/>
                          <a:ext cx="605" cy="8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3" name="文本框 222"/>
            <p:cNvSpPr txBox="1"/>
            <p:nvPr/>
          </p:nvSpPr>
          <p:spPr>
            <a:xfrm>
              <a:off x="10546" y="9125"/>
              <a:ext cx="2924" cy="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>
                  <a:latin typeface="Times New Roman" panose="02020603050405020304" charset="0"/>
                  <a:cs typeface="Times New Roman" panose="02020603050405020304" charset="0"/>
                </a:rPr>
                <a:t>Fuse</a:t>
              </a:r>
              <a:endParaRPr lang="en-US" altLang="zh-CN" sz="20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4" name="文本框 223"/>
            <p:cNvSpPr txBox="1"/>
            <p:nvPr/>
          </p:nvSpPr>
          <p:spPr>
            <a:xfrm>
              <a:off x="6519" y="3004"/>
              <a:ext cx="6262" cy="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element-wise summation</a:t>
              </a:r>
              <a:endParaRPr lang="en-US" altLang="zh-CN" sz="1600"/>
            </a:p>
          </p:txBody>
        </p:sp>
        <p:sp>
          <p:nvSpPr>
            <p:cNvPr id="227" name="椭圆 226"/>
            <p:cNvSpPr/>
            <p:nvPr>
              <p:custDataLst>
                <p:tags r:id="rId150"/>
              </p:custDataLst>
            </p:nvPr>
          </p:nvSpPr>
          <p:spPr>
            <a:xfrm>
              <a:off x="6065" y="3144"/>
              <a:ext cx="340" cy="3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28" name="直接连接符 227"/>
            <p:cNvCxnSpPr>
              <a:stCxn id="227" idx="2"/>
              <a:endCxn id="227" idx="6"/>
            </p:cNvCxnSpPr>
            <p:nvPr/>
          </p:nvCxnSpPr>
          <p:spPr>
            <a:xfrm>
              <a:off x="6065" y="3314"/>
              <a:ext cx="340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227" idx="0"/>
              <a:endCxn id="227" idx="4"/>
            </p:cNvCxnSpPr>
            <p:nvPr>
              <p:custDataLst>
                <p:tags r:id="rId151"/>
              </p:custDataLst>
            </p:nvPr>
          </p:nvCxnSpPr>
          <p:spPr>
            <a:xfrm>
              <a:off x="6235" y="3144"/>
              <a:ext cx="0" cy="34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30" name="文本框 229"/>
            <p:cNvSpPr txBox="1"/>
            <p:nvPr>
              <p:custDataLst>
                <p:tags r:id="rId152"/>
              </p:custDataLst>
            </p:nvPr>
          </p:nvSpPr>
          <p:spPr>
            <a:xfrm>
              <a:off x="13096" y="3004"/>
              <a:ext cx="5553" cy="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element-wise product</a:t>
              </a:r>
              <a:endParaRPr lang="en-US" altLang="zh-CN" sz="1600"/>
            </a:p>
          </p:txBody>
        </p:sp>
        <p:sp>
          <p:nvSpPr>
            <p:cNvPr id="231" name="椭圆 230"/>
            <p:cNvSpPr/>
            <p:nvPr>
              <p:custDataLst>
                <p:tags r:id="rId153"/>
              </p:custDataLst>
            </p:nvPr>
          </p:nvSpPr>
          <p:spPr>
            <a:xfrm>
              <a:off x="12564" y="3144"/>
              <a:ext cx="340" cy="3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32" name="直接连接符 231"/>
            <p:cNvCxnSpPr>
              <a:stCxn id="231" idx="1"/>
              <a:endCxn id="231" idx="5"/>
            </p:cNvCxnSpPr>
            <p:nvPr>
              <p:custDataLst>
                <p:tags r:id="rId154"/>
              </p:custDataLst>
            </p:nvPr>
          </p:nvCxnSpPr>
          <p:spPr>
            <a:xfrm>
              <a:off x="12614" y="3194"/>
              <a:ext cx="240" cy="24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/>
            <p:nvPr>
              <p:custDataLst>
                <p:tags r:id="rId155"/>
              </p:custDataLst>
            </p:nvPr>
          </p:nvCxnSpPr>
          <p:spPr>
            <a:xfrm flipH="1">
              <a:off x="12614" y="3194"/>
              <a:ext cx="240" cy="24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234" name="对象 233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56"/>
              </p:custDataLst>
            </p:nvPr>
          </p:nvGraphicFramePr>
          <p:xfrm>
            <a:off x="12530" y="6786"/>
            <a:ext cx="251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" name="" r:id="rId157" imgW="139700" imgH="165100" progId="Equation.KSEE3">
                    <p:embed/>
                  </p:oleObj>
                </mc:Choice>
                <mc:Fallback>
                  <p:oleObj name="" r:id="rId157" imgW="1397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58"/>
                        <a:stretch>
                          <a:fillRect/>
                        </a:stretch>
                      </p:blipFill>
                      <p:spPr>
                        <a:xfrm>
                          <a:off x="12530" y="6786"/>
                          <a:ext cx="251" cy="3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文本框 9"/>
          <p:cNvSpPr txBox="1"/>
          <p:nvPr/>
        </p:nvSpPr>
        <p:spPr>
          <a:xfrm>
            <a:off x="734695" y="3429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0" y="0"/>
            <a:ext cx="40678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Selective Kernel Convolution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395605" y="285305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5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6480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Squeeze-and-Excitation block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9721" b="16535"/>
          <a:stretch>
            <a:fillRect/>
          </a:stretch>
        </p:blipFill>
        <p:spPr>
          <a:xfrm>
            <a:off x="1547495" y="1268730"/>
            <a:ext cx="7271385" cy="2016125"/>
          </a:xfrm>
          <a:prstGeom prst="rect">
            <a:avLst/>
          </a:prstGeom>
        </p:spPr>
      </p:pic>
      <p:grpSp>
        <p:nvGrpSpPr>
          <p:cNvPr id="98" name="组合 97"/>
          <p:cNvGrpSpPr/>
          <p:nvPr/>
        </p:nvGrpSpPr>
        <p:grpSpPr>
          <a:xfrm>
            <a:off x="1202690" y="3933190"/>
            <a:ext cx="8174990" cy="1704340"/>
            <a:chOff x="1794" y="5384"/>
            <a:chExt cx="12874" cy="2684"/>
          </a:xfrm>
        </p:grpSpPr>
        <p:grpSp>
          <p:nvGrpSpPr>
            <p:cNvPr id="96" name="组合 95"/>
            <p:cNvGrpSpPr/>
            <p:nvPr/>
          </p:nvGrpSpPr>
          <p:grpSpPr>
            <a:xfrm>
              <a:off x="1794" y="5384"/>
              <a:ext cx="12875" cy="2684"/>
              <a:chOff x="1794" y="5384"/>
              <a:chExt cx="12875" cy="2684"/>
            </a:xfrm>
          </p:grpSpPr>
          <p:sp>
            <p:nvSpPr>
              <p:cNvPr id="340" name="Google Shape;340;p21"/>
              <p:cNvSpPr/>
              <p:nvPr/>
            </p:nvSpPr>
            <p:spPr>
              <a:xfrm>
                <a:off x="2425" y="5967"/>
                <a:ext cx="1235" cy="1662"/>
              </a:xfrm>
              <a:prstGeom prst="cube">
                <a:avLst>
                  <a:gd name="adj" fmla="val 35708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EEBF7"/>
                    </a:solidFill>
                  </a14:hiddenFill>
                </a:ext>
              </a:ex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" name="Google Shape;340;p21"/>
              <p:cNvSpPr/>
              <p:nvPr/>
            </p:nvSpPr>
            <p:spPr>
              <a:xfrm>
                <a:off x="5046" y="5967"/>
                <a:ext cx="1480" cy="1662"/>
              </a:xfrm>
              <a:prstGeom prst="cube">
                <a:avLst>
                  <a:gd name="adj" fmla="val 30850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EEBF7"/>
                    </a:solidFill>
                  </a14:hiddenFill>
                </a:ext>
              </a:ex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aphicFrame>
            <p:nvGraphicFramePr>
              <p:cNvPr id="180" name="对象 17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105" y="5627"/>
              <a:ext cx="235" cy="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" r:id="rId2" imgW="165100" imgH="165100" progId="Equation.KSEE3">
                      <p:embed/>
                    </p:oleObj>
                  </mc:Choice>
                  <mc:Fallback>
                    <p:oleObj name="" r:id="rId2" imgW="165100" imgH="1651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3105" y="5627"/>
                            <a:ext cx="235" cy="30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" name="对象 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953" y="5604"/>
              <a:ext cx="235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" r:id="rId4" imgW="165100" imgH="177165" progId="Equation.KSEE3">
                      <p:embed/>
                    </p:oleObj>
                  </mc:Choice>
                  <mc:Fallback>
                    <p:oleObj name="" r:id="rId4" imgW="165100" imgH="177165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953" y="5604"/>
                            <a:ext cx="235" cy="33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" name="直接箭头连接符 6"/>
              <p:cNvCxnSpPr/>
              <p:nvPr/>
            </p:nvCxnSpPr>
            <p:spPr>
              <a:xfrm>
                <a:off x="1794" y="7015"/>
                <a:ext cx="552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>
              <a:xfrm>
                <a:off x="3786" y="7017"/>
                <a:ext cx="1134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aphicFrame>
            <p:nvGraphicFramePr>
              <p:cNvPr id="12" name="对象 1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4113" y="6534"/>
              <a:ext cx="367" cy="4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" name="" r:id="rId6" imgW="190500" imgH="228600" progId="Equation.KSEE3">
                      <p:embed/>
                    </p:oleObj>
                  </mc:Choice>
                  <mc:Fallback>
                    <p:oleObj name="" r:id="rId6" imgW="1905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113" y="6534"/>
                            <a:ext cx="367" cy="42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对象 1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2766" y="6761"/>
              <a:ext cx="253" cy="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" name="" r:id="rId8" imgW="177165" imgH="165100" progId="Equation.KSEE3">
                      <p:embed/>
                    </p:oleObj>
                  </mc:Choice>
                  <mc:Fallback>
                    <p:oleObj name="" r:id="rId8" imgW="177165" imgH="1651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766" y="6761"/>
                            <a:ext cx="253" cy="30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" name="文本框 19"/>
              <p:cNvSpPr txBox="1"/>
              <p:nvPr/>
            </p:nvSpPr>
            <p:spPr>
              <a:xfrm>
                <a:off x="2926" y="6647"/>
                <a:ext cx="438" cy="3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latin typeface="微软雅黑" panose="020B0503020204020204" charset="-122"/>
                    <a:ea typeface="微软雅黑" panose="020B0503020204020204" charset="-122"/>
                  </a:rPr>
                  <a:t>’</a:t>
                </a:r>
                <a:endParaRPr lang="en-US" altLang="zh-CN" sz="1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766" y="7629"/>
                <a:ext cx="438" cy="3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latin typeface="微软雅黑" panose="020B0503020204020204" charset="-122"/>
                    <a:ea typeface="微软雅黑" panose="020B0503020204020204" charset="-122"/>
                  </a:rPr>
                  <a:t>’</a:t>
                </a:r>
                <a:endParaRPr lang="en-US" altLang="zh-CN" sz="1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675" y="7214"/>
                <a:ext cx="438" cy="3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1400">
                    <a:latin typeface="微软雅黑" panose="020B0503020204020204" charset="-122"/>
                    <a:ea typeface="微软雅黑" panose="020B0503020204020204" charset="-122"/>
                  </a:rPr>
                  <a:t>’</a:t>
                </a:r>
                <a:endParaRPr lang="en-US" altLang="zh-CN" sz="1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aphicFrame>
            <p:nvGraphicFramePr>
              <p:cNvPr id="23" name="对象 2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2652" y="7736"/>
              <a:ext cx="218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" name="" r:id="rId10" imgW="152400" imgH="177165" progId="Equation.KSEE3">
                      <p:embed/>
                    </p:oleObj>
                  </mc:Choice>
                  <mc:Fallback>
                    <p:oleObj name="" r:id="rId10" imgW="152400" imgH="177165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652" y="7736"/>
                            <a:ext cx="218" cy="33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对象 2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533" y="7309"/>
              <a:ext cx="253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" name="" r:id="rId12" imgW="177165" imgH="177165" progId="Equation.KSEE3">
                      <p:embed/>
                    </p:oleObj>
                  </mc:Choice>
                  <mc:Fallback>
                    <p:oleObj name="" r:id="rId12" imgW="177165" imgH="177165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533" y="7309"/>
                            <a:ext cx="253" cy="33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对象 2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487" y="7736"/>
              <a:ext cx="218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" name="" r:id="rId14" imgW="152400" imgH="177165" progId="Equation.KSEE3">
                      <p:embed/>
                    </p:oleObj>
                  </mc:Choice>
                  <mc:Fallback>
                    <p:oleObj name="" r:id="rId14" imgW="152400" imgH="177165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487" y="7736"/>
                            <a:ext cx="218" cy="33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对象 2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744" y="6761"/>
              <a:ext cx="253" cy="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" name="" r:id="rId15" imgW="177165" imgH="165100" progId="Equation.KSEE3">
                      <p:embed/>
                    </p:oleObj>
                  </mc:Choice>
                  <mc:Fallback>
                    <p:oleObj name="" r:id="rId15" imgW="177165" imgH="1651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5744" y="6761"/>
                            <a:ext cx="253" cy="30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对象 3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6407" y="7309"/>
              <a:ext cx="253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" name="" r:id="rId16" imgW="177165" imgH="177165" progId="Equation.KSEE3">
                      <p:embed/>
                    </p:oleObj>
                  </mc:Choice>
                  <mc:Fallback>
                    <p:oleObj name="" r:id="rId16" imgW="177165" imgH="177165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6407" y="7309"/>
                            <a:ext cx="253" cy="33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33" name="直接箭头连接符 32"/>
              <p:cNvCxnSpPr/>
              <p:nvPr/>
            </p:nvCxnSpPr>
            <p:spPr>
              <a:xfrm flipV="1">
                <a:off x="6660" y="5967"/>
                <a:ext cx="907" cy="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55" name="组合 54"/>
              <p:cNvGrpSpPr/>
              <p:nvPr/>
            </p:nvGrpSpPr>
            <p:grpSpPr>
              <a:xfrm>
                <a:off x="7708" y="5709"/>
                <a:ext cx="1026" cy="226"/>
                <a:chOff x="8788" y="5709"/>
                <a:chExt cx="1026" cy="226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8788" y="5709"/>
                  <a:ext cx="119" cy="22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8901" y="5709"/>
                  <a:ext cx="119" cy="22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9014" y="5709"/>
                  <a:ext cx="119" cy="22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9127" y="5709"/>
                  <a:ext cx="119" cy="22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9242" y="5709"/>
                  <a:ext cx="119" cy="22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9355" y="5709"/>
                  <a:ext cx="119" cy="22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9468" y="5709"/>
                  <a:ext cx="119" cy="22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9581" y="5709"/>
                  <a:ext cx="119" cy="22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9696" y="5709"/>
                  <a:ext cx="119" cy="227"/>
                </a:xfrm>
                <a:prstGeom prst="rect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10202" y="5697"/>
                <a:ext cx="1026" cy="226"/>
                <a:chOff x="11112" y="5709"/>
                <a:chExt cx="1026" cy="226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11112" y="5709"/>
                  <a:ext cx="119" cy="227"/>
                </a:xfrm>
                <a:prstGeom prst="rect">
                  <a:avLst/>
                </a:prstGeom>
                <a:solidFill>
                  <a:srgbClr val="9A330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11225" y="5709"/>
                  <a:ext cx="119" cy="227"/>
                </a:xfrm>
                <a:prstGeom prst="rect">
                  <a:avLst/>
                </a:prstGeom>
                <a:solidFill>
                  <a:srgbClr val="FF330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11338" y="5709"/>
                  <a:ext cx="119" cy="227"/>
                </a:xfrm>
                <a:prstGeom prst="rect">
                  <a:avLst/>
                </a:prstGeom>
                <a:solidFill>
                  <a:srgbClr val="FF660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11451" y="5709"/>
                  <a:ext cx="119" cy="227"/>
                </a:xfrm>
                <a:prstGeom prst="rect">
                  <a:avLst/>
                </a:prstGeom>
                <a:solidFill>
                  <a:srgbClr val="FF6699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11566" y="5709"/>
                  <a:ext cx="119" cy="227"/>
                </a:xfrm>
                <a:prstGeom prst="rect">
                  <a:avLst/>
                </a:prstGeom>
                <a:solidFill>
                  <a:srgbClr val="CC000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11679" y="5709"/>
                  <a:ext cx="119" cy="227"/>
                </a:xfrm>
                <a:prstGeom prst="rect">
                  <a:avLst/>
                </a:prstGeom>
                <a:solidFill>
                  <a:srgbClr val="990099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1792" y="5709"/>
                  <a:ext cx="119" cy="227"/>
                </a:xfrm>
                <a:prstGeom prst="rect">
                  <a:avLst/>
                </a:prstGeom>
                <a:solidFill>
                  <a:srgbClr val="FFCCFF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1905" y="5709"/>
                  <a:ext cx="119" cy="227"/>
                </a:xfrm>
                <a:prstGeom prst="rect">
                  <a:avLst/>
                </a:prstGeom>
                <a:solidFill>
                  <a:srgbClr val="FFCCCC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2020" y="5709"/>
                  <a:ext cx="119" cy="227"/>
                </a:xfrm>
                <a:prstGeom prst="rect">
                  <a:avLst/>
                </a:prstGeom>
                <a:solidFill>
                  <a:srgbClr val="FF9C0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2" name="文本框 51"/>
              <p:cNvSpPr txBox="1"/>
              <p:nvPr/>
            </p:nvSpPr>
            <p:spPr>
              <a:xfrm>
                <a:off x="7664" y="5967"/>
                <a:ext cx="1134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1</a:t>
                </a:r>
                <a:r>
                  <a:rPr lang="zh-CN" altLang="en-US" sz="1000">
                    <a:latin typeface="Times New Roman" panose="02020603050405020304" charset="0"/>
                    <a:cs typeface="Times New Roman" panose="02020603050405020304" charset="0"/>
                  </a:rPr>
                  <a:t>×</a:t>
                </a:r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1</a:t>
                </a:r>
                <a:r>
                  <a:rPr lang="zh-CN" altLang="en-US" sz="1000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×</a:t>
                </a:r>
                <a:r>
                  <a:rPr lang="en-US" altLang="zh-CN" sz="1000" i="1"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C</a:t>
                </a:r>
                <a:endParaRPr lang="en-US" altLang="zh-CN" sz="1000" i="1">
                  <a:latin typeface="Times New Roman" panose="02020603050405020304" charset="0"/>
                  <a:cs typeface="Times New Roman" panose="02020603050405020304" charset="0"/>
                  <a:sym typeface="+mn-ea"/>
                </a:endParaRPr>
              </a:p>
            </p:txBody>
          </p:sp>
          <p:graphicFrame>
            <p:nvGraphicFramePr>
              <p:cNvPr id="53" name="对象 5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6668" y="5697"/>
              <a:ext cx="710" cy="4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" name="" r:id="rId17" imgW="368300" imgH="241300" progId="Equation.KSEE3">
                      <p:embed/>
                    </p:oleObj>
                  </mc:Choice>
                  <mc:Fallback>
                    <p:oleObj name="" r:id="rId17" imgW="368300" imgH="2413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6668" y="5697"/>
                            <a:ext cx="710" cy="45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57" name="直接箭头连接符 56"/>
              <p:cNvCxnSpPr/>
              <p:nvPr/>
            </p:nvCxnSpPr>
            <p:spPr>
              <a:xfrm>
                <a:off x="8901" y="5822"/>
                <a:ext cx="1134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aphicFrame>
            <p:nvGraphicFramePr>
              <p:cNvPr id="58" name="对象 5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901" y="5384"/>
              <a:ext cx="1102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" name="" r:id="rId19" imgW="571500" imgH="228600" progId="Equation.KSEE3">
                      <p:embed/>
                    </p:oleObj>
                  </mc:Choice>
                  <mc:Fallback>
                    <p:oleObj name="" r:id="rId19" imgW="5715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8901" y="5384"/>
                            <a:ext cx="1102" cy="42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0" name="直接箭头连接符 59"/>
              <p:cNvCxnSpPr/>
              <p:nvPr/>
            </p:nvCxnSpPr>
            <p:spPr>
              <a:xfrm>
                <a:off x="11336" y="5854"/>
                <a:ext cx="1021" cy="9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1" name="直接箭头连接符 60"/>
              <p:cNvCxnSpPr/>
              <p:nvPr/>
            </p:nvCxnSpPr>
            <p:spPr>
              <a:xfrm>
                <a:off x="6693" y="7013"/>
                <a:ext cx="5669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aphicFrame>
            <p:nvGraphicFramePr>
              <p:cNvPr id="62" name="对象 6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110" y="6534"/>
              <a:ext cx="1029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3" name="" r:id="rId21" imgW="533400" imgH="228600" progId="Equation.KSEE3">
                      <p:embed/>
                    </p:oleObj>
                  </mc:Choice>
                  <mc:Fallback>
                    <p:oleObj name="" r:id="rId21" imgW="5334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1110" y="6534"/>
                            <a:ext cx="1029" cy="42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6" name="Google Shape;340;p21"/>
              <p:cNvSpPr/>
              <p:nvPr/>
            </p:nvSpPr>
            <p:spPr>
              <a:xfrm>
                <a:off x="12490" y="5980"/>
                <a:ext cx="1480" cy="1662"/>
              </a:xfrm>
              <a:prstGeom prst="cube">
                <a:avLst>
                  <a:gd name="adj" fmla="val 30850"/>
                </a:avLst>
              </a:prstGeom>
              <a:solidFill>
                <a:srgbClr val="FF9C00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EEBF7"/>
                    </a:solidFill>
                  </a14:hiddenFill>
                </a:ext>
              </a:ex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340;p21"/>
              <p:cNvSpPr/>
              <p:nvPr/>
            </p:nvSpPr>
            <p:spPr>
              <a:xfrm>
                <a:off x="12483" y="5979"/>
                <a:ext cx="1487" cy="1662"/>
              </a:xfrm>
              <a:prstGeom prst="cube">
                <a:avLst>
                  <a:gd name="adj" fmla="val 30850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EEBF7"/>
                    </a:solidFill>
                  </a14:hiddenFill>
                </a:ext>
              </a:extLst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12482" y="6434"/>
                <a:ext cx="1028" cy="1208"/>
                <a:chOff x="11112" y="4728"/>
                <a:chExt cx="1028" cy="1208"/>
              </a:xfrm>
            </p:grpSpPr>
            <p:sp>
              <p:nvSpPr>
                <p:cNvPr id="67" name="矩形 66"/>
                <p:cNvSpPr/>
                <p:nvPr/>
              </p:nvSpPr>
              <p:spPr>
                <a:xfrm>
                  <a:off x="11112" y="4729"/>
                  <a:ext cx="120" cy="1207"/>
                </a:xfrm>
                <a:prstGeom prst="rect">
                  <a:avLst/>
                </a:prstGeom>
                <a:solidFill>
                  <a:srgbClr val="9A33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67"/>
                <p:cNvSpPr/>
                <p:nvPr/>
              </p:nvSpPr>
              <p:spPr>
                <a:xfrm>
                  <a:off x="11225" y="4728"/>
                  <a:ext cx="120" cy="1208"/>
                </a:xfrm>
                <a:prstGeom prst="rect">
                  <a:avLst/>
                </a:prstGeom>
                <a:solidFill>
                  <a:srgbClr val="FF33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>
                  <a:off x="11338" y="4729"/>
                  <a:ext cx="120" cy="1207"/>
                </a:xfrm>
                <a:prstGeom prst="rect">
                  <a:avLst/>
                </a:prstGeom>
                <a:solidFill>
                  <a:srgbClr val="FF66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11451" y="4728"/>
                  <a:ext cx="120" cy="1208"/>
                </a:xfrm>
                <a:prstGeom prst="rect">
                  <a:avLst/>
                </a:prstGeom>
                <a:solidFill>
                  <a:srgbClr val="FF6699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11566" y="4728"/>
                  <a:ext cx="120" cy="1208"/>
                </a:xfrm>
                <a:prstGeom prst="rect">
                  <a:avLst/>
                </a:prstGeom>
                <a:solidFill>
                  <a:srgbClr val="CC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11679" y="4729"/>
                  <a:ext cx="120" cy="1207"/>
                </a:xfrm>
                <a:prstGeom prst="rect">
                  <a:avLst/>
                </a:prstGeom>
                <a:solidFill>
                  <a:srgbClr val="990099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11792" y="4729"/>
                  <a:ext cx="120" cy="1207"/>
                </a:xfrm>
                <a:prstGeom prst="rect">
                  <a:avLst/>
                </a:prstGeom>
                <a:solidFill>
                  <a:srgbClr val="FFCCFF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11905" y="4729"/>
                  <a:ext cx="120" cy="1207"/>
                </a:xfrm>
                <a:prstGeom prst="rect">
                  <a:avLst/>
                </a:prstGeom>
                <a:solidFill>
                  <a:srgbClr val="FFCCCC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12020" y="4729"/>
                  <a:ext cx="120" cy="1207"/>
                </a:xfrm>
                <a:prstGeom prst="rect">
                  <a:avLst/>
                </a:prstGeom>
                <a:solidFill>
                  <a:srgbClr val="FF9C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6" name="矩形 75"/>
              <p:cNvSpPr/>
              <p:nvPr/>
            </p:nvSpPr>
            <p:spPr>
              <a:xfrm rot="20880000">
                <a:off x="12697" y="5602"/>
                <a:ext cx="120" cy="1207"/>
              </a:xfrm>
              <a:prstGeom prst="rect">
                <a:avLst/>
              </a:prstGeom>
              <a:solidFill>
                <a:srgbClr val="9A3300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 rot="20880000">
                <a:off x="12805" y="5600"/>
                <a:ext cx="120" cy="1207"/>
              </a:xfrm>
              <a:prstGeom prst="rect">
                <a:avLst/>
              </a:prstGeom>
              <a:solidFill>
                <a:srgbClr val="FF3300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 rot="20880000">
                <a:off x="12918" y="5599"/>
                <a:ext cx="120" cy="1207"/>
              </a:xfrm>
              <a:prstGeom prst="rect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 rot="20880000">
                <a:off x="13031" y="5603"/>
                <a:ext cx="120" cy="1207"/>
              </a:xfrm>
              <a:prstGeom prst="rect">
                <a:avLst/>
              </a:prstGeom>
              <a:solidFill>
                <a:srgbClr val="FF6699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 rot="20880000">
                <a:off x="13151" y="5600"/>
                <a:ext cx="120" cy="1207"/>
              </a:xfrm>
              <a:prstGeom prst="rect">
                <a:avLst/>
              </a:prstGeom>
              <a:solidFill>
                <a:srgbClr val="CC0000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 rot="20880000">
                <a:off x="13266" y="5603"/>
                <a:ext cx="120" cy="1207"/>
              </a:xfrm>
              <a:prstGeom prst="rect">
                <a:avLst/>
              </a:prstGeom>
              <a:solidFill>
                <a:srgbClr val="990099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 rot="20880000">
                <a:off x="13390" y="5598"/>
                <a:ext cx="120" cy="1207"/>
              </a:xfrm>
              <a:prstGeom prst="rect">
                <a:avLst/>
              </a:prstGeom>
              <a:solidFill>
                <a:srgbClr val="FEA9FF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 rot="20880000">
                <a:off x="13606" y="5603"/>
                <a:ext cx="120" cy="1207"/>
              </a:xfrm>
              <a:prstGeom prst="rect">
                <a:avLst/>
              </a:prstGeom>
              <a:solidFill>
                <a:srgbClr val="FF9C00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 rot="20880000">
                <a:off x="13496" y="5603"/>
                <a:ext cx="120" cy="1207"/>
              </a:xfrm>
              <a:prstGeom prst="rect">
                <a:avLst/>
              </a:prstGeom>
              <a:solidFill>
                <a:srgbClr val="FFA9A9"/>
              </a:solidFill>
              <a:ln w="12700">
                <a:solidFill>
                  <a:schemeClr val="tx1"/>
                </a:solidFill>
              </a:ln>
              <a:scene3d>
                <a:camera prst="isometricOffAxis2Top"/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87" name="对象 8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984" y="7736"/>
              <a:ext cx="218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" name="" r:id="rId23" imgW="152400" imgH="177165" progId="Equation.KSEE3">
                      <p:embed/>
                    </p:oleObj>
                  </mc:Choice>
                  <mc:Fallback>
                    <p:oleObj name="" r:id="rId23" imgW="152400" imgH="177165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2984" y="7736"/>
                            <a:ext cx="218" cy="33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9" name="对象 8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850" y="7328"/>
              <a:ext cx="253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" name="" r:id="rId24" imgW="177165" imgH="177165" progId="Equation.KSEE3">
                      <p:embed/>
                    </p:oleObj>
                  </mc:Choice>
                  <mc:Fallback>
                    <p:oleObj name="" r:id="rId24" imgW="177165" imgH="177165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13850" y="7328"/>
                            <a:ext cx="253" cy="33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1" name="对象 9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4004" y="6225"/>
              <a:ext cx="253" cy="3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" name="" r:id="rId25" imgW="177165" imgH="165100" progId="Equation.KSEE3">
                      <p:embed/>
                    </p:oleObj>
                  </mc:Choice>
                  <mc:Fallback>
                    <p:oleObj name="" r:id="rId25" imgW="177165" imgH="1651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4004" y="6225"/>
                            <a:ext cx="253" cy="30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3" name="对象 9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323" y="5579"/>
              <a:ext cx="235" cy="3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" name="" r:id="rId26" imgW="165100" imgH="203200" progId="Equation.KSEE3">
                      <p:embed/>
                    </p:oleObj>
                  </mc:Choice>
                  <mc:Fallback>
                    <p:oleObj name="" r:id="rId26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13323" y="5579"/>
                            <a:ext cx="235" cy="38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5" name="直接箭头连接符 94"/>
              <p:cNvCxnSpPr/>
              <p:nvPr/>
            </p:nvCxnSpPr>
            <p:spPr>
              <a:xfrm>
                <a:off x="14117" y="7011"/>
                <a:ext cx="552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97" name="文本框 96"/>
            <p:cNvSpPr txBox="1"/>
            <p:nvPr/>
          </p:nvSpPr>
          <p:spPr>
            <a:xfrm>
              <a:off x="10149" y="5967"/>
              <a:ext cx="113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zh-CN" altLang="en-US" sz="1000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1000">
                  <a:latin typeface="Times New Roman" panose="02020603050405020304" charset="0"/>
                  <a:cs typeface="Times New Roman" panose="02020603050405020304" charset="0"/>
                </a:rPr>
                <a:t>1</a:t>
              </a:r>
              <a:r>
                <a:rPr lang="zh-CN" altLang="en-US" sz="100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×</a:t>
              </a:r>
              <a:r>
                <a:rPr lang="en-US" altLang="zh-CN" sz="1000" i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</a:t>
              </a:r>
              <a:endParaRPr lang="en-US" altLang="zh-CN" sz="1000" i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0" y="206057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3065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Transformer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b="4354"/>
          <a:stretch>
            <a:fillRect/>
          </a:stretch>
        </p:blipFill>
        <p:spPr>
          <a:xfrm>
            <a:off x="179705" y="1557020"/>
            <a:ext cx="4538345" cy="5646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" name="文本框 289"/>
          <p:cNvSpPr txBox="1"/>
          <p:nvPr/>
        </p:nvSpPr>
        <p:spPr>
          <a:xfrm>
            <a:off x="1835785" y="69278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4932045" y="1412875"/>
            <a:ext cx="5486400" cy="5795010"/>
            <a:chOff x="-791" y="2679"/>
            <a:chExt cx="8640" cy="9126"/>
          </a:xfrm>
        </p:grpSpPr>
        <p:grpSp>
          <p:nvGrpSpPr>
            <p:cNvPr id="59" name="组合 58"/>
            <p:cNvGrpSpPr/>
            <p:nvPr/>
          </p:nvGrpSpPr>
          <p:grpSpPr>
            <a:xfrm rot="0">
              <a:off x="-791" y="2679"/>
              <a:ext cx="8640" cy="9127"/>
              <a:chOff x="-689" y="2737"/>
              <a:chExt cx="8640" cy="9127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-689" y="2737"/>
                <a:ext cx="8640" cy="9127"/>
                <a:chOff x="623" y="919"/>
                <a:chExt cx="8640" cy="9127"/>
              </a:xfrm>
            </p:grpSpPr>
            <p:sp>
              <p:nvSpPr>
                <p:cNvPr id="2" name="Google Shape;3248;p52"/>
                <p:cNvSpPr/>
                <p:nvPr/>
              </p:nvSpPr>
              <p:spPr>
                <a:xfrm>
                  <a:off x="5072" y="2887"/>
                  <a:ext cx="3149" cy="4614"/>
                </a:xfrm>
                <a:prstGeom prst="roundRect">
                  <a:avLst>
                    <a:gd name="adj" fmla="val 11095"/>
                  </a:avLst>
                </a:prstGeom>
                <a:solidFill>
                  <a:srgbClr val="F3F3F4"/>
                </a:solidFill>
                <a:ln w="190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" name="Google Shape;3249;p52"/>
                <p:cNvSpPr/>
                <p:nvPr/>
              </p:nvSpPr>
              <p:spPr>
                <a:xfrm>
                  <a:off x="1618" y="4453"/>
                  <a:ext cx="3015" cy="3049"/>
                </a:xfrm>
                <a:prstGeom prst="roundRect">
                  <a:avLst>
                    <a:gd name="adj" fmla="val 9100"/>
                  </a:avLst>
                </a:prstGeom>
                <a:solidFill>
                  <a:srgbClr val="F3F3F4"/>
                </a:solidFill>
                <a:ln w="190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" name="Google Shape;3250;p52"/>
                <p:cNvSpPr/>
                <p:nvPr/>
              </p:nvSpPr>
              <p:spPr>
                <a:xfrm>
                  <a:off x="2070" y="6459"/>
                  <a:ext cx="2386" cy="60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D8A5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Multi-Head</a:t>
                  </a:r>
                  <a:endParaRPr sz="1100">
                    <a:solidFill>
                      <a:srgbClr val="666666"/>
                    </a:solidFill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Attention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6" name="Google Shape;3251;p52"/>
                <p:cNvSpPr/>
                <p:nvPr/>
              </p:nvSpPr>
              <p:spPr>
                <a:xfrm>
                  <a:off x="2069" y="6041"/>
                  <a:ext cx="2386" cy="309"/>
                </a:xfrm>
                <a:prstGeom prst="roundRect">
                  <a:avLst>
                    <a:gd name="adj" fmla="val 28518"/>
                  </a:avLst>
                </a:prstGeom>
                <a:solidFill>
                  <a:srgbClr val="F2F4C1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Add &amp; Norm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7" name="Google Shape;3252;p52"/>
                <p:cNvSpPr/>
                <p:nvPr/>
              </p:nvSpPr>
              <p:spPr>
                <a:xfrm>
                  <a:off x="2421" y="8310"/>
                  <a:ext cx="1701" cy="68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CE0E1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Input</a:t>
                  </a:r>
                  <a:endParaRPr sz="1100">
                    <a:solidFill>
                      <a:srgbClr val="666666"/>
                    </a:solidFill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Embedding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10" name="Google Shape;3255;p52"/>
                <p:cNvSpPr/>
                <p:nvPr/>
              </p:nvSpPr>
              <p:spPr>
                <a:xfrm>
                  <a:off x="3149" y="7789"/>
                  <a:ext cx="227" cy="227"/>
                </a:xfrm>
                <a:prstGeom prst="ellipse">
                  <a:avLst/>
                </a:prstGeom>
                <a:solidFill>
                  <a:srgbClr val="FFFFFF"/>
                </a:solidFill>
                <a:ln w="1587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666666"/>
                    </a:solidFill>
                  </a:endParaRPr>
                </a:p>
              </p:txBody>
            </p:sp>
            <p:cxnSp>
              <p:nvCxnSpPr>
                <p:cNvPr id="14" name="Google Shape;3259;p52"/>
                <p:cNvCxnSpPr>
                  <a:endCxn id="7" idx="2"/>
                </p:cNvCxnSpPr>
                <p:nvPr/>
              </p:nvCxnSpPr>
              <p:spPr>
                <a:xfrm flipH="1" flipV="1">
                  <a:off x="3262" y="8990"/>
                  <a:ext cx="0" cy="45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5" name="Google Shape;3260;p52"/>
                <p:cNvCxnSpPr>
                  <a:stCxn id="7" idx="0"/>
                  <a:endCxn id="10" idx="4"/>
                </p:cNvCxnSpPr>
                <p:nvPr/>
              </p:nvCxnSpPr>
              <p:spPr>
                <a:xfrm flipH="1" flipV="1">
                  <a:off x="3263" y="8016"/>
                  <a:ext cx="0" cy="29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6" name="Google Shape;3261;p52"/>
                <p:cNvCxnSpPr/>
                <p:nvPr/>
              </p:nvCxnSpPr>
              <p:spPr>
                <a:xfrm flipV="1">
                  <a:off x="3262" y="7078"/>
                  <a:ext cx="0" cy="70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17" name="Google Shape;3262;p52"/>
                <p:cNvSpPr/>
                <p:nvPr/>
              </p:nvSpPr>
              <p:spPr>
                <a:xfrm>
                  <a:off x="5726" y="8310"/>
                  <a:ext cx="1701" cy="68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CE0E1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Output</a:t>
                  </a:r>
                  <a:endParaRPr sz="1100">
                    <a:solidFill>
                      <a:srgbClr val="666666"/>
                    </a:solidFill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Embedding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cxnSp>
              <p:nvCxnSpPr>
                <p:cNvPr id="18" name="Google Shape;3263;p52"/>
                <p:cNvCxnSpPr/>
                <p:nvPr/>
              </p:nvCxnSpPr>
              <p:spPr>
                <a:xfrm rot="10800000">
                  <a:off x="6572" y="8996"/>
                  <a:ext cx="0" cy="36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9" name="Google Shape;3264;p52"/>
                <p:cNvCxnSpPr/>
                <p:nvPr/>
              </p:nvCxnSpPr>
              <p:spPr>
                <a:xfrm>
                  <a:off x="2799" y="7903"/>
                  <a:ext cx="35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3265;p52"/>
                <p:cNvCxnSpPr>
                  <a:stCxn id="63" idx="2"/>
                  <a:endCxn id="6" idx="1"/>
                </p:cNvCxnSpPr>
                <p:nvPr/>
              </p:nvCxnSpPr>
              <p:spPr>
                <a:xfrm rot="10800000">
                  <a:off x="2068" y="6195"/>
                  <a:ext cx="1201" cy="1159"/>
                </a:xfrm>
                <a:prstGeom prst="bentConnector3">
                  <a:avLst>
                    <a:gd name="adj1" fmla="val 121232"/>
                  </a:avLst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1" name="Google Shape;3266;p52"/>
                <p:cNvCxnSpPr>
                  <a:stCxn id="6" idx="2"/>
                </p:cNvCxnSpPr>
                <p:nvPr/>
              </p:nvCxnSpPr>
              <p:spPr>
                <a:xfrm>
                  <a:off x="3262" y="6350"/>
                  <a:ext cx="0" cy="0"/>
                </a:xfrm>
                <a:prstGeom prst="straightConnector1">
                  <a:avLst/>
                </a:pr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" name="Google Shape;3267;p52"/>
                <p:cNvCxnSpPr>
                  <a:stCxn id="5" idx="0"/>
                  <a:endCxn id="6" idx="2"/>
                </p:cNvCxnSpPr>
                <p:nvPr/>
              </p:nvCxnSpPr>
              <p:spPr>
                <a:xfrm rot="10800000">
                  <a:off x="3262" y="6350"/>
                  <a:ext cx="0" cy="10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3" name="Google Shape;3268;p52"/>
                <p:cNvSpPr/>
                <p:nvPr/>
              </p:nvSpPr>
              <p:spPr>
                <a:xfrm>
                  <a:off x="2069" y="5028"/>
                  <a:ext cx="2386" cy="60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1DAF2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Feed</a:t>
                  </a:r>
                  <a:endParaRPr sz="1100">
                    <a:solidFill>
                      <a:srgbClr val="666666"/>
                    </a:solidFill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Forward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4" name="Google Shape;3269;p52"/>
                <p:cNvSpPr/>
                <p:nvPr/>
              </p:nvSpPr>
              <p:spPr>
                <a:xfrm>
                  <a:off x="2069" y="4610"/>
                  <a:ext cx="2386" cy="309"/>
                </a:xfrm>
                <a:prstGeom prst="roundRect">
                  <a:avLst>
                    <a:gd name="adj" fmla="val 28518"/>
                  </a:avLst>
                </a:prstGeom>
                <a:solidFill>
                  <a:srgbClr val="F2F4C1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Add &amp; Norm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cxnSp>
              <p:nvCxnSpPr>
                <p:cNvPr id="25" name="Google Shape;3270;p52"/>
                <p:cNvCxnSpPr>
                  <a:stCxn id="6" idx="0"/>
                  <a:endCxn id="23" idx="2"/>
                </p:cNvCxnSpPr>
                <p:nvPr/>
              </p:nvCxnSpPr>
              <p:spPr>
                <a:xfrm rot="10800000">
                  <a:off x="3262" y="5635"/>
                  <a:ext cx="0" cy="40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26" name="Google Shape;3271;p52"/>
                <p:cNvCxnSpPr/>
                <p:nvPr/>
              </p:nvCxnSpPr>
              <p:spPr>
                <a:xfrm rot="5400000" flipH="1">
                  <a:off x="2231" y="4611"/>
                  <a:ext cx="870" cy="1193"/>
                </a:xfrm>
                <a:prstGeom prst="bentConnector4">
                  <a:avLst>
                    <a:gd name="adj1" fmla="val -25502"/>
                    <a:gd name="adj2" fmla="val 121752"/>
                  </a:avLst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27" name="Google Shape;3272;p52"/>
                <p:cNvSpPr/>
                <p:nvPr/>
              </p:nvSpPr>
              <p:spPr>
                <a:xfrm>
                  <a:off x="5386" y="6080"/>
                  <a:ext cx="2386" cy="99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D8A5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Masked</a:t>
                  </a:r>
                  <a:endParaRPr sz="1100">
                    <a:solidFill>
                      <a:srgbClr val="666666"/>
                    </a:solidFill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Multi-Head</a:t>
                  </a:r>
                  <a:endParaRPr sz="1100">
                    <a:solidFill>
                      <a:srgbClr val="666666"/>
                    </a:solidFill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Attention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28" name="Google Shape;3273;p52"/>
                <p:cNvSpPr/>
                <p:nvPr/>
              </p:nvSpPr>
              <p:spPr>
                <a:xfrm>
                  <a:off x="5386" y="5662"/>
                  <a:ext cx="2386" cy="309"/>
                </a:xfrm>
                <a:prstGeom prst="roundRect">
                  <a:avLst>
                    <a:gd name="adj" fmla="val 28518"/>
                  </a:avLst>
                </a:prstGeom>
                <a:solidFill>
                  <a:srgbClr val="F2F4C1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Add &amp; Norm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cxnSp>
              <p:nvCxnSpPr>
                <p:cNvPr id="29" name="Google Shape;3274;p52"/>
                <p:cNvCxnSpPr>
                  <a:stCxn id="27" idx="0"/>
                  <a:endCxn id="28" idx="2"/>
                </p:cNvCxnSpPr>
                <p:nvPr/>
              </p:nvCxnSpPr>
              <p:spPr>
                <a:xfrm rot="10800000">
                  <a:off x="6579" y="5971"/>
                  <a:ext cx="0" cy="10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278;p52"/>
                <p:cNvCxnSpPr>
                  <a:stCxn id="17" idx="0"/>
                  <a:endCxn id="66" idx="4"/>
                </p:cNvCxnSpPr>
                <p:nvPr/>
              </p:nvCxnSpPr>
              <p:spPr>
                <a:xfrm flipV="1">
                  <a:off x="6577" y="8014"/>
                  <a:ext cx="0" cy="296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35" name="Google Shape;3281;p52"/>
                <p:cNvCxnSpPr/>
                <p:nvPr/>
              </p:nvCxnSpPr>
              <p:spPr>
                <a:xfrm flipV="1">
                  <a:off x="6580" y="7086"/>
                  <a:ext cx="4" cy="69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36" name="Google Shape;3282;p52"/>
                <p:cNvCxnSpPr>
                  <a:stCxn id="59" idx="6"/>
                  <a:endCxn id="60" idx="6"/>
                </p:cNvCxnSpPr>
                <p:nvPr/>
              </p:nvCxnSpPr>
              <p:spPr>
                <a:xfrm flipV="1">
                  <a:off x="6579" y="5817"/>
                  <a:ext cx="1198" cy="1553"/>
                </a:xfrm>
                <a:prstGeom prst="bentConnector3">
                  <a:avLst>
                    <a:gd name="adj1" fmla="val 121035"/>
                  </a:avLst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37" name="Google Shape;3283;p52"/>
                <p:cNvSpPr/>
                <p:nvPr/>
              </p:nvSpPr>
              <p:spPr>
                <a:xfrm>
                  <a:off x="5391" y="4738"/>
                  <a:ext cx="2386" cy="60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D8A5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Multi-Head</a:t>
                  </a:r>
                  <a:endParaRPr sz="1100">
                    <a:solidFill>
                      <a:srgbClr val="666666"/>
                    </a:solidFill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Attention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38" name="Google Shape;3284;p52"/>
                <p:cNvSpPr/>
                <p:nvPr/>
              </p:nvSpPr>
              <p:spPr>
                <a:xfrm>
                  <a:off x="5391" y="4320"/>
                  <a:ext cx="2386" cy="309"/>
                </a:xfrm>
                <a:prstGeom prst="roundRect">
                  <a:avLst>
                    <a:gd name="adj" fmla="val 28518"/>
                  </a:avLst>
                </a:prstGeom>
                <a:solidFill>
                  <a:srgbClr val="F2F4C1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Add &amp; Norm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cxnSp>
              <p:nvCxnSpPr>
                <p:cNvPr id="39" name="Google Shape;3285;p52"/>
                <p:cNvCxnSpPr>
                  <a:stCxn id="37" idx="0"/>
                  <a:endCxn id="38" idx="2"/>
                </p:cNvCxnSpPr>
                <p:nvPr/>
              </p:nvCxnSpPr>
              <p:spPr>
                <a:xfrm rot="10800000">
                  <a:off x="6584" y="4629"/>
                  <a:ext cx="0" cy="109"/>
                </a:xfrm>
                <a:prstGeom prst="straightConnector1">
                  <a:avLst/>
                </a:pr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0" name="Google Shape;3286;p52"/>
                <p:cNvSpPr/>
                <p:nvPr/>
              </p:nvSpPr>
              <p:spPr>
                <a:xfrm>
                  <a:off x="5391" y="3397"/>
                  <a:ext cx="2386" cy="60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1DAF2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Feed</a:t>
                  </a:r>
                  <a:endParaRPr sz="1100">
                    <a:solidFill>
                      <a:srgbClr val="666666"/>
                    </a:solidFill>
                  </a:endParaRP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Forward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41" name="Google Shape;3287;p52"/>
                <p:cNvSpPr/>
                <p:nvPr/>
              </p:nvSpPr>
              <p:spPr>
                <a:xfrm>
                  <a:off x="5391" y="2979"/>
                  <a:ext cx="2386" cy="309"/>
                </a:xfrm>
                <a:prstGeom prst="roundRect">
                  <a:avLst>
                    <a:gd name="adj" fmla="val 28518"/>
                  </a:avLst>
                </a:prstGeom>
                <a:solidFill>
                  <a:srgbClr val="F2F4C1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Add &amp; Norm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cxnSp>
              <p:nvCxnSpPr>
                <p:cNvPr id="42" name="Google Shape;3288;p52"/>
                <p:cNvCxnSpPr>
                  <a:stCxn id="40" idx="0"/>
                  <a:endCxn id="41" idx="2"/>
                </p:cNvCxnSpPr>
                <p:nvPr/>
              </p:nvCxnSpPr>
              <p:spPr>
                <a:xfrm rot="10800000">
                  <a:off x="6584" y="3288"/>
                  <a:ext cx="0" cy="10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3" name="Google Shape;3289;p52"/>
                <p:cNvSpPr/>
                <p:nvPr/>
              </p:nvSpPr>
              <p:spPr>
                <a:xfrm>
                  <a:off x="5391" y="2388"/>
                  <a:ext cx="2386" cy="309"/>
                </a:xfrm>
                <a:prstGeom prst="roundRect">
                  <a:avLst>
                    <a:gd name="adj" fmla="val 28518"/>
                  </a:avLst>
                </a:prstGeom>
                <a:solidFill>
                  <a:srgbClr val="DBDFEF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Linear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44" name="Google Shape;3290;p52"/>
                <p:cNvSpPr/>
                <p:nvPr/>
              </p:nvSpPr>
              <p:spPr>
                <a:xfrm>
                  <a:off x="5386" y="1825"/>
                  <a:ext cx="2386" cy="309"/>
                </a:xfrm>
                <a:prstGeom prst="roundRect">
                  <a:avLst>
                    <a:gd name="adj" fmla="val 28518"/>
                  </a:avLst>
                </a:prstGeom>
                <a:solidFill>
                  <a:srgbClr val="CCE7CF"/>
                </a:solidFill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Softmax</a:t>
                  </a:r>
                  <a:endParaRPr sz="1100">
                    <a:solidFill>
                      <a:srgbClr val="666666"/>
                    </a:solidFill>
                  </a:endParaRPr>
                </a:p>
              </p:txBody>
            </p:sp>
            <p:cxnSp>
              <p:nvCxnSpPr>
                <p:cNvPr id="45" name="Google Shape;3291;p52"/>
                <p:cNvCxnSpPr>
                  <a:stCxn id="28" idx="0"/>
                  <a:endCxn id="37" idx="2"/>
                </p:cNvCxnSpPr>
                <p:nvPr/>
              </p:nvCxnSpPr>
              <p:spPr>
                <a:xfrm rot="10800000" flipH="1">
                  <a:off x="6579" y="5345"/>
                  <a:ext cx="5" cy="31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46" name="Google Shape;3292;p52"/>
                <p:cNvCxnSpPr>
                  <a:stCxn id="38" idx="0"/>
                  <a:endCxn id="40" idx="2"/>
                </p:cNvCxnSpPr>
                <p:nvPr/>
              </p:nvCxnSpPr>
              <p:spPr>
                <a:xfrm rot="10800000" flipH="1">
                  <a:off x="6584" y="4003"/>
                  <a:ext cx="0" cy="31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47" name="Google Shape;3293;p52"/>
                <p:cNvCxnSpPr>
                  <a:stCxn id="38" idx="0"/>
                  <a:endCxn id="41" idx="3"/>
                </p:cNvCxnSpPr>
                <p:nvPr/>
              </p:nvCxnSpPr>
              <p:spPr>
                <a:xfrm rot="-5400000">
                  <a:off x="6587" y="3130"/>
                  <a:ext cx="1187" cy="1193"/>
                </a:xfrm>
                <a:prstGeom prst="bentConnector4">
                  <a:avLst>
                    <a:gd name="adj1" fmla="val 8668"/>
                    <a:gd name="adj2" fmla="val 121389"/>
                  </a:avLst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48" name="Google Shape;3294;p52"/>
                <p:cNvCxnSpPr>
                  <a:stCxn id="41" idx="0"/>
                  <a:endCxn id="43" idx="2"/>
                </p:cNvCxnSpPr>
                <p:nvPr/>
              </p:nvCxnSpPr>
              <p:spPr>
                <a:xfrm rot="10800000">
                  <a:off x="6584" y="2697"/>
                  <a:ext cx="0" cy="28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49" name="Google Shape;3295;p52"/>
                <p:cNvCxnSpPr/>
                <p:nvPr/>
              </p:nvCxnSpPr>
              <p:spPr>
                <a:xfrm rot="10800000">
                  <a:off x="6579" y="2136"/>
                  <a:ext cx="0" cy="24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50" name="Google Shape;3296;p52"/>
                <p:cNvCxnSpPr/>
                <p:nvPr/>
              </p:nvCxnSpPr>
              <p:spPr>
                <a:xfrm rot="10800000">
                  <a:off x="3262" y="4919"/>
                  <a:ext cx="0" cy="10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51" name="Google Shape;3297;p52"/>
                <p:cNvGrpSpPr/>
                <p:nvPr/>
              </p:nvGrpSpPr>
              <p:grpSpPr>
                <a:xfrm>
                  <a:off x="3270" y="4606"/>
                  <a:ext cx="2886" cy="951"/>
                  <a:chOff x="3228480" y="1824860"/>
                  <a:chExt cx="1832400" cy="603690"/>
                </a:xfrm>
              </p:grpSpPr>
              <p:grpSp>
                <p:nvGrpSpPr>
                  <p:cNvPr id="52" name="Google Shape;3298;p52"/>
                  <p:cNvGrpSpPr/>
                  <p:nvPr/>
                </p:nvGrpSpPr>
                <p:grpSpPr>
                  <a:xfrm>
                    <a:off x="3228480" y="1824860"/>
                    <a:ext cx="1832400" cy="603690"/>
                    <a:chOff x="3228480" y="1824860"/>
                    <a:chExt cx="1832400" cy="603690"/>
                  </a:xfrm>
                </p:grpSpPr>
                <p:cxnSp>
                  <p:nvCxnSpPr>
                    <p:cNvPr id="53" name="Google Shape;3299;p52"/>
                    <p:cNvCxnSpPr/>
                    <p:nvPr/>
                  </p:nvCxnSpPr>
                  <p:spPr>
                    <a:xfrm rot="-5400000" flipH="1">
                      <a:off x="3844080" y="1209260"/>
                      <a:ext cx="601200" cy="1832400"/>
                    </a:xfrm>
                    <a:prstGeom prst="bentConnector4">
                      <a:avLst>
                        <a:gd name="adj1" fmla="val -39608"/>
                        <a:gd name="adj2" fmla="val 70670"/>
                      </a:avLst>
                    </a:pr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4" name="Google Shape;3300;p52"/>
                    <p:cNvCxnSpPr/>
                    <p:nvPr/>
                  </p:nvCxnSpPr>
                  <p:spPr>
                    <a:xfrm rot="10800000" flipH="1">
                      <a:off x="5050575" y="2294150"/>
                      <a:ext cx="3300" cy="1344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 w="med" len="med"/>
                    </a:ln>
                  </p:spPr>
                </p:cxnSp>
              </p:grpSp>
              <p:cxnSp>
                <p:nvCxnSpPr>
                  <p:cNvPr id="55" name="Google Shape;3301;p52"/>
                  <p:cNvCxnSpPr/>
                  <p:nvPr/>
                </p:nvCxnSpPr>
                <p:spPr>
                  <a:xfrm rot="10800000" flipH="1">
                    <a:off x="4810950" y="2291900"/>
                    <a:ext cx="3300" cy="1344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</p:grpSp>
            <p:cxnSp>
              <p:nvCxnSpPr>
                <p:cNvPr id="56" name="Google Shape;3302;p52"/>
                <p:cNvCxnSpPr>
                  <a:endCxn id="38" idx="3"/>
                </p:cNvCxnSpPr>
                <p:nvPr/>
              </p:nvCxnSpPr>
              <p:spPr>
                <a:xfrm rot="10800000" flipH="1">
                  <a:off x="6581" y="4475"/>
                  <a:ext cx="1196" cy="1050"/>
                </a:xfrm>
                <a:prstGeom prst="bentConnector3">
                  <a:avLst>
                    <a:gd name="adj1" fmla="val 120670"/>
                  </a:avLst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64" name="直接连接符 63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3178" y="7903"/>
                  <a:ext cx="17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3263" y="7820"/>
                  <a:ext cx="0" cy="17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组合 73"/>
                <p:cNvGrpSpPr/>
                <p:nvPr/>
              </p:nvGrpSpPr>
              <p:grpSpPr>
                <a:xfrm>
                  <a:off x="6466" y="7787"/>
                  <a:ext cx="227" cy="227"/>
                  <a:chOff x="6066" y="7707"/>
                  <a:chExt cx="340" cy="340"/>
                </a:xfrm>
              </p:grpSpPr>
              <p:sp>
                <p:nvSpPr>
                  <p:cNvPr id="66" name="Google Shape;3255;p52"/>
                  <p:cNvSpPr/>
                  <p:nvPr/>
                </p:nvSpPr>
                <p:spPr>
                  <a:xfrm>
                    <a:off x="6066" y="7707"/>
                    <a:ext cx="340" cy="3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5875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666666"/>
                      </a:solidFill>
                    </a:endParaRPr>
                  </a:p>
                </p:txBody>
              </p:sp>
              <p:cxnSp>
                <p:nvCxnSpPr>
                  <p:cNvPr id="67" name="直接连接符 66"/>
                  <p:cNvCxnSpPr>
                    <a:stCxn id="66" idx="2"/>
                    <a:endCxn id="66" idx="6"/>
                  </p:cNvCxnSpPr>
                  <p:nvPr/>
                </p:nvCxnSpPr>
                <p:spPr>
                  <a:xfrm>
                    <a:off x="6109" y="7877"/>
                    <a:ext cx="255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连接符 67"/>
                  <p:cNvCxnSpPr/>
                  <p:nvPr/>
                </p:nvCxnSpPr>
                <p:spPr>
                  <a:xfrm>
                    <a:off x="6235" y="7749"/>
                    <a:ext cx="0" cy="255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5" name="Google Shape;3264;p52"/>
                <p:cNvCxnSpPr/>
                <p:nvPr/>
              </p:nvCxnSpPr>
              <p:spPr>
                <a:xfrm>
                  <a:off x="6693" y="7900"/>
                  <a:ext cx="35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6" name="文本框 75"/>
                <p:cNvSpPr txBox="1"/>
                <p:nvPr/>
              </p:nvSpPr>
              <p:spPr>
                <a:xfrm>
                  <a:off x="5612" y="919"/>
                  <a:ext cx="1898" cy="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US" altLang="en-GB" sz="1100">
                      <a:solidFill>
                        <a:srgbClr val="666666"/>
                      </a:solidFill>
                    </a:rPr>
                    <a:t>O</a:t>
                  </a:r>
                  <a:r>
                    <a:rPr lang="en-GB" sz="1100">
                      <a:solidFill>
                        <a:srgbClr val="666666"/>
                      </a:solidFill>
                    </a:rPr>
                    <a:t>utput</a:t>
                  </a:r>
                  <a:endParaRPr lang="en-GB" sz="1100">
                    <a:solidFill>
                      <a:srgbClr val="666666"/>
                    </a:solidFill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Probablities</a:t>
                  </a:r>
                  <a:endParaRPr lang="en-GB" sz="1100">
                    <a:solidFill>
                      <a:srgbClr val="666666"/>
                    </a:solidFill>
                  </a:endParaRPr>
                </a:p>
              </p:txBody>
            </p:sp>
            <p:cxnSp>
              <p:nvCxnSpPr>
                <p:cNvPr id="78" name="Google Shape;3295;p52"/>
                <p:cNvCxnSpPr/>
                <p:nvPr/>
              </p:nvCxnSpPr>
              <p:spPr>
                <a:xfrm rot="10800000">
                  <a:off x="6584" y="1543"/>
                  <a:ext cx="0" cy="282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sp>
              <p:nvSpPr>
                <p:cNvPr id="79" name="文本框 78"/>
                <p:cNvSpPr txBox="1"/>
                <p:nvPr/>
              </p:nvSpPr>
              <p:spPr>
                <a:xfrm>
                  <a:off x="7414" y="7502"/>
                  <a:ext cx="1685" cy="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P</a:t>
                  </a:r>
                  <a:r>
                    <a:rPr lang="en-US" altLang="en-GB" sz="1100">
                      <a:solidFill>
                        <a:srgbClr val="666666"/>
                      </a:solidFill>
                    </a:rPr>
                    <a:t>ositional</a:t>
                  </a:r>
                  <a:endParaRPr lang="en-US" altLang="en-GB" sz="1100">
                    <a:solidFill>
                      <a:srgbClr val="666666"/>
                    </a:solidFill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US" altLang="en-GB" sz="1100">
                      <a:solidFill>
                        <a:srgbClr val="666666"/>
                      </a:solidFill>
                    </a:rPr>
                    <a:t>Encoding</a:t>
                  </a:r>
                  <a:endParaRPr lang="en-US" altLang="en-GB"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80" name="文本框 79"/>
                <p:cNvSpPr txBox="1"/>
                <p:nvPr/>
              </p:nvSpPr>
              <p:spPr>
                <a:xfrm>
                  <a:off x="736" y="7502"/>
                  <a:ext cx="1685" cy="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GB" sz="1100">
                      <a:solidFill>
                        <a:srgbClr val="666666"/>
                      </a:solidFill>
                    </a:rPr>
                    <a:t>P</a:t>
                  </a:r>
                  <a:r>
                    <a:rPr lang="en-US" altLang="en-GB" sz="1100">
                      <a:solidFill>
                        <a:srgbClr val="666666"/>
                      </a:solidFill>
                    </a:rPr>
                    <a:t>ositional</a:t>
                  </a:r>
                  <a:endParaRPr lang="en-US" altLang="en-GB" sz="1100">
                    <a:solidFill>
                      <a:srgbClr val="666666"/>
                    </a:solidFill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US" altLang="en-GB" sz="1100">
                      <a:solidFill>
                        <a:srgbClr val="666666"/>
                      </a:solidFill>
                    </a:rPr>
                    <a:t>Encoding</a:t>
                  </a:r>
                  <a:endParaRPr lang="en-US" altLang="en-GB"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81" name="文本框 80"/>
                <p:cNvSpPr txBox="1"/>
                <p:nvPr/>
              </p:nvSpPr>
              <p:spPr>
                <a:xfrm>
                  <a:off x="2438" y="9360"/>
                  <a:ext cx="1685" cy="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US" altLang="en-GB" sz="1100">
                      <a:solidFill>
                        <a:srgbClr val="666666"/>
                      </a:solidFill>
                    </a:rPr>
                    <a:t>Inputs</a:t>
                  </a:r>
                  <a:endParaRPr lang="en-US" altLang="en-GB"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82" name="文本框 81"/>
                <p:cNvSpPr txBox="1"/>
                <p:nvPr/>
              </p:nvSpPr>
              <p:spPr>
                <a:xfrm>
                  <a:off x="5726" y="9369"/>
                  <a:ext cx="1685" cy="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US" altLang="en-GB" sz="1100">
                      <a:solidFill>
                        <a:srgbClr val="666666"/>
                      </a:solidFill>
                    </a:rPr>
                    <a:t>Outputs</a:t>
                  </a:r>
                  <a:endParaRPr lang="en-US" altLang="en-GB" sz="1100">
                    <a:solidFill>
                      <a:srgbClr val="666666"/>
                    </a:solidFill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US" altLang="en-GB" sz="1100">
                      <a:solidFill>
                        <a:srgbClr val="666666"/>
                      </a:solidFill>
                    </a:rPr>
                    <a:t>(Shifted right)</a:t>
                  </a:r>
                  <a:endParaRPr lang="en-US" altLang="en-GB"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83" name="文本框 82"/>
                <p:cNvSpPr txBox="1"/>
                <p:nvPr/>
              </p:nvSpPr>
              <p:spPr>
                <a:xfrm>
                  <a:off x="623" y="6041"/>
                  <a:ext cx="1269" cy="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US" altLang="en-GB" sz="1100">
                      <a:solidFill>
                        <a:srgbClr val="666666"/>
                      </a:solidFill>
                    </a:rPr>
                    <a:t>N</a:t>
                  </a:r>
                  <a:r>
                    <a:rPr lang="zh-CN" altLang="en-US" sz="1100">
                      <a:solidFill>
                        <a:srgbClr val="666666"/>
                      </a:solidFill>
                    </a:rPr>
                    <a:t>×</a:t>
                  </a:r>
                  <a:endParaRPr lang="zh-CN" altLang="en-US" sz="1100">
                    <a:solidFill>
                      <a:srgbClr val="666666"/>
                    </a:solidFill>
                  </a:endParaRPr>
                </a:p>
              </p:txBody>
            </p:sp>
            <p:sp>
              <p:nvSpPr>
                <p:cNvPr id="84" name="文本框 83"/>
                <p:cNvSpPr txBox="1"/>
                <p:nvPr/>
              </p:nvSpPr>
              <p:spPr>
                <a:xfrm>
                  <a:off x="7994" y="5115"/>
                  <a:ext cx="1269" cy="4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</a:pPr>
                  <a:r>
                    <a:rPr lang="en-US" altLang="en-GB" sz="1100">
                      <a:solidFill>
                        <a:srgbClr val="666666"/>
                      </a:solidFill>
                    </a:rPr>
                    <a:t>N</a:t>
                  </a:r>
                  <a:r>
                    <a:rPr lang="zh-CN" altLang="en-US" sz="1100">
                      <a:solidFill>
                        <a:srgbClr val="666666"/>
                      </a:solidFill>
                    </a:rPr>
                    <a:t>×</a:t>
                  </a:r>
                  <a:endParaRPr lang="zh-CN" altLang="en-US" sz="1100">
                    <a:solidFill>
                      <a:srgbClr val="666666"/>
                    </a:solidFill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079" y="8893"/>
                <a:ext cx="5036" cy="16"/>
                <a:chOff x="1079" y="8893"/>
                <a:chExt cx="5036" cy="16"/>
              </a:xfrm>
            </p:grpSpPr>
            <p:cxnSp>
              <p:nvCxnSpPr>
                <p:cNvPr id="34" name="肘形连接符 33"/>
                <p:cNvCxnSpPr/>
                <p:nvPr/>
              </p:nvCxnSpPr>
              <p:spPr>
                <a:xfrm rot="5400000" flipV="1">
                  <a:off x="1927" y="8045"/>
                  <a:ext cx="5" cy="1701"/>
                </a:xfrm>
                <a:prstGeom prst="bentConnector3">
                  <a:avLst>
                    <a:gd name="adj1" fmla="val 4000000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肘形连接符 57"/>
                <p:cNvCxnSpPr/>
                <p:nvPr/>
              </p:nvCxnSpPr>
              <p:spPr>
                <a:xfrm rot="5400000" flipV="1">
                  <a:off x="5262" y="8056"/>
                  <a:ext cx="5" cy="1701"/>
                </a:xfrm>
                <a:prstGeom prst="bentConnector3">
                  <a:avLst>
                    <a:gd name="adj1" fmla="val 4000000"/>
                  </a:avLst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组合 76"/>
            <p:cNvGrpSpPr/>
            <p:nvPr/>
          </p:nvGrpSpPr>
          <p:grpSpPr>
            <a:xfrm>
              <a:off x="5629" y="9433"/>
              <a:ext cx="454" cy="454"/>
              <a:chOff x="5629" y="9433"/>
              <a:chExt cx="454" cy="454"/>
            </a:xfrm>
          </p:grpSpPr>
          <p:sp>
            <p:nvSpPr>
              <p:cNvPr id="71" name="弧形 70"/>
              <p:cNvSpPr/>
              <p:nvPr/>
            </p:nvSpPr>
            <p:spPr>
              <a:xfrm>
                <a:off x="5629" y="9549"/>
                <a:ext cx="227" cy="227"/>
              </a:xfrm>
              <a:prstGeom prst="arc">
                <a:avLst>
                  <a:gd name="adj1" fmla="val 10965752"/>
                  <a:gd name="adj2" fmla="val 617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" name="弧形 71"/>
              <p:cNvSpPr/>
              <p:nvPr/>
            </p:nvSpPr>
            <p:spPr>
              <a:xfrm rot="10800000">
                <a:off x="5856" y="9541"/>
                <a:ext cx="227" cy="227"/>
              </a:xfrm>
              <a:prstGeom prst="arc">
                <a:avLst>
                  <a:gd name="adj1" fmla="val 10965752"/>
                  <a:gd name="adj2" fmla="val 617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5629" y="9433"/>
                <a:ext cx="454" cy="454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931" y="9433"/>
              <a:ext cx="454" cy="454"/>
              <a:chOff x="5629" y="9433"/>
              <a:chExt cx="454" cy="454"/>
            </a:xfrm>
          </p:grpSpPr>
          <p:sp>
            <p:nvSpPr>
              <p:cNvPr id="87" name="弧形 86"/>
              <p:cNvSpPr/>
              <p:nvPr/>
            </p:nvSpPr>
            <p:spPr>
              <a:xfrm>
                <a:off x="5629" y="9549"/>
                <a:ext cx="227" cy="227"/>
              </a:xfrm>
              <a:prstGeom prst="arc">
                <a:avLst>
                  <a:gd name="adj1" fmla="val 10965752"/>
                  <a:gd name="adj2" fmla="val 617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" name="弧形 87"/>
              <p:cNvSpPr/>
              <p:nvPr/>
            </p:nvSpPr>
            <p:spPr>
              <a:xfrm rot="10800000">
                <a:off x="5856" y="9541"/>
                <a:ext cx="227" cy="227"/>
              </a:xfrm>
              <a:prstGeom prst="arc">
                <a:avLst>
                  <a:gd name="adj1" fmla="val 10965752"/>
                  <a:gd name="adj2" fmla="val 617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5629" y="9433"/>
                <a:ext cx="454" cy="454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055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Swin 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Transformer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179070" y="191706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rcRect b="12953"/>
          <a:stretch>
            <a:fillRect/>
          </a:stretch>
        </p:blipFill>
        <p:spPr>
          <a:xfrm>
            <a:off x="1382395" y="765175"/>
            <a:ext cx="9144000" cy="28803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1" name="组合 220"/>
          <p:cNvGrpSpPr/>
          <p:nvPr/>
        </p:nvGrpSpPr>
        <p:grpSpPr>
          <a:xfrm>
            <a:off x="1475740" y="4093845"/>
            <a:ext cx="8610600" cy="2560955"/>
            <a:chOff x="894" y="5116"/>
            <a:chExt cx="13560" cy="4033"/>
          </a:xfrm>
        </p:grpSpPr>
        <p:grpSp>
          <p:nvGrpSpPr>
            <p:cNvPr id="185" name="组合 184"/>
            <p:cNvGrpSpPr/>
            <p:nvPr/>
          </p:nvGrpSpPr>
          <p:grpSpPr>
            <a:xfrm>
              <a:off x="894" y="5353"/>
              <a:ext cx="13561" cy="3784"/>
              <a:chOff x="894" y="5353"/>
              <a:chExt cx="13561" cy="3784"/>
            </a:xfrm>
          </p:grpSpPr>
          <p:grpSp>
            <p:nvGrpSpPr>
              <p:cNvPr id="167" name="组合 166"/>
              <p:cNvGrpSpPr/>
              <p:nvPr/>
            </p:nvGrpSpPr>
            <p:grpSpPr>
              <a:xfrm>
                <a:off x="963" y="5353"/>
                <a:ext cx="13492" cy="3784"/>
                <a:chOff x="963" y="5353"/>
                <a:chExt cx="13492" cy="3784"/>
              </a:xfrm>
            </p:grpSpPr>
            <p:grpSp>
              <p:nvGrpSpPr>
                <p:cNvPr id="116" name="组合 115"/>
                <p:cNvGrpSpPr/>
                <p:nvPr/>
              </p:nvGrpSpPr>
              <p:grpSpPr>
                <a:xfrm>
                  <a:off x="11055" y="5353"/>
                  <a:ext cx="3401" cy="3784"/>
                  <a:chOff x="5272" y="5740"/>
                  <a:chExt cx="3401" cy="3784"/>
                </a:xfrm>
              </p:grpSpPr>
              <p:grpSp>
                <p:nvGrpSpPr>
                  <p:cNvPr id="87" name="组合 86"/>
                  <p:cNvGrpSpPr/>
                  <p:nvPr/>
                </p:nvGrpSpPr>
                <p:grpSpPr>
                  <a:xfrm>
                    <a:off x="5272" y="5740"/>
                    <a:ext cx="1416" cy="3785"/>
                    <a:chOff x="10570" y="6042"/>
                    <a:chExt cx="1416" cy="3785"/>
                  </a:xfrm>
                </p:grpSpPr>
                <p:grpSp>
                  <p:nvGrpSpPr>
                    <p:cNvPr id="61" name="组合 60"/>
                    <p:cNvGrpSpPr/>
                    <p:nvPr/>
                  </p:nvGrpSpPr>
                  <p:grpSpPr>
                    <a:xfrm>
                      <a:off x="10570" y="6042"/>
                      <a:ext cx="1417" cy="3676"/>
                      <a:chOff x="8800" y="6416"/>
                      <a:chExt cx="1417" cy="3676"/>
                    </a:xfrm>
                  </p:grpSpPr>
                  <p:grpSp>
                    <p:nvGrpSpPr>
                      <p:cNvPr id="216" name="组合 215"/>
                      <p:cNvGrpSpPr/>
                      <p:nvPr/>
                    </p:nvGrpSpPr>
                    <p:grpSpPr>
                      <a:xfrm>
                        <a:off x="8800" y="6416"/>
                        <a:ext cx="1417" cy="3676"/>
                        <a:chOff x="14924" y="4179"/>
                        <a:chExt cx="1417" cy="3676"/>
                      </a:xfrm>
                    </p:grpSpPr>
                    <p:sp>
                      <p:nvSpPr>
                        <p:cNvPr id="143" name="圆角矩形 142"/>
                        <p:cNvSpPr/>
                        <p:nvPr/>
                      </p:nvSpPr>
                      <p:spPr>
                        <a:xfrm>
                          <a:off x="14924" y="4179"/>
                          <a:ext cx="1417" cy="3676"/>
                        </a:xfrm>
                        <a:prstGeom prst="roundRect">
                          <a:avLst/>
                        </a:prstGeom>
                        <a:noFill/>
                        <a:ln w="15875"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45" name="圆角矩形 144"/>
                        <p:cNvSpPr/>
                        <p:nvPr/>
                      </p:nvSpPr>
                      <p:spPr>
                        <a:xfrm>
                          <a:off x="15144" y="4706"/>
                          <a:ext cx="794" cy="340"/>
                        </a:xfrm>
                        <a:prstGeom prst="roundRect">
                          <a:avLst/>
                        </a:prstGeom>
                        <a:solidFill>
                          <a:srgbClr val="A9C4EB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r>
                            <a:rPr lang="en-US" altLang="zh-CN" sz="1000" b="1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MLP</a:t>
                          </a:r>
                          <a:endParaRPr lang="en-US" altLang="zh-CN" sz="1000" b="1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grpSp>
                      <p:nvGrpSpPr>
                        <p:cNvPr id="149" name="组合 148"/>
                        <p:cNvGrpSpPr/>
                        <p:nvPr/>
                      </p:nvGrpSpPr>
                      <p:grpSpPr>
                        <a:xfrm>
                          <a:off x="15400" y="6024"/>
                          <a:ext cx="283" cy="283"/>
                          <a:chOff x="6185" y="9482"/>
                          <a:chExt cx="680" cy="681"/>
                        </a:xfrm>
                        <a:solidFill>
                          <a:schemeClr val="bg1"/>
                        </a:solidFill>
                      </p:grpSpPr>
                      <p:grpSp>
                        <p:nvGrpSpPr>
                          <p:cNvPr id="150" name="组合 149"/>
                          <p:cNvGrpSpPr/>
                          <p:nvPr/>
                        </p:nvGrpSpPr>
                        <p:grpSpPr>
                          <a:xfrm>
                            <a:off x="6185" y="9482"/>
                            <a:ext cx="680" cy="681"/>
                            <a:chOff x="6405" y="7371"/>
                            <a:chExt cx="680" cy="681"/>
                          </a:xfrm>
                          <a:grpFill/>
                        </p:grpSpPr>
                        <p:sp>
                          <p:nvSpPr>
                            <p:cNvPr id="151" name="椭圆 150"/>
                            <p:cNvSpPr/>
                            <p:nvPr/>
                          </p:nvSpPr>
                          <p:spPr>
                            <a:xfrm>
                              <a:off x="6405" y="7371"/>
                              <a:ext cx="680" cy="680"/>
                            </a:xfrm>
                            <a:prstGeom prst="ellipse">
                              <a:avLst/>
                            </a:prstGeom>
                            <a:grpFill/>
                            <a:ln w="12700">
                              <a:solidFill>
                                <a:schemeClr val="tx1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</a:extLst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cxnSp>
                          <p:nvCxnSpPr>
                            <p:cNvPr id="152" name="直接连接符 151"/>
                            <p:cNvCxnSpPr>
                              <a:stCxn id="151" idx="0"/>
                              <a:endCxn id="151" idx="4"/>
                            </p:cNvCxnSpPr>
                            <p:nvPr/>
                          </p:nvCxnSpPr>
                          <p:spPr>
                            <a:xfrm>
                              <a:off x="6747" y="7372"/>
                              <a:ext cx="0" cy="680"/>
                            </a:xfrm>
                            <a:prstGeom prst="line">
                              <a:avLst/>
                            </a:prstGeom>
                            <a:grpFill/>
                            <a:ln w="158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53" name="直接连接符 152"/>
                          <p:cNvCxnSpPr>
                            <a:stCxn id="151" idx="2"/>
                            <a:endCxn id="151" idx="6"/>
                          </p:cNvCxnSpPr>
                          <p:nvPr/>
                        </p:nvCxnSpPr>
                        <p:spPr>
                          <a:xfrm>
                            <a:off x="6185" y="9823"/>
                            <a:ext cx="680" cy="0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55" name="组合 154"/>
                        <p:cNvGrpSpPr/>
                        <p:nvPr/>
                      </p:nvGrpSpPr>
                      <p:grpSpPr>
                        <a:xfrm>
                          <a:off x="15400" y="4344"/>
                          <a:ext cx="283" cy="283"/>
                          <a:chOff x="6185" y="9482"/>
                          <a:chExt cx="680" cy="681"/>
                        </a:xfrm>
                        <a:solidFill>
                          <a:schemeClr val="bg1"/>
                        </a:solidFill>
                      </p:grpSpPr>
                      <p:grpSp>
                        <p:nvGrpSpPr>
                          <p:cNvPr id="156" name="组合 155"/>
                          <p:cNvGrpSpPr/>
                          <p:nvPr/>
                        </p:nvGrpSpPr>
                        <p:grpSpPr>
                          <a:xfrm>
                            <a:off x="6185" y="9482"/>
                            <a:ext cx="680" cy="681"/>
                            <a:chOff x="6405" y="7371"/>
                            <a:chExt cx="680" cy="681"/>
                          </a:xfrm>
                          <a:grpFill/>
                        </p:grpSpPr>
                        <p:sp>
                          <p:nvSpPr>
                            <p:cNvPr id="157" name="椭圆 156"/>
                            <p:cNvSpPr/>
                            <p:nvPr/>
                          </p:nvSpPr>
                          <p:spPr>
                            <a:xfrm>
                              <a:off x="6405" y="7371"/>
                              <a:ext cx="680" cy="680"/>
                            </a:xfrm>
                            <a:prstGeom prst="ellipse">
                              <a:avLst/>
                            </a:prstGeom>
                            <a:grpFill/>
                            <a:ln w="12700">
                              <a:solidFill>
                                <a:schemeClr val="tx1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</a:extLst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cxnSp>
                          <p:nvCxnSpPr>
                            <p:cNvPr id="158" name="直接连接符 157"/>
                            <p:cNvCxnSpPr>
                              <a:stCxn id="157" idx="0"/>
                              <a:endCxn id="157" idx="4"/>
                            </p:cNvCxnSpPr>
                            <p:nvPr/>
                          </p:nvCxnSpPr>
                          <p:spPr>
                            <a:xfrm>
                              <a:off x="6747" y="7372"/>
                              <a:ext cx="0" cy="680"/>
                            </a:xfrm>
                            <a:prstGeom prst="line">
                              <a:avLst/>
                            </a:prstGeom>
                            <a:grpFill/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59" name="直接连接符 158"/>
                          <p:cNvCxnSpPr>
                            <a:stCxn id="157" idx="2"/>
                            <a:endCxn id="157" idx="6"/>
                          </p:cNvCxnSpPr>
                          <p:nvPr/>
                        </p:nvCxnSpPr>
                        <p:spPr>
                          <a:xfrm>
                            <a:off x="6185" y="9823"/>
                            <a:ext cx="680" cy="0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214" name="肘形连接符 213"/>
                        <p:cNvCxnSpPr/>
                        <p:nvPr/>
                      </p:nvCxnSpPr>
                      <p:spPr>
                        <a:xfrm rot="5400000" flipH="1" flipV="1">
                          <a:off x="14891" y="5141"/>
                          <a:ext cx="1448" cy="138"/>
                        </a:xfrm>
                        <a:prstGeom prst="bentConnector4">
                          <a:avLst>
                            <a:gd name="adj1" fmla="val 759"/>
                            <a:gd name="adj2" fmla="val 431884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stealth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5" name="肘形连接符 214"/>
                        <p:cNvCxnSpPr>
                          <a:stCxn id="86" idx="6"/>
                          <a:endCxn id="151" idx="6"/>
                        </p:cNvCxnSpPr>
                        <p:nvPr/>
                      </p:nvCxnSpPr>
                      <p:spPr>
                        <a:xfrm flipV="1">
                          <a:off x="15542" y="6166"/>
                          <a:ext cx="141" cy="1540"/>
                        </a:xfrm>
                        <a:prstGeom prst="bentConnector3">
                          <a:avLst>
                            <a:gd name="adj1" fmla="val 426950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stealth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0" name="直接箭头连接符 69"/>
                        <p:cNvCxnSpPr/>
                        <p:nvPr/>
                      </p:nvCxnSpPr>
                      <p:spPr>
                        <a:xfrm flipV="1">
                          <a:off x="15546" y="5054"/>
                          <a:ext cx="0" cy="295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stealth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9" name="圆角矩形 8"/>
                      <p:cNvSpPr/>
                      <p:nvPr/>
                    </p:nvSpPr>
                    <p:spPr>
                      <a:xfrm>
                        <a:off x="9020" y="7588"/>
                        <a:ext cx="794" cy="340"/>
                      </a:xfrm>
                      <a:prstGeom prst="roundRect">
                        <a:avLst/>
                      </a:prstGeom>
                      <a:solidFill>
                        <a:srgbClr val="D5E8D4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 sz="1000" b="1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LN</a:t>
                        </a:r>
                        <a:endParaRPr lang="en-US" altLang="zh-CN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sp>
                    <p:nvSpPr>
                      <p:cNvPr id="59" name="圆角矩形 58"/>
                      <p:cNvSpPr/>
                      <p:nvPr/>
                    </p:nvSpPr>
                    <p:spPr>
                      <a:xfrm>
                        <a:off x="9020" y="8687"/>
                        <a:ext cx="794" cy="340"/>
                      </a:xfrm>
                      <a:prstGeom prst="roundRect">
                        <a:avLst/>
                      </a:prstGeom>
                      <a:solidFill>
                        <a:srgbClr val="CDA2BE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 sz="700"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sp>
                    <p:nvSpPr>
                      <p:cNvPr id="60" name="圆角矩形 59"/>
                      <p:cNvSpPr/>
                      <p:nvPr/>
                    </p:nvSpPr>
                    <p:spPr>
                      <a:xfrm>
                        <a:off x="9020" y="9351"/>
                        <a:ext cx="794" cy="340"/>
                      </a:xfrm>
                      <a:prstGeom prst="roundRect">
                        <a:avLst/>
                      </a:prstGeom>
                      <a:solidFill>
                        <a:srgbClr val="D5E8D4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 sz="1000" b="1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LN</a:t>
                        </a:r>
                        <a:endParaRPr lang="en-US" altLang="zh-CN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cxnSp>
                  <p:nvCxnSpPr>
                    <p:cNvPr id="71" name="直接箭头连接符 70"/>
                    <p:cNvCxnSpPr/>
                    <p:nvPr/>
                  </p:nvCxnSpPr>
                  <p:spPr>
                    <a:xfrm flipV="1">
                      <a:off x="11188" y="7555"/>
                      <a:ext cx="0" cy="76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直接箭头连接符 71"/>
                    <p:cNvCxnSpPr/>
                    <p:nvPr/>
                  </p:nvCxnSpPr>
                  <p:spPr>
                    <a:xfrm flipV="1">
                      <a:off x="11188" y="8657"/>
                      <a:ext cx="0" cy="31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直接箭头连接符 72"/>
                    <p:cNvCxnSpPr/>
                    <p:nvPr/>
                  </p:nvCxnSpPr>
                  <p:spPr>
                    <a:xfrm flipV="1">
                      <a:off x="11188" y="9317"/>
                      <a:ext cx="0" cy="51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8" name="组合 87"/>
                  <p:cNvGrpSpPr/>
                  <p:nvPr/>
                </p:nvGrpSpPr>
                <p:grpSpPr>
                  <a:xfrm>
                    <a:off x="7257" y="5740"/>
                    <a:ext cx="1417" cy="3676"/>
                    <a:chOff x="10570" y="6042"/>
                    <a:chExt cx="1417" cy="3676"/>
                  </a:xfrm>
                </p:grpSpPr>
                <p:grpSp>
                  <p:nvGrpSpPr>
                    <p:cNvPr id="89" name="组合 88"/>
                    <p:cNvGrpSpPr/>
                    <p:nvPr/>
                  </p:nvGrpSpPr>
                  <p:grpSpPr>
                    <a:xfrm>
                      <a:off x="10570" y="6042"/>
                      <a:ext cx="1417" cy="3676"/>
                      <a:chOff x="8800" y="6416"/>
                      <a:chExt cx="1417" cy="3676"/>
                    </a:xfrm>
                  </p:grpSpPr>
                  <p:grpSp>
                    <p:nvGrpSpPr>
                      <p:cNvPr id="90" name="组合 89"/>
                      <p:cNvGrpSpPr/>
                      <p:nvPr/>
                    </p:nvGrpSpPr>
                    <p:grpSpPr>
                      <a:xfrm>
                        <a:off x="8800" y="6416"/>
                        <a:ext cx="1417" cy="3676"/>
                        <a:chOff x="14924" y="4179"/>
                        <a:chExt cx="1417" cy="3676"/>
                      </a:xfrm>
                    </p:grpSpPr>
                    <p:sp>
                      <p:nvSpPr>
                        <p:cNvPr id="91" name="圆角矩形 90"/>
                        <p:cNvSpPr/>
                        <p:nvPr/>
                      </p:nvSpPr>
                      <p:spPr>
                        <a:xfrm>
                          <a:off x="14924" y="4179"/>
                          <a:ext cx="1417" cy="3676"/>
                        </a:xfrm>
                        <a:prstGeom prst="roundRect">
                          <a:avLst/>
                        </a:prstGeom>
                        <a:noFill/>
                        <a:ln w="15875"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92" name="圆角矩形 91"/>
                        <p:cNvSpPr/>
                        <p:nvPr/>
                      </p:nvSpPr>
                      <p:spPr>
                        <a:xfrm>
                          <a:off x="15144" y="4706"/>
                          <a:ext cx="794" cy="340"/>
                        </a:xfrm>
                        <a:prstGeom prst="roundRect">
                          <a:avLst/>
                        </a:prstGeom>
                        <a:solidFill>
                          <a:srgbClr val="A9C4EB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r>
                            <a:rPr lang="en-US" altLang="zh-CN" sz="1000" b="1">
                              <a:solidFill>
                                <a:schemeClr val="tx1"/>
                              </a:solidFill>
                              <a:latin typeface="Times New Roman" panose="02020603050405020304" charset="0"/>
                              <a:cs typeface="Times New Roman" panose="02020603050405020304" charset="0"/>
                              <a:sym typeface="+mn-ea"/>
                            </a:rPr>
                            <a:t>MLP</a:t>
                          </a:r>
                          <a:endParaRPr lang="en-US" altLang="zh-CN" sz="1000" b="1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endParaRPr>
                        </a:p>
                      </p:txBody>
                    </p:sp>
                    <p:grpSp>
                      <p:nvGrpSpPr>
                        <p:cNvPr id="93" name="组合 92"/>
                        <p:cNvGrpSpPr/>
                        <p:nvPr/>
                      </p:nvGrpSpPr>
                      <p:grpSpPr>
                        <a:xfrm>
                          <a:off x="15400" y="6024"/>
                          <a:ext cx="283" cy="283"/>
                          <a:chOff x="6185" y="9482"/>
                          <a:chExt cx="680" cy="681"/>
                        </a:xfrm>
                        <a:solidFill>
                          <a:schemeClr val="bg1"/>
                        </a:solidFill>
                      </p:grpSpPr>
                      <p:grpSp>
                        <p:nvGrpSpPr>
                          <p:cNvPr id="94" name="组合 93"/>
                          <p:cNvGrpSpPr/>
                          <p:nvPr/>
                        </p:nvGrpSpPr>
                        <p:grpSpPr>
                          <a:xfrm>
                            <a:off x="6185" y="9482"/>
                            <a:ext cx="680" cy="681"/>
                            <a:chOff x="6405" y="7371"/>
                            <a:chExt cx="680" cy="681"/>
                          </a:xfrm>
                          <a:grpFill/>
                        </p:grpSpPr>
                        <p:sp>
                          <p:nvSpPr>
                            <p:cNvPr id="95" name="椭圆 94"/>
                            <p:cNvSpPr/>
                            <p:nvPr/>
                          </p:nvSpPr>
                          <p:spPr>
                            <a:xfrm>
                              <a:off x="6405" y="7371"/>
                              <a:ext cx="680" cy="680"/>
                            </a:xfrm>
                            <a:prstGeom prst="ellipse">
                              <a:avLst/>
                            </a:prstGeom>
                            <a:grpFill/>
                            <a:ln w="12700">
                              <a:solidFill>
                                <a:schemeClr val="tx1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</a:extLst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cxnSp>
                          <p:nvCxnSpPr>
                            <p:cNvPr id="96" name="直接连接符 95"/>
                            <p:cNvCxnSpPr>
                              <a:stCxn id="95" idx="0"/>
                              <a:endCxn id="95" idx="4"/>
                            </p:cNvCxnSpPr>
                            <p:nvPr/>
                          </p:nvCxnSpPr>
                          <p:spPr>
                            <a:xfrm>
                              <a:off x="6747" y="7372"/>
                              <a:ext cx="0" cy="680"/>
                            </a:xfrm>
                            <a:prstGeom prst="line">
                              <a:avLst/>
                            </a:prstGeom>
                            <a:grpFill/>
                            <a:ln w="1587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97" name="直接连接符 96"/>
                          <p:cNvCxnSpPr>
                            <a:stCxn id="95" idx="2"/>
                            <a:endCxn id="95" idx="6"/>
                          </p:cNvCxnSpPr>
                          <p:nvPr/>
                        </p:nvCxnSpPr>
                        <p:spPr>
                          <a:xfrm>
                            <a:off x="6185" y="9823"/>
                            <a:ext cx="680" cy="0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98" name="组合 97"/>
                        <p:cNvGrpSpPr/>
                        <p:nvPr/>
                      </p:nvGrpSpPr>
                      <p:grpSpPr>
                        <a:xfrm>
                          <a:off x="15400" y="4344"/>
                          <a:ext cx="283" cy="283"/>
                          <a:chOff x="6185" y="9482"/>
                          <a:chExt cx="680" cy="681"/>
                        </a:xfrm>
                        <a:solidFill>
                          <a:schemeClr val="bg1"/>
                        </a:solidFill>
                      </p:grpSpPr>
                      <p:grpSp>
                        <p:nvGrpSpPr>
                          <p:cNvPr id="99" name="组合 98"/>
                          <p:cNvGrpSpPr/>
                          <p:nvPr/>
                        </p:nvGrpSpPr>
                        <p:grpSpPr>
                          <a:xfrm>
                            <a:off x="6185" y="9482"/>
                            <a:ext cx="680" cy="681"/>
                            <a:chOff x="6405" y="7371"/>
                            <a:chExt cx="680" cy="681"/>
                          </a:xfrm>
                          <a:grpFill/>
                        </p:grpSpPr>
                        <p:sp>
                          <p:nvSpPr>
                            <p:cNvPr id="101" name="椭圆 100"/>
                            <p:cNvSpPr/>
                            <p:nvPr/>
                          </p:nvSpPr>
                          <p:spPr>
                            <a:xfrm>
                              <a:off x="6405" y="7371"/>
                              <a:ext cx="680" cy="680"/>
                            </a:xfrm>
                            <a:prstGeom prst="ellipse">
                              <a:avLst/>
                            </a:prstGeom>
                            <a:grpFill/>
                            <a:ln w="12700">
                              <a:solidFill>
                                <a:schemeClr val="tx1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</a:extLst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cxnSp>
                          <p:nvCxnSpPr>
                            <p:cNvPr id="102" name="直接连接符 101"/>
                            <p:cNvCxnSpPr>
                              <a:stCxn id="101" idx="0"/>
                              <a:endCxn id="101" idx="4"/>
                            </p:cNvCxnSpPr>
                            <p:nvPr/>
                          </p:nvCxnSpPr>
                          <p:spPr>
                            <a:xfrm>
                              <a:off x="6747" y="7372"/>
                              <a:ext cx="0" cy="680"/>
                            </a:xfrm>
                            <a:prstGeom prst="line">
                              <a:avLst/>
                            </a:prstGeom>
                            <a:grpFill/>
                            <a:ln w="12700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03" name="直接连接符 102"/>
                          <p:cNvCxnSpPr>
                            <a:stCxn id="101" idx="2"/>
                            <a:endCxn id="101" idx="6"/>
                          </p:cNvCxnSpPr>
                          <p:nvPr/>
                        </p:nvCxnSpPr>
                        <p:spPr>
                          <a:xfrm>
                            <a:off x="6185" y="9823"/>
                            <a:ext cx="680" cy="0"/>
                          </a:xfrm>
                          <a:prstGeom prst="line">
                            <a:avLst/>
                          </a:prstGeom>
                          <a:grpFill/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104" name="肘形连接符 103"/>
                        <p:cNvCxnSpPr/>
                        <p:nvPr/>
                      </p:nvCxnSpPr>
                      <p:spPr>
                        <a:xfrm rot="5400000" flipH="1" flipV="1">
                          <a:off x="14891" y="5141"/>
                          <a:ext cx="1448" cy="138"/>
                        </a:xfrm>
                        <a:prstGeom prst="bentConnector4">
                          <a:avLst>
                            <a:gd name="adj1" fmla="val 759"/>
                            <a:gd name="adj2" fmla="val 431884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stealth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5" name="肘形连接符 104"/>
                        <p:cNvCxnSpPr>
                          <a:endCxn id="95" idx="6"/>
                        </p:cNvCxnSpPr>
                        <p:nvPr/>
                      </p:nvCxnSpPr>
                      <p:spPr>
                        <a:xfrm flipV="1">
                          <a:off x="15542" y="6166"/>
                          <a:ext cx="141" cy="1540"/>
                        </a:xfrm>
                        <a:prstGeom prst="bentConnector3">
                          <a:avLst>
                            <a:gd name="adj1" fmla="val 426950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stealth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6" name="直接箭头连接符 105"/>
                        <p:cNvCxnSpPr/>
                        <p:nvPr/>
                      </p:nvCxnSpPr>
                      <p:spPr>
                        <a:xfrm flipV="1">
                          <a:off x="15546" y="5054"/>
                          <a:ext cx="0" cy="295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stealth" w="lg" len="lg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07" name="圆角矩形 106"/>
                      <p:cNvSpPr/>
                      <p:nvPr/>
                    </p:nvSpPr>
                    <p:spPr>
                      <a:xfrm>
                        <a:off x="9020" y="7588"/>
                        <a:ext cx="794" cy="340"/>
                      </a:xfrm>
                      <a:prstGeom prst="roundRect">
                        <a:avLst/>
                      </a:prstGeom>
                      <a:solidFill>
                        <a:srgbClr val="D5E8D4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 sz="1000" b="1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LN</a:t>
                        </a:r>
                        <a:endParaRPr lang="en-US" altLang="zh-CN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  <p:sp>
                    <p:nvSpPr>
                      <p:cNvPr id="108" name="圆角矩形 107"/>
                      <p:cNvSpPr/>
                      <p:nvPr/>
                    </p:nvSpPr>
                    <p:spPr>
                      <a:xfrm>
                        <a:off x="9020" y="8687"/>
                        <a:ext cx="794" cy="340"/>
                      </a:xfrm>
                      <a:prstGeom prst="roundRect">
                        <a:avLst/>
                      </a:prstGeom>
                      <a:solidFill>
                        <a:srgbClr val="CDA2BE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9" name="圆角矩形 108"/>
                      <p:cNvSpPr/>
                      <p:nvPr/>
                    </p:nvSpPr>
                    <p:spPr>
                      <a:xfrm>
                        <a:off x="9020" y="9351"/>
                        <a:ext cx="794" cy="340"/>
                      </a:xfrm>
                      <a:prstGeom prst="roundRect">
                        <a:avLst/>
                      </a:prstGeom>
                      <a:solidFill>
                        <a:srgbClr val="D5E8D4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 sz="1000" b="1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LN</a:t>
                        </a:r>
                        <a:endParaRPr lang="en-US" altLang="zh-CN" sz="1000" b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cxnSp>
                  <p:nvCxnSpPr>
                    <p:cNvPr id="110" name="直接箭头连接符 109"/>
                    <p:cNvCxnSpPr/>
                    <p:nvPr/>
                  </p:nvCxnSpPr>
                  <p:spPr>
                    <a:xfrm flipV="1">
                      <a:off x="11188" y="7555"/>
                      <a:ext cx="0" cy="76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直接箭头连接符 110"/>
                    <p:cNvCxnSpPr/>
                    <p:nvPr/>
                  </p:nvCxnSpPr>
                  <p:spPr>
                    <a:xfrm flipV="1">
                      <a:off x="11188" y="8657"/>
                      <a:ext cx="0" cy="31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5" name="肘形连接符 114"/>
                  <p:cNvCxnSpPr/>
                  <p:nvPr/>
                </p:nvCxnSpPr>
                <p:spPr>
                  <a:xfrm rot="16200000" flipH="1">
                    <a:off x="5511" y="6647"/>
                    <a:ext cx="2746" cy="1986"/>
                  </a:xfrm>
                  <a:prstGeom prst="bentConnector5">
                    <a:avLst>
                      <a:gd name="adj1" fmla="val -24144"/>
                      <a:gd name="adj2" fmla="val 54229"/>
                      <a:gd name="adj3" fmla="val 119482"/>
                    </a:avLst>
                  </a:prstGeom>
                  <a:ln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组合 164"/>
                <p:cNvGrpSpPr/>
                <p:nvPr/>
              </p:nvGrpSpPr>
              <p:grpSpPr>
                <a:xfrm>
                  <a:off x="963" y="6647"/>
                  <a:ext cx="9780" cy="2383"/>
                  <a:chOff x="963" y="6647"/>
                  <a:chExt cx="9780" cy="2383"/>
                </a:xfrm>
              </p:grpSpPr>
              <p:grpSp>
                <p:nvGrpSpPr>
                  <p:cNvPr id="142" name="组合 141"/>
                  <p:cNvGrpSpPr/>
                  <p:nvPr/>
                </p:nvGrpSpPr>
                <p:grpSpPr>
                  <a:xfrm>
                    <a:off x="963" y="6972"/>
                    <a:ext cx="9408" cy="1744"/>
                    <a:chOff x="963" y="6972"/>
                    <a:chExt cx="9408" cy="1744"/>
                  </a:xfrm>
                </p:grpSpPr>
                <p:sp>
                  <p:nvSpPr>
                    <p:cNvPr id="117" name="矩形 116"/>
                    <p:cNvSpPr/>
                    <p:nvPr/>
                  </p:nvSpPr>
                  <p:spPr>
                    <a:xfrm>
                      <a:off x="963" y="7525"/>
                      <a:ext cx="737" cy="62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D5E8D4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8" name="圆角矩形 117"/>
                    <p:cNvSpPr/>
                    <p:nvPr/>
                  </p:nvSpPr>
                  <p:spPr>
                    <a:xfrm>
                      <a:off x="1996" y="6972"/>
                      <a:ext cx="283" cy="1729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20" name="直接箭头连接符 119"/>
                    <p:cNvCxnSpPr/>
                    <p:nvPr/>
                  </p:nvCxnSpPr>
                  <p:spPr>
                    <a:xfrm>
                      <a:off x="1700" y="7837"/>
                      <a:ext cx="284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箭头连接符 120"/>
                    <p:cNvCxnSpPr/>
                    <p:nvPr/>
                  </p:nvCxnSpPr>
                  <p:spPr>
                    <a:xfrm>
                      <a:off x="2267" y="7837"/>
                      <a:ext cx="397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3" name="圆角矩形 122"/>
                    <p:cNvSpPr/>
                    <p:nvPr/>
                  </p:nvSpPr>
                  <p:spPr>
                    <a:xfrm>
                      <a:off x="2676" y="6972"/>
                      <a:ext cx="283" cy="1729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24" name="直接箭头连接符 123"/>
                    <p:cNvCxnSpPr/>
                    <p:nvPr/>
                  </p:nvCxnSpPr>
                  <p:spPr>
                    <a:xfrm>
                      <a:off x="2959" y="7837"/>
                      <a:ext cx="340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5" name="圆角矩形 124"/>
                    <p:cNvSpPr/>
                    <p:nvPr/>
                  </p:nvSpPr>
                  <p:spPr>
                    <a:xfrm>
                      <a:off x="3299" y="6972"/>
                      <a:ext cx="961" cy="1729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26" name="直接箭头连接符 125"/>
                    <p:cNvCxnSpPr/>
                    <p:nvPr/>
                  </p:nvCxnSpPr>
                  <p:spPr>
                    <a:xfrm>
                      <a:off x="4252" y="7837"/>
                      <a:ext cx="459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27" name="圆角矩形 126"/>
                    <p:cNvSpPr/>
                    <p:nvPr/>
                  </p:nvSpPr>
                  <p:spPr>
                    <a:xfrm>
                      <a:off x="4728" y="6988"/>
                      <a:ext cx="283" cy="1729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8" name="圆角矩形 127"/>
                    <p:cNvSpPr/>
                    <p:nvPr/>
                  </p:nvSpPr>
                  <p:spPr>
                    <a:xfrm>
                      <a:off x="5329" y="6988"/>
                      <a:ext cx="961" cy="1729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30" name="直接箭头连接符 129"/>
                    <p:cNvCxnSpPr/>
                    <p:nvPr/>
                  </p:nvCxnSpPr>
                  <p:spPr>
                    <a:xfrm>
                      <a:off x="5012" y="7837"/>
                      <a:ext cx="306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直接箭头连接符 133"/>
                    <p:cNvCxnSpPr/>
                    <p:nvPr/>
                  </p:nvCxnSpPr>
                  <p:spPr>
                    <a:xfrm>
                      <a:off x="6293" y="7837"/>
                      <a:ext cx="459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" name="圆角矩形 134"/>
                    <p:cNvSpPr/>
                    <p:nvPr/>
                  </p:nvSpPr>
                  <p:spPr>
                    <a:xfrm>
                      <a:off x="6769" y="6988"/>
                      <a:ext cx="283" cy="1729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圆角矩形 135"/>
                    <p:cNvSpPr/>
                    <p:nvPr/>
                  </p:nvSpPr>
                  <p:spPr>
                    <a:xfrm>
                      <a:off x="7370" y="6988"/>
                      <a:ext cx="961" cy="1729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37" name="直接箭头连接符 136"/>
                    <p:cNvCxnSpPr/>
                    <p:nvPr/>
                  </p:nvCxnSpPr>
                  <p:spPr>
                    <a:xfrm>
                      <a:off x="7053" y="7837"/>
                      <a:ext cx="306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接箭头连接符 137"/>
                    <p:cNvCxnSpPr/>
                    <p:nvPr/>
                  </p:nvCxnSpPr>
                  <p:spPr>
                    <a:xfrm>
                      <a:off x="8334" y="7837"/>
                      <a:ext cx="459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9" name="圆角矩形 138"/>
                    <p:cNvSpPr/>
                    <p:nvPr/>
                  </p:nvSpPr>
                  <p:spPr>
                    <a:xfrm>
                      <a:off x="8810" y="6988"/>
                      <a:ext cx="283" cy="1729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圆角矩形 139"/>
                    <p:cNvSpPr/>
                    <p:nvPr/>
                  </p:nvSpPr>
                  <p:spPr>
                    <a:xfrm>
                      <a:off x="9411" y="6988"/>
                      <a:ext cx="961" cy="1729"/>
                    </a:xfrm>
                    <a:prstGeom prst="round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41" name="直接箭头连接符 140"/>
                    <p:cNvCxnSpPr/>
                    <p:nvPr/>
                  </p:nvCxnSpPr>
                  <p:spPr>
                    <a:xfrm>
                      <a:off x="9094" y="7837"/>
                      <a:ext cx="306" cy="0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stealth" w="lg" len="lg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0" name="圆角矩形 159"/>
                  <p:cNvSpPr/>
                  <p:nvPr/>
                </p:nvSpPr>
                <p:spPr>
                  <a:xfrm>
                    <a:off x="2426" y="6647"/>
                    <a:ext cx="1928" cy="2382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1" name="圆角矩形 160"/>
                  <p:cNvSpPr/>
                  <p:nvPr/>
                </p:nvSpPr>
                <p:spPr>
                  <a:xfrm>
                    <a:off x="4458" y="6648"/>
                    <a:ext cx="1928" cy="2382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2" name="圆角矩形 161"/>
                  <p:cNvSpPr/>
                  <p:nvPr/>
                </p:nvSpPr>
                <p:spPr>
                  <a:xfrm>
                    <a:off x="6520" y="6647"/>
                    <a:ext cx="1928" cy="2382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63" name="圆角矩形 162"/>
                  <p:cNvSpPr/>
                  <p:nvPr/>
                </p:nvSpPr>
                <p:spPr>
                  <a:xfrm>
                    <a:off x="8561" y="6647"/>
                    <a:ext cx="1928" cy="2382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64" name="直接箭头连接符 163"/>
                  <p:cNvCxnSpPr/>
                  <p:nvPr/>
                </p:nvCxnSpPr>
                <p:spPr>
                  <a:xfrm>
                    <a:off x="10375" y="7837"/>
                    <a:ext cx="369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6" name="直接连接符 165"/>
                <p:cNvCxnSpPr/>
                <p:nvPr/>
              </p:nvCxnSpPr>
              <p:spPr>
                <a:xfrm rot="10800000">
                  <a:off x="10829" y="5658"/>
                  <a:ext cx="0" cy="3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0" name="文本框 169"/>
              <p:cNvSpPr txBox="1"/>
              <p:nvPr/>
            </p:nvSpPr>
            <p:spPr>
              <a:xfrm>
                <a:off x="3118" y="7454"/>
                <a:ext cx="1320" cy="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Swin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Transformer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Block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5153" y="7454"/>
                <a:ext cx="1320" cy="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Swin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Transformer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Block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2" name="文本框 171"/>
              <p:cNvSpPr txBox="1"/>
              <p:nvPr/>
            </p:nvSpPr>
            <p:spPr>
              <a:xfrm>
                <a:off x="7189" y="7454"/>
                <a:ext cx="1320" cy="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Swin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Transformer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Block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3" name="文本框 172"/>
              <p:cNvSpPr txBox="1"/>
              <p:nvPr/>
            </p:nvSpPr>
            <p:spPr>
              <a:xfrm>
                <a:off x="9230" y="7455"/>
                <a:ext cx="1320" cy="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Swin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Transformer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Block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4" name="文本框 173"/>
              <p:cNvSpPr txBox="1"/>
              <p:nvPr/>
            </p:nvSpPr>
            <p:spPr>
              <a:xfrm>
                <a:off x="894" y="7668"/>
                <a:ext cx="87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Images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5" name="文本框 174"/>
              <p:cNvSpPr txBox="1"/>
              <p:nvPr/>
            </p:nvSpPr>
            <p:spPr>
              <a:xfrm rot="16200000">
                <a:off x="1386" y="7657"/>
                <a:ext cx="1503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Patch Partition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6" name="文本框 175"/>
              <p:cNvSpPr txBox="1"/>
              <p:nvPr/>
            </p:nvSpPr>
            <p:spPr>
              <a:xfrm rot="16200000">
                <a:off x="4110" y="7659"/>
                <a:ext cx="1503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Patch Merging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7" name="文本框 176"/>
              <p:cNvSpPr txBox="1"/>
              <p:nvPr/>
            </p:nvSpPr>
            <p:spPr>
              <a:xfrm rot="16200000">
                <a:off x="6160" y="7657"/>
                <a:ext cx="1503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Patch Merging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79" name="文本框 178"/>
              <p:cNvSpPr txBox="1"/>
              <p:nvPr/>
            </p:nvSpPr>
            <p:spPr>
              <a:xfrm rot="16200000">
                <a:off x="8201" y="7659"/>
                <a:ext cx="1503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Patch Merging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0" name="文本框 179"/>
              <p:cNvSpPr txBox="1"/>
              <p:nvPr/>
            </p:nvSpPr>
            <p:spPr>
              <a:xfrm rot="16200000">
                <a:off x="1953" y="7655"/>
                <a:ext cx="172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Linear Embedding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1" name="文本框 180"/>
              <p:cNvSpPr txBox="1"/>
              <p:nvPr/>
            </p:nvSpPr>
            <p:spPr>
              <a:xfrm>
                <a:off x="2838" y="6610"/>
                <a:ext cx="1104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Stage 1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2" name="文本框 181"/>
              <p:cNvSpPr txBox="1"/>
              <p:nvPr/>
            </p:nvSpPr>
            <p:spPr>
              <a:xfrm>
                <a:off x="4853" y="6610"/>
                <a:ext cx="1104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Stage 2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3" name="文本框 182"/>
              <p:cNvSpPr txBox="1"/>
              <p:nvPr/>
            </p:nvSpPr>
            <p:spPr>
              <a:xfrm>
                <a:off x="6871" y="6610"/>
                <a:ext cx="1104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Stage 3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84" name="文本框 183"/>
              <p:cNvSpPr txBox="1"/>
              <p:nvPr/>
            </p:nvSpPr>
            <p:spPr>
              <a:xfrm>
                <a:off x="8901" y="6610"/>
                <a:ext cx="1104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Stage 4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186" name="文本框 185"/>
            <p:cNvSpPr txBox="1"/>
            <p:nvPr/>
          </p:nvSpPr>
          <p:spPr>
            <a:xfrm>
              <a:off x="3495" y="8667"/>
              <a:ext cx="566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900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9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5499" y="8667"/>
              <a:ext cx="566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900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9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8" name="文本框 187"/>
            <p:cNvSpPr txBox="1"/>
            <p:nvPr/>
          </p:nvSpPr>
          <p:spPr>
            <a:xfrm>
              <a:off x="7568" y="8667"/>
              <a:ext cx="566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900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900">
                  <a:latin typeface="Times New Roman" panose="02020603050405020304" charset="0"/>
                  <a:cs typeface="Times New Roman" panose="02020603050405020304" charset="0"/>
                </a:rPr>
                <a:t>6</a:t>
              </a:r>
              <a:endParaRPr lang="en-US" altLang="zh-CN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90" name="文本框 189"/>
            <p:cNvSpPr txBox="1"/>
            <p:nvPr/>
          </p:nvSpPr>
          <p:spPr>
            <a:xfrm>
              <a:off x="9609" y="8667"/>
              <a:ext cx="566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900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9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aphicFrame>
          <p:nvGraphicFramePr>
            <p:cNvPr id="191" name="对象 19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59" y="7268"/>
            <a:ext cx="810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622300" imgH="177165" progId="Equation.KSEE3">
                    <p:embed/>
                  </p:oleObj>
                </mc:Choice>
                <mc:Fallback>
                  <p:oleObj name="" r:id="rId2" imgW="6223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59" y="7268"/>
                          <a:ext cx="810" cy="2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2" name="对象 19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995" y="6080"/>
            <a:ext cx="964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4" imgW="762000" imgH="393700" progId="Equation.KSEE3">
                    <p:embed/>
                  </p:oleObj>
                </mc:Choice>
                <mc:Fallback>
                  <p:oleObj name="" r:id="rId4" imgW="762000" imgH="393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95" y="6080"/>
                          <a:ext cx="964" cy="3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" name="对象 19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942" y="6080"/>
            <a:ext cx="900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" name="" r:id="rId6" imgW="711200" imgH="393700" progId="Equation.KSEE3">
                    <p:embed/>
                  </p:oleObj>
                </mc:Choice>
                <mc:Fallback>
                  <p:oleObj name="" r:id="rId6" imgW="711200" imgH="393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942" y="6080"/>
                          <a:ext cx="900" cy="3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" name="对象 19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024" y="6080"/>
            <a:ext cx="997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" name="" r:id="rId8" imgW="787400" imgH="393700" progId="Equation.KSEE3">
                    <p:embed/>
                  </p:oleObj>
                </mc:Choice>
                <mc:Fallback>
                  <p:oleObj name="" r:id="rId8" imgW="787400" imgH="393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24" y="6080"/>
                          <a:ext cx="997" cy="3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7" name="对象 19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065" y="6080"/>
            <a:ext cx="997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" name="" r:id="rId10" imgW="787400" imgH="393700" progId="Equation.KSEE3">
                    <p:embed/>
                  </p:oleObj>
                </mc:Choice>
                <mc:Fallback>
                  <p:oleObj name="" r:id="rId10" imgW="787400" imgH="393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065" y="6080"/>
                          <a:ext cx="997" cy="3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9" name="对象 19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730" y="6080"/>
            <a:ext cx="1030" cy="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" name="" r:id="rId12" imgW="812800" imgH="393700" progId="Equation.KSEE3">
                    <p:embed/>
                  </p:oleObj>
                </mc:Choice>
                <mc:Fallback>
                  <p:oleObj name="" r:id="rId12" imgW="812800" imgH="393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9730" y="6080"/>
                          <a:ext cx="1030" cy="3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1" name="文本框 200"/>
            <p:cNvSpPr txBox="1"/>
            <p:nvPr/>
          </p:nvSpPr>
          <p:spPr>
            <a:xfrm>
              <a:off x="11118" y="7601"/>
              <a:ext cx="110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W-MSA</a:t>
              </a:r>
              <a:endParaRPr lang="en-US" altLang="zh-CN" sz="1000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13103" y="7601"/>
              <a:ext cx="110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W-MSA</a:t>
              </a:r>
              <a:endParaRPr lang="en-US" altLang="zh-CN" sz="1000" b="1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</p:txBody>
        </p:sp>
        <p:graphicFrame>
          <p:nvGraphicFramePr>
            <p:cNvPr id="203" name="对象 20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82" y="5513"/>
            <a:ext cx="21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" name="" r:id="rId14" imgW="152400" imgH="190500" progId="Equation.KSEE3">
                    <p:embed/>
                  </p:oleObj>
                </mc:Choice>
                <mc:Fallback>
                  <p:oleObj name="" r:id="rId14" imgW="1524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1282" y="5513"/>
                          <a:ext cx="213" cy="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" name="对象 20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75" y="7233"/>
            <a:ext cx="21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" name="" r:id="rId16" imgW="152400" imgH="190500" progId="Equation.KSEE3">
                    <p:embed/>
                  </p:oleObj>
                </mc:Choice>
                <mc:Fallback>
                  <p:oleObj name="" r:id="rId16" imgW="1524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1275" y="7233"/>
                          <a:ext cx="213" cy="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" name="对象 20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54" y="8701"/>
            <a:ext cx="33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" name="" r:id="rId18" imgW="241300" imgH="190500" progId="Equation.KSEE3">
                    <p:embed/>
                  </p:oleObj>
                </mc:Choice>
                <mc:Fallback>
                  <p:oleObj name="" r:id="rId18" imgW="2413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1254" y="8701"/>
                          <a:ext cx="338" cy="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9" name="对象 20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260" y="8701"/>
            <a:ext cx="21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" name="" r:id="rId20" imgW="152400" imgH="190500" progId="Equation.KSEE3">
                    <p:embed/>
                  </p:oleObj>
                </mc:Choice>
                <mc:Fallback>
                  <p:oleObj name="" r:id="rId20" imgW="1524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3260" y="8701"/>
                          <a:ext cx="213" cy="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1" name="对象 2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460" y="8901"/>
            <a:ext cx="21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" name="" r:id="rId22" imgW="152400" imgH="190500" progId="Equation.KSEE3">
                    <p:embed/>
                  </p:oleObj>
                </mc:Choice>
                <mc:Fallback>
                  <p:oleObj name="" r:id="rId22" imgW="1524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3460" y="8901"/>
                          <a:ext cx="213" cy="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3" name="对象 21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64" y="7214"/>
            <a:ext cx="33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" name="" r:id="rId23" imgW="241300" imgH="190500" progId="Equation.KSEE3">
                    <p:embed/>
                  </p:oleObj>
                </mc:Choice>
                <mc:Fallback>
                  <p:oleObj name="" r:id="rId23" imgW="2413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3164" y="7214"/>
                          <a:ext cx="338" cy="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8" name="对象 2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41" y="5513"/>
            <a:ext cx="33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" name="" r:id="rId25" imgW="241300" imgH="190500" progId="Equation.KSEE3">
                    <p:embed/>
                  </p:oleObj>
                </mc:Choice>
                <mc:Fallback>
                  <p:oleObj name="" r:id="rId25" imgW="2413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3141" y="5513"/>
                          <a:ext cx="338" cy="2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0" name="直接箭头连接符 219"/>
            <p:cNvCxnSpPr/>
            <p:nvPr/>
          </p:nvCxnSpPr>
          <p:spPr>
            <a:xfrm flipV="1">
              <a:off x="13658" y="5116"/>
              <a:ext cx="0" cy="39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2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540385" y="-27305"/>
            <a:ext cx="5793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Visual Transformer(ViT)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49530" y="24206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556260"/>
            <a:ext cx="7626350" cy="361124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3" name="组合 222"/>
          <p:cNvGrpSpPr/>
          <p:nvPr/>
        </p:nvGrpSpPr>
        <p:grpSpPr>
          <a:xfrm>
            <a:off x="1979930" y="4293235"/>
            <a:ext cx="6605905" cy="3148330"/>
            <a:chOff x="2894" y="1431"/>
            <a:chExt cx="10403" cy="4958"/>
          </a:xfrm>
        </p:grpSpPr>
        <p:grpSp>
          <p:nvGrpSpPr>
            <p:cNvPr id="222" name="组合 221"/>
            <p:cNvGrpSpPr/>
            <p:nvPr/>
          </p:nvGrpSpPr>
          <p:grpSpPr>
            <a:xfrm>
              <a:off x="2894" y="1431"/>
              <a:ext cx="7004" cy="4820"/>
              <a:chOff x="2894" y="1431"/>
              <a:chExt cx="7004" cy="4820"/>
            </a:xfrm>
          </p:grpSpPr>
          <p:grpSp>
            <p:nvGrpSpPr>
              <p:cNvPr id="153" name="组合 152"/>
              <p:cNvGrpSpPr/>
              <p:nvPr/>
            </p:nvGrpSpPr>
            <p:grpSpPr>
              <a:xfrm>
                <a:off x="3911" y="1998"/>
                <a:ext cx="5954" cy="3184"/>
                <a:chOff x="3911" y="1998"/>
                <a:chExt cx="5954" cy="3184"/>
              </a:xfrm>
            </p:grpSpPr>
            <p:sp>
              <p:nvSpPr>
                <p:cNvPr id="17" name="圆角矩形 16"/>
                <p:cNvSpPr/>
                <p:nvPr/>
              </p:nvSpPr>
              <p:spPr>
                <a:xfrm>
                  <a:off x="3911" y="1998"/>
                  <a:ext cx="680" cy="130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D2A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" name="圆角矩形 17"/>
                <p:cNvSpPr/>
                <p:nvPr/>
              </p:nvSpPr>
              <p:spPr>
                <a:xfrm>
                  <a:off x="5074" y="2367"/>
                  <a:ext cx="794" cy="567"/>
                </a:xfrm>
                <a:prstGeom prst="roundRect">
                  <a:avLst>
                    <a:gd name="adj" fmla="val 15882"/>
                  </a:avLst>
                </a:prstGeom>
                <a:solidFill>
                  <a:srgbClr val="FFD2A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9" name="直接箭头连接符 18"/>
                <p:cNvCxnSpPr>
                  <a:stCxn id="18" idx="1"/>
                  <a:endCxn id="17" idx="3"/>
                </p:cNvCxnSpPr>
                <p:nvPr/>
              </p:nvCxnSpPr>
              <p:spPr>
                <a:xfrm flipH="1" flipV="1">
                  <a:off x="4591" y="2650"/>
                  <a:ext cx="483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0" name="圆角矩形 19"/>
                <p:cNvSpPr/>
                <p:nvPr/>
              </p:nvSpPr>
              <p:spPr>
                <a:xfrm>
                  <a:off x="5074" y="3245"/>
                  <a:ext cx="4791" cy="794"/>
                </a:xfrm>
                <a:prstGeom prst="roundRect">
                  <a:avLst>
                    <a:gd name="adj" fmla="val 9571"/>
                  </a:avLst>
                </a:prstGeom>
                <a:solidFill>
                  <a:srgbClr val="E5E5E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Transformer Encoder</a:t>
                  </a:r>
                  <a:endParaRPr lang="en-US" altLang="zh-CN" sz="12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cxnSp>
              <p:nvCxnSpPr>
                <p:cNvPr id="21" name="直接箭头连接符 20"/>
                <p:cNvCxnSpPr>
                  <a:stCxn id="18" idx="2"/>
                  <a:endCxn id="22" idx="0"/>
                </p:cNvCxnSpPr>
                <p:nvPr/>
              </p:nvCxnSpPr>
              <p:spPr>
                <a:xfrm>
                  <a:off x="5471" y="2934"/>
                  <a:ext cx="0" cy="31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3" name="圆角矩形 22"/>
                <p:cNvSpPr/>
                <p:nvPr/>
              </p:nvSpPr>
              <p:spPr>
                <a:xfrm>
                  <a:off x="5409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>
                    <a:lnSpc>
                      <a:spcPct val="140000"/>
                    </a:lnSpc>
                  </a:pPr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*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44" name="圆角矩形 43"/>
                <p:cNvSpPr/>
                <p:nvPr/>
              </p:nvSpPr>
              <p:spPr>
                <a:xfrm>
                  <a:off x="5250" y="4383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0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45" name="圆角矩形 44"/>
                <p:cNvSpPr/>
                <p:nvPr/>
              </p:nvSpPr>
              <p:spPr>
                <a:xfrm>
                  <a:off x="5885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" name="圆角矩形 45"/>
                <p:cNvSpPr/>
                <p:nvPr/>
              </p:nvSpPr>
              <p:spPr>
                <a:xfrm>
                  <a:off x="5726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1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47" name="圆角矩形 46"/>
                <p:cNvSpPr/>
                <p:nvPr/>
              </p:nvSpPr>
              <p:spPr>
                <a:xfrm>
                  <a:off x="6338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圆角矩形 47"/>
                <p:cNvSpPr/>
                <p:nvPr/>
              </p:nvSpPr>
              <p:spPr>
                <a:xfrm>
                  <a:off x="6180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ea typeface="黑体" panose="02010609060101010101" charset="-122"/>
                      <a:cs typeface="Times New Roman" panose="02020603050405020304" charset="0"/>
                    </a:rPr>
                    <a:t>2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endParaRPr>
                </a:p>
              </p:txBody>
            </p:sp>
            <p:sp>
              <p:nvSpPr>
                <p:cNvPr id="49" name="圆角矩形 48"/>
                <p:cNvSpPr/>
                <p:nvPr/>
              </p:nvSpPr>
              <p:spPr>
                <a:xfrm>
                  <a:off x="6792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0" name="圆角矩形 49"/>
                <p:cNvSpPr/>
                <p:nvPr/>
              </p:nvSpPr>
              <p:spPr>
                <a:xfrm>
                  <a:off x="6633" y="4380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3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>
                  <a:off x="7257" y="4384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>
                  <a:off x="7098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4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7705" y="4383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>
                  <a:off x="7546" y="4381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5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84" name="圆角矩形 83"/>
                <p:cNvSpPr/>
                <p:nvPr/>
              </p:nvSpPr>
              <p:spPr>
                <a:xfrm>
                  <a:off x="8164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4" name="圆角矩形 93"/>
                <p:cNvSpPr/>
                <p:nvPr/>
              </p:nvSpPr>
              <p:spPr>
                <a:xfrm>
                  <a:off x="8005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6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9" name="圆角矩形 108"/>
                <p:cNvSpPr/>
                <p:nvPr/>
              </p:nvSpPr>
              <p:spPr>
                <a:xfrm>
                  <a:off x="8640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3" name="圆角矩形 112"/>
                <p:cNvSpPr/>
                <p:nvPr/>
              </p:nvSpPr>
              <p:spPr>
                <a:xfrm>
                  <a:off x="8481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7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36" name="圆角矩形 135"/>
                <p:cNvSpPr/>
                <p:nvPr/>
              </p:nvSpPr>
              <p:spPr>
                <a:xfrm>
                  <a:off x="9099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7" name="圆角矩形 136"/>
                <p:cNvSpPr/>
                <p:nvPr/>
              </p:nvSpPr>
              <p:spPr>
                <a:xfrm>
                  <a:off x="8940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8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38" name="圆角矩形 137"/>
                <p:cNvSpPr/>
                <p:nvPr/>
              </p:nvSpPr>
              <p:spPr>
                <a:xfrm>
                  <a:off x="9564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9" name="圆角矩形 138"/>
                <p:cNvSpPr/>
                <p:nvPr/>
              </p:nvSpPr>
              <p:spPr>
                <a:xfrm>
                  <a:off x="9405" y="4382"/>
                  <a:ext cx="142" cy="2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4BED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9</a:t>
                  </a:r>
                  <a:endParaRPr lang="en-US" altLang="zh-CN" sz="9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40" name="圆角矩形 139"/>
                <p:cNvSpPr/>
                <p:nvPr/>
              </p:nvSpPr>
              <p:spPr>
                <a:xfrm>
                  <a:off x="5784" y="4819"/>
                  <a:ext cx="4081" cy="363"/>
                </a:xfrm>
                <a:prstGeom prst="roundRect">
                  <a:avLst>
                    <a:gd name="adj" fmla="val 15194"/>
                  </a:avLst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41" name="直接箭头连接符 140"/>
                <p:cNvCxnSpPr/>
                <p:nvPr/>
              </p:nvCxnSpPr>
              <p:spPr>
                <a:xfrm rot="5400000" flipH="1" flipV="1">
                  <a:off x="5792" y="4210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箭头连接符 142"/>
                <p:cNvCxnSpPr/>
                <p:nvPr/>
              </p:nvCxnSpPr>
              <p:spPr>
                <a:xfrm rot="5400000" flipH="1" flipV="1">
                  <a:off x="5312" y="4210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箭头连接符 143"/>
                <p:cNvCxnSpPr/>
                <p:nvPr/>
              </p:nvCxnSpPr>
              <p:spPr>
                <a:xfrm rot="5400000" flipH="1" flipV="1">
                  <a:off x="6248" y="4210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箭头连接符 144"/>
                <p:cNvCxnSpPr/>
                <p:nvPr/>
              </p:nvCxnSpPr>
              <p:spPr>
                <a:xfrm rot="5400000" flipH="1" flipV="1">
                  <a:off x="6698" y="4210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箭头连接符 145"/>
                <p:cNvCxnSpPr/>
                <p:nvPr/>
              </p:nvCxnSpPr>
              <p:spPr>
                <a:xfrm rot="5400000" flipH="1" flipV="1">
                  <a:off x="7160" y="4211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箭头连接符 146"/>
                <p:cNvCxnSpPr/>
                <p:nvPr/>
              </p:nvCxnSpPr>
              <p:spPr>
                <a:xfrm rot="5400000" flipH="1" flipV="1">
                  <a:off x="7608" y="4211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箭头连接符 147"/>
                <p:cNvCxnSpPr/>
                <p:nvPr/>
              </p:nvCxnSpPr>
              <p:spPr>
                <a:xfrm rot="5400000" flipH="1" flipV="1">
                  <a:off x="8073" y="4210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箭头连接符 148"/>
                <p:cNvCxnSpPr/>
                <p:nvPr/>
              </p:nvCxnSpPr>
              <p:spPr>
                <a:xfrm rot="5400000" flipH="1" flipV="1">
                  <a:off x="8549" y="4210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箭头连接符 149"/>
                <p:cNvCxnSpPr/>
                <p:nvPr/>
              </p:nvCxnSpPr>
              <p:spPr>
                <a:xfrm rot="5400000" flipH="1" flipV="1">
                  <a:off x="9003" y="4210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箭头连接符 151"/>
                <p:cNvCxnSpPr/>
                <p:nvPr/>
              </p:nvCxnSpPr>
              <p:spPr>
                <a:xfrm rot="5400000" flipH="1" flipV="1">
                  <a:off x="9470" y="4210"/>
                  <a:ext cx="329" cy="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5" name="直接箭头连接符 154"/>
              <p:cNvCxnSpPr/>
              <p:nvPr/>
            </p:nvCxnSpPr>
            <p:spPr>
              <a:xfrm rot="10800000" flipH="1" flipV="1">
                <a:off x="4592" y="4527"/>
                <a:ext cx="425" cy="1"/>
              </a:xfrm>
              <a:prstGeom prst="straightConnector1">
                <a:avLst/>
              </a:prstGeom>
              <a:ln w="19050">
                <a:solidFill>
                  <a:srgbClr val="5E5E5E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56" name="文本框 155"/>
              <p:cNvSpPr txBox="1"/>
              <p:nvPr/>
            </p:nvSpPr>
            <p:spPr>
              <a:xfrm>
                <a:off x="2894" y="4191"/>
                <a:ext cx="175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 b="1">
                    <a:latin typeface="Times New Roman" panose="02020603050405020304" charset="0"/>
                    <a:cs typeface="Times New Roman" panose="02020603050405020304" charset="0"/>
                  </a:rPr>
                  <a:t>Patch + Position</a:t>
                </a:r>
                <a:endParaRPr lang="en-US" altLang="zh-CN" sz="1000" b="1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1000" b="1">
                    <a:latin typeface="Times New Roman" panose="02020603050405020304" charset="0"/>
                    <a:cs typeface="Times New Roman" panose="02020603050405020304" charset="0"/>
                  </a:rPr>
                  <a:t>Embedding</a:t>
                </a:r>
                <a:endParaRPr lang="en-US" altLang="zh-CN" sz="10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57" name="文本框 156"/>
              <p:cNvSpPr txBox="1"/>
              <p:nvPr/>
            </p:nvSpPr>
            <p:spPr>
              <a:xfrm>
                <a:off x="3005" y="4720"/>
                <a:ext cx="17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* Extra learnable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[class] embedding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58" name="直接箭头连接符 157"/>
              <p:cNvCxnSpPr/>
              <p:nvPr/>
            </p:nvCxnSpPr>
            <p:spPr>
              <a:xfrm>
                <a:off x="5957" y="4668"/>
                <a:ext cx="0" cy="1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9" name="直接箭头连接符 158"/>
              <p:cNvCxnSpPr/>
              <p:nvPr/>
            </p:nvCxnSpPr>
            <p:spPr>
              <a:xfrm>
                <a:off x="6412" y="4657"/>
                <a:ext cx="0" cy="1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0" name="直接箭头连接符 159"/>
              <p:cNvCxnSpPr/>
              <p:nvPr/>
            </p:nvCxnSpPr>
            <p:spPr>
              <a:xfrm>
                <a:off x="6863" y="4664"/>
                <a:ext cx="0" cy="1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1" name="直接箭头连接符 160"/>
              <p:cNvCxnSpPr/>
              <p:nvPr/>
            </p:nvCxnSpPr>
            <p:spPr>
              <a:xfrm>
                <a:off x="7325" y="4677"/>
                <a:ext cx="0" cy="1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2" name="直接箭头连接符 161"/>
              <p:cNvCxnSpPr/>
              <p:nvPr/>
            </p:nvCxnSpPr>
            <p:spPr>
              <a:xfrm>
                <a:off x="7773" y="4677"/>
                <a:ext cx="0" cy="1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/>
              <p:nvPr/>
            </p:nvCxnSpPr>
            <p:spPr>
              <a:xfrm>
                <a:off x="8237" y="4665"/>
                <a:ext cx="0" cy="1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4" name="直接箭头连接符 163"/>
              <p:cNvCxnSpPr/>
              <p:nvPr/>
            </p:nvCxnSpPr>
            <p:spPr>
              <a:xfrm>
                <a:off x="8713" y="4657"/>
                <a:ext cx="0" cy="1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5" name="直接箭头连接符 164"/>
              <p:cNvCxnSpPr/>
              <p:nvPr/>
            </p:nvCxnSpPr>
            <p:spPr>
              <a:xfrm>
                <a:off x="9167" y="4668"/>
                <a:ext cx="0" cy="14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/>
              <p:cNvCxnSpPr/>
              <p:nvPr/>
            </p:nvCxnSpPr>
            <p:spPr>
              <a:xfrm>
                <a:off x="9635" y="4665"/>
                <a:ext cx="0" cy="1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7" name="直接箭头连接符 166"/>
              <p:cNvCxnSpPr/>
              <p:nvPr/>
            </p:nvCxnSpPr>
            <p:spPr>
              <a:xfrm rot="10800000" flipH="1" flipV="1">
                <a:off x="4422" y="5627"/>
                <a:ext cx="1304" cy="1"/>
              </a:xfrm>
              <a:prstGeom prst="straightConnector1">
                <a:avLst/>
              </a:prstGeom>
              <a:ln w="19050">
                <a:solidFill>
                  <a:srgbClr val="5E5E5E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69" name="矩形 168"/>
              <p:cNvSpPr/>
              <p:nvPr/>
            </p:nvSpPr>
            <p:spPr>
              <a:xfrm>
                <a:off x="3401" y="5287"/>
                <a:ext cx="964" cy="964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70" name="直接箭头连接符 169"/>
              <p:cNvCxnSpPr/>
              <p:nvPr/>
            </p:nvCxnSpPr>
            <p:spPr>
              <a:xfrm>
                <a:off x="5957" y="5173"/>
                <a:ext cx="0" cy="25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71" name="矩形 170"/>
              <p:cNvSpPr/>
              <p:nvPr/>
            </p:nvSpPr>
            <p:spPr>
              <a:xfrm>
                <a:off x="5759" y="5428"/>
                <a:ext cx="397" cy="397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72" name="直接箭头连接符 171"/>
              <p:cNvCxnSpPr/>
              <p:nvPr/>
            </p:nvCxnSpPr>
            <p:spPr>
              <a:xfrm>
                <a:off x="6412" y="5173"/>
                <a:ext cx="0" cy="25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73" name="矩形 172"/>
              <p:cNvSpPr/>
              <p:nvPr/>
            </p:nvSpPr>
            <p:spPr>
              <a:xfrm>
                <a:off x="6210" y="5428"/>
                <a:ext cx="397" cy="397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76" name="直接箭头连接符 175"/>
              <p:cNvCxnSpPr/>
              <p:nvPr/>
            </p:nvCxnSpPr>
            <p:spPr>
              <a:xfrm>
                <a:off x="6863" y="5173"/>
                <a:ext cx="0" cy="25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7" name="直接箭头连接符 176"/>
              <p:cNvCxnSpPr/>
              <p:nvPr/>
            </p:nvCxnSpPr>
            <p:spPr>
              <a:xfrm>
                <a:off x="7325" y="5182"/>
                <a:ext cx="0" cy="25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8" name="直接箭头连接符 177"/>
              <p:cNvCxnSpPr/>
              <p:nvPr/>
            </p:nvCxnSpPr>
            <p:spPr>
              <a:xfrm>
                <a:off x="7773" y="5182"/>
                <a:ext cx="0" cy="25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9" name="直接箭头连接符 178"/>
              <p:cNvCxnSpPr/>
              <p:nvPr/>
            </p:nvCxnSpPr>
            <p:spPr>
              <a:xfrm>
                <a:off x="8237" y="5182"/>
                <a:ext cx="0" cy="25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81" name="直接箭头连接符 180"/>
              <p:cNvCxnSpPr/>
              <p:nvPr/>
            </p:nvCxnSpPr>
            <p:spPr>
              <a:xfrm>
                <a:off x="8714" y="5182"/>
                <a:ext cx="0" cy="25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82" name="直接箭头连接符 181"/>
              <p:cNvCxnSpPr/>
              <p:nvPr/>
            </p:nvCxnSpPr>
            <p:spPr>
              <a:xfrm>
                <a:off x="9167" y="5182"/>
                <a:ext cx="0" cy="25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83" name="直接箭头连接符 182"/>
              <p:cNvCxnSpPr/>
              <p:nvPr/>
            </p:nvCxnSpPr>
            <p:spPr>
              <a:xfrm>
                <a:off x="9635" y="5182"/>
                <a:ext cx="0" cy="25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84" name="矩形 183"/>
              <p:cNvSpPr/>
              <p:nvPr/>
            </p:nvSpPr>
            <p:spPr>
              <a:xfrm>
                <a:off x="6665" y="5428"/>
                <a:ext cx="397" cy="397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7126" y="5428"/>
                <a:ext cx="397" cy="397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7578" y="5428"/>
                <a:ext cx="397" cy="397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7" name="矩形 186"/>
              <p:cNvSpPr/>
              <p:nvPr/>
            </p:nvSpPr>
            <p:spPr>
              <a:xfrm>
                <a:off x="8039" y="5428"/>
                <a:ext cx="397" cy="397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8" name="矩形 187"/>
              <p:cNvSpPr/>
              <p:nvPr/>
            </p:nvSpPr>
            <p:spPr>
              <a:xfrm>
                <a:off x="8510" y="5428"/>
                <a:ext cx="397" cy="397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8969" y="5428"/>
                <a:ext cx="397" cy="397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0" name="矩形 189"/>
              <p:cNvSpPr/>
              <p:nvPr/>
            </p:nvSpPr>
            <p:spPr>
              <a:xfrm>
                <a:off x="9436" y="5428"/>
                <a:ext cx="397" cy="397"/>
              </a:xfrm>
              <a:prstGeom prst="rect">
                <a:avLst/>
              </a:prstGeom>
              <a:solidFill>
                <a:srgbClr val="2A5798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5726" y="4783"/>
                <a:ext cx="4173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Linear Projection of Flattened Patches</a:t>
                </a:r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96" name="文本框 195"/>
              <p:cNvSpPr txBox="1"/>
              <p:nvPr/>
            </p:nvSpPr>
            <p:spPr>
              <a:xfrm>
                <a:off x="4882" y="2287"/>
                <a:ext cx="117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MLP</a:t>
                </a:r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Head</a:t>
                </a:r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97" name="文本框 196"/>
              <p:cNvSpPr txBox="1"/>
              <p:nvPr/>
            </p:nvSpPr>
            <p:spPr>
              <a:xfrm>
                <a:off x="3730" y="2072"/>
                <a:ext cx="1032" cy="1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000" b="1">
                    <a:latin typeface="Times New Roman" panose="02020603050405020304" charset="0"/>
                    <a:cs typeface="Times New Roman" panose="02020603050405020304" charset="0"/>
                  </a:rPr>
                  <a:t>Class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Bird</a:t>
                </a:r>
                <a:endParaRPr lang="en-US" altLang="zh-CN" sz="10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Ball</a:t>
                </a:r>
                <a:endParaRPr lang="en-US" altLang="zh-CN" sz="10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Car</a:t>
                </a:r>
                <a:endParaRPr lang="en-US" altLang="zh-CN" sz="10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>
                  <a:lnSpc>
                    <a:spcPct val="6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...</a:t>
                </a:r>
                <a:endParaRPr lang="en-US" altLang="zh-CN" sz="1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19" name="文本框 218"/>
              <p:cNvSpPr txBox="1"/>
              <p:nvPr/>
            </p:nvSpPr>
            <p:spPr>
              <a:xfrm>
                <a:off x="5409" y="1431"/>
                <a:ext cx="3043" cy="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90000"/>
                  </a:lnSpc>
                </a:pPr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Vision Transformer (ViT)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10375" y="1431"/>
              <a:ext cx="2923" cy="4959"/>
              <a:chOff x="10375" y="1431"/>
              <a:chExt cx="2923" cy="4959"/>
            </a:xfrm>
          </p:grpSpPr>
          <p:cxnSp>
            <p:nvCxnSpPr>
              <p:cNvPr id="194" name="直接箭头连接符 193"/>
              <p:cNvCxnSpPr/>
              <p:nvPr/>
            </p:nvCxnSpPr>
            <p:spPr>
              <a:xfrm>
                <a:off x="10375" y="1544"/>
                <a:ext cx="0" cy="48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215" name="组合 214"/>
              <p:cNvGrpSpPr/>
              <p:nvPr/>
            </p:nvGrpSpPr>
            <p:grpSpPr>
              <a:xfrm>
                <a:off x="10782" y="1828"/>
                <a:ext cx="2060" cy="4428"/>
                <a:chOff x="11089" y="-2710"/>
                <a:chExt cx="2060" cy="4428"/>
              </a:xfrm>
            </p:grpSpPr>
            <p:sp>
              <p:nvSpPr>
                <p:cNvPr id="198" name="圆角矩形 197"/>
                <p:cNvSpPr/>
                <p:nvPr/>
              </p:nvSpPr>
              <p:spPr>
                <a:xfrm>
                  <a:off x="11089" y="-2449"/>
                  <a:ext cx="2060" cy="3534"/>
                </a:xfrm>
                <a:prstGeom prst="roundRect">
                  <a:avLst>
                    <a:gd name="adj" fmla="val 4174"/>
                  </a:avLst>
                </a:prstGeom>
                <a:solidFill>
                  <a:srgbClr val="E5E5E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2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cxnSp>
              <p:nvCxnSpPr>
                <p:cNvPr id="207" name="直接箭头连接符 206"/>
                <p:cNvCxnSpPr/>
                <p:nvPr/>
              </p:nvCxnSpPr>
              <p:spPr>
                <a:xfrm flipV="1">
                  <a:off x="12133" y="-2710"/>
                  <a:ext cx="0" cy="79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pSp>
              <p:nvGrpSpPr>
                <p:cNvPr id="273" name="组合 272"/>
                <p:cNvGrpSpPr/>
                <p:nvPr/>
              </p:nvGrpSpPr>
              <p:grpSpPr>
                <a:xfrm>
                  <a:off x="11963" y="-2409"/>
                  <a:ext cx="340" cy="340"/>
                  <a:chOff x="6405" y="7371"/>
                  <a:chExt cx="680" cy="680"/>
                </a:xfrm>
                <a:solidFill>
                  <a:schemeClr val="bg1"/>
                </a:solidFill>
              </p:grpSpPr>
              <p:sp>
                <p:nvSpPr>
                  <p:cNvPr id="274" name="椭圆 273"/>
                  <p:cNvSpPr/>
                  <p:nvPr/>
                </p:nvSpPr>
                <p:spPr>
                  <a:xfrm>
                    <a:off x="6405" y="7371"/>
                    <a:ext cx="680" cy="680"/>
                  </a:xfrm>
                  <a:prstGeom prst="ellipse">
                    <a:avLst/>
                  </a:prstGeom>
                  <a:grpFill/>
                  <a:ln w="15875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75" name="直接连接符 274"/>
                  <p:cNvCxnSpPr/>
                  <p:nvPr/>
                </p:nvCxnSpPr>
                <p:spPr>
                  <a:xfrm>
                    <a:off x="6745" y="7483"/>
                    <a:ext cx="0" cy="453"/>
                  </a:xfrm>
                  <a:prstGeom prst="line">
                    <a:avLst/>
                  </a:prstGeom>
                  <a:grp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直接连接符 275"/>
                  <p:cNvCxnSpPr/>
                  <p:nvPr/>
                </p:nvCxnSpPr>
                <p:spPr>
                  <a:xfrm flipH="1">
                    <a:off x="6518" y="7711"/>
                    <a:ext cx="453" cy="0"/>
                  </a:xfrm>
                  <a:prstGeom prst="line">
                    <a:avLst/>
                  </a:prstGeom>
                  <a:grp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圆角矩形 198"/>
                <p:cNvSpPr/>
                <p:nvPr/>
              </p:nvSpPr>
              <p:spPr>
                <a:xfrm>
                  <a:off x="11410" y="-1916"/>
                  <a:ext cx="1446" cy="340"/>
                </a:xfrm>
                <a:prstGeom prst="roundRect">
                  <a:avLst/>
                </a:prstGeom>
                <a:solidFill>
                  <a:srgbClr val="C1E4F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MLP</a:t>
                  </a:r>
                  <a:endParaRPr lang="en-US" altLang="zh-CN" sz="12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cxnSp>
              <p:nvCxnSpPr>
                <p:cNvPr id="208" name="直接箭头连接符 207"/>
                <p:cNvCxnSpPr/>
                <p:nvPr/>
              </p:nvCxnSpPr>
              <p:spPr>
                <a:xfrm flipV="1">
                  <a:off x="12133" y="-1576"/>
                  <a:ext cx="0" cy="124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00" name="圆角矩形 199"/>
                <p:cNvSpPr/>
                <p:nvPr/>
              </p:nvSpPr>
              <p:spPr>
                <a:xfrm>
                  <a:off x="11396" y="-1304"/>
                  <a:ext cx="1446" cy="340"/>
                </a:xfrm>
                <a:prstGeom prst="roundRect">
                  <a:avLst/>
                </a:prstGeom>
                <a:solidFill>
                  <a:srgbClr val="FFEC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Norm</a:t>
                  </a:r>
                  <a:endParaRPr lang="en-US" altLang="zh-CN" sz="12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cxnSp>
              <p:nvCxnSpPr>
                <p:cNvPr id="209" name="直接箭头连接符 208"/>
                <p:cNvCxnSpPr/>
                <p:nvPr/>
              </p:nvCxnSpPr>
              <p:spPr>
                <a:xfrm flipV="1">
                  <a:off x="12133" y="192"/>
                  <a:ext cx="0" cy="102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01" name="圆角矩形 200"/>
                <p:cNvSpPr/>
                <p:nvPr/>
              </p:nvSpPr>
              <p:spPr>
                <a:xfrm>
                  <a:off x="11396" y="524"/>
                  <a:ext cx="1446" cy="340"/>
                </a:xfrm>
                <a:prstGeom prst="roundRect">
                  <a:avLst/>
                </a:prstGeom>
                <a:solidFill>
                  <a:srgbClr val="FFECA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Norm</a:t>
                  </a:r>
                  <a:endParaRPr lang="en-US" altLang="zh-CN" sz="12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202" name="圆角矩形 201"/>
                <p:cNvSpPr/>
                <p:nvPr/>
              </p:nvSpPr>
              <p:spPr>
                <a:xfrm>
                  <a:off x="11410" y="-323"/>
                  <a:ext cx="1446" cy="515"/>
                </a:xfrm>
                <a:prstGeom prst="roundRect">
                  <a:avLst/>
                </a:prstGeom>
                <a:solidFill>
                  <a:srgbClr val="C7E8A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203" name="组合 202"/>
                <p:cNvGrpSpPr/>
                <p:nvPr/>
              </p:nvGrpSpPr>
              <p:grpSpPr>
                <a:xfrm>
                  <a:off x="11963" y="-799"/>
                  <a:ext cx="340" cy="340"/>
                  <a:chOff x="6405" y="7371"/>
                  <a:chExt cx="680" cy="680"/>
                </a:xfrm>
                <a:solidFill>
                  <a:schemeClr val="bg1"/>
                </a:solidFill>
              </p:grpSpPr>
              <p:sp>
                <p:nvSpPr>
                  <p:cNvPr id="204" name="椭圆 203"/>
                  <p:cNvSpPr/>
                  <p:nvPr/>
                </p:nvSpPr>
                <p:spPr>
                  <a:xfrm>
                    <a:off x="6405" y="7371"/>
                    <a:ext cx="680" cy="680"/>
                  </a:xfrm>
                  <a:prstGeom prst="ellipse">
                    <a:avLst/>
                  </a:prstGeom>
                  <a:grpFill/>
                  <a:ln w="15875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05" name="直接连接符 204"/>
                  <p:cNvCxnSpPr/>
                  <p:nvPr/>
                </p:nvCxnSpPr>
                <p:spPr>
                  <a:xfrm>
                    <a:off x="6745" y="7483"/>
                    <a:ext cx="0" cy="453"/>
                  </a:xfrm>
                  <a:prstGeom prst="line">
                    <a:avLst/>
                  </a:prstGeom>
                  <a:grp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直接连接符 205"/>
                  <p:cNvCxnSpPr/>
                  <p:nvPr/>
                </p:nvCxnSpPr>
                <p:spPr>
                  <a:xfrm flipH="1">
                    <a:off x="6518" y="7711"/>
                    <a:ext cx="453" cy="0"/>
                  </a:xfrm>
                  <a:prstGeom prst="line">
                    <a:avLst/>
                  </a:prstGeom>
                  <a:grp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0" name="圆角矩形 209"/>
                <p:cNvSpPr/>
                <p:nvPr/>
              </p:nvSpPr>
              <p:spPr>
                <a:xfrm>
                  <a:off x="11410" y="1204"/>
                  <a:ext cx="1446" cy="515"/>
                </a:xfrm>
                <a:prstGeom prst="roundRect">
                  <a:avLst/>
                </a:prstGeom>
                <a:solidFill>
                  <a:srgbClr val="FCE1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213" name="肘形连接符 212"/>
                <p:cNvCxnSpPr>
                  <a:stCxn id="212" idx="6"/>
                  <a:endCxn id="274" idx="6"/>
                </p:cNvCxnSpPr>
                <p:nvPr/>
              </p:nvCxnSpPr>
              <p:spPr>
                <a:xfrm flipV="1">
                  <a:off x="12133" y="-2239"/>
                  <a:ext cx="170" cy="1352"/>
                </a:xfrm>
                <a:prstGeom prst="bentConnector3">
                  <a:avLst>
                    <a:gd name="adj1" fmla="val 471764"/>
                  </a:avLst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肘形连接符 213"/>
                <p:cNvCxnSpPr>
                  <a:stCxn id="211" idx="6"/>
                  <a:endCxn id="204" idx="6"/>
                </p:cNvCxnSpPr>
                <p:nvPr/>
              </p:nvCxnSpPr>
              <p:spPr>
                <a:xfrm flipV="1">
                  <a:off x="12133" y="-629"/>
                  <a:ext cx="170" cy="1607"/>
                </a:xfrm>
                <a:prstGeom prst="bentConnector3">
                  <a:avLst>
                    <a:gd name="adj1" fmla="val 471764"/>
                  </a:avLst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文本框 215"/>
              <p:cNvSpPr txBox="1"/>
              <p:nvPr/>
            </p:nvSpPr>
            <p:spPr>
              <a:xfrm>
                <a:off x="10984" y="4142"/>
                <a:ext cx="1683" cy="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90000"/>
                  </a:lnSpc>
                </a:pPr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Multi-Head</a:t>
                </a:r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Attention</a:t>
                </a:r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17" name="文本框 216"/>
              <p:cNvSpPr txBox="1"/>
              <p:nvPr/>
            </p:nvSpPr>
            <p:spPr>
              <a:xfrm>
                <a:off x="11044" y="5666"/>
                <a:ext cx="1535" cy="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90000"/>
                  </a:lnSpc>
                </a:pPr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Embedded</a:t>
                </a:r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Patches</a:t>
                </a:r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20" name="文本框 219"/>
              <p:cNvSpPr txBox="1"/>
              <p:nvPr/>
            </p:nvSpPr>
            <p:spPr>
              <a:xfrm>
                <a:off x="10376" y="1431"/>
                <a:ext cx="2923" cy="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90000"/>
                  </a:lnSpc>
                </a:pPr>
                <a:r>
                  <a:rPr lang="en-US" altLang="zh-CN" sz="1200" b="1">
                    <a:latin typeface="Times New Roman" panose="02020603050405020304" charset="0"/>
                    <a:cs typeface="Times New Roman" panose="02020603050405020304" charset="0"/>
                  </a:rPr>
                  <a:t>Transformer Encoder</a:t>
                </a:r>
                <a:endParaRPr lang="en-US" altLang="zh-CN" sz="1200" b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7416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location-sensing transformer (LST)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115695" y="1197274"/>
            <a:ext cx="9144000" cy="27362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" name="文本框 289"/>
          <p:cNvSpPr txBox="1"/>
          <p:nvPr/>
        </p:nvSpPr>
        <p:spPr>
          <a:xfrm>
            <a:off x="-158750" y="221170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1118235" y="4193540"/>
            <a:ext cx="9008745" cy="2455545"/>
            <a:chOff x="1723" y="6857"/>
            <a:chExt cx="14187" cy="3867"/>
          </a:xfrm>
        </p:grpSpPr>
        <p:grpSp>
          <p:nvGrpSpPr>
            <p:cNvPr id="19" name="组合 18"/>
            <p:cNvGrpSpPr/>
            <p:nvPr/>
          </p:nvGrpSpPr>
          <p:grpSpPr>
            <a:xfrm>
              <a:off x="1723" y="6857"/>
              <a:ext cx="14187" cy="3867"/>
              <a:chOff x="1303" y="6290"/>
              <a:chExt cx="14187" cy="3867"/>
            </a:xfrm>
          </p:grpSpPr>
          <p:grpSp>
            <p:nvGrpSpPr>
              <p:cNvPr id="257" name="组合 256"/>
              <p:cNvGrpSpPr/>
              <p:nvPr/>
            </p:nvGrpSpPr>
            <p:grpSpPr>
              <a:xfrm>
                <a:off x="1303" y="6290"/>
                <a:ext cx="14187" cy="3867"/>
                <a:chOff x="2330" y="5814"/>
                <a:chExt cx="14187" cy="3867"/>
              </a:xfrm>
            </p:grpSpPr>
            <p:grpSp>
              <p:nvGrpSpPr>
                <p:cNvPr id="255" name="组合 254"/>
                <p:cNvGrpSpPr/>
                <p:nvPr/>
              </p:nvGrpSpPr>
              <p:grpSpPr>
                <a:xfrm>
                  <a:off x="2330" y="5814"/>
                  <a:ext cx="14187" cy="3867"/>
                  <a:chOff x="2299" y="5491"/>
                  <a:chExt cx="14187" cy="3867"/>
                </a:xfrm>
              </p:grpSpPr>
              <p:grpSp>
                <p:nvGrpSpPr>
                  <p:cNvPr id="149" name="组合 148"/>
                  <p:cNvGrpSpPr/>
                  <p:nvPr/>
                </p:nvGrpSpPr>
                <p:grpSpPr>
                  <a:xfrm rot="0">
                    <a:off x="2299" y="5491"/>
                    <a:ext cx="14187" cy="3867"/>
                    <a:chOff x="1643" y="5434"/>
                    <a:chExt cx="14187" cy="3867"/>
                  </a:xfrm>
                </p:grpSpPr>
                <p:grpSp>
                  <p:nvGrpSpPr>
                    <p:cNvPr id="85" name="组合 84"/>
                    <p:cNvGrpSpPr/>
                    <p:nvPr/>
                  </p:nvGrpSpPr>
                  <p:grpSpPr>
                    <a:xfrm>
                      <a:off x="1643" y="5434"/>
                      <a:ext cx="14187" cy="3694"/>
                      <a:chOff x="2355" y="5424"/>
                      <a:chExt cx="14187" cy="3694"/>
                    </a:xfrm>
                  </p:grpSpPr>
                  <p:grpSp>
                    <p:nvGrpSpPr>
                      <p:cNvPr id="146" name="组合 145"/>
                      <p:cNvGrpSpPr/>
                      <p:nvPr/>
                    </p:nvGrpSpPr>
                    <p:grpSpPr>
                      <a:xfrm>
                        <a:off x="2355" y="5424"/>
                        <a:ext cx="13839" cy="3694"/>
                        <a:chOff x="2397" y="3925"/>
                        <a:chExt cx="13839" cy="3694"/>
                      </a:xfrm>
                    </p:grpSpPr>
                    <p:grpSp>
                      <p:nvGrpSpPr>
                        <p:cNvPr id="54" name="组合 53"/>
                        <p:cNvGrpSpPr/>
                        <p:nvPr/>
                      </p:nvGrpSpPr>
                      <p:grpSpPr>
                        <a:xfrm>
                          <a:off x="2397" y="3926"/>
                          <a:ext cx="6159" cy="3290"/>
                          <a:chOff x="2397" y="3926"/>
                          <a:chExt cx="6159" cy="3290"/>
                        </a:xfrm>
                      </p:grpSpPr>
                      <p:grpSp>
                        <p:nvGrpSpPr>
                          <p:cNvPr id="39" name="组合 38"/>
                          <p:cNvGrpSpPr/>
                          <p:nvPr/>
                        </p:nvGrpSpPr>
                        <p:grpSpPr>
                          <a:xfrm>
                            <a:off x="2397" y="3926"/>
                            <a:ext cx="6159" cy="3290"/>
                            <a:chOff x="2397" y="3926"/>
                            <a:chExt cx="6159" cy="3290"/>
                          </a:xfrm>
                        </p:grpSpPr>
                        <p:sp>
                          <p:nvSpPr>
                            <p:cNvPr id="2" name="圆角矩形 1"/>
                            <p:cNvSpPr/>
                            <p:nvPr/>
                          </p:nvSpPr>
                          <p:spPr>
                            <a:xfrm>
                              <a:off x="2985" y="3926"/>
                              <a:ext cx="5571" cy="3290"/>
                            </a:xfrm>
                            <a:prstGeom prst="roundRect">
                              <a:avLst>
                                <a:gd name="adj" fmla="val 9726"/>
                              </a:avLst>
                            </a:prstGeom>
                            <a:solidFill>
                              <a:srgbClr val="EDEDED"/>
                            </a:solidFill>
                            <a:ln w="15875">
                              <a:solidFill>
                                <a:schemeClr val="tx1"/>
                              </a:solidFill>
                              <a:prstDash val="dash"/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3" name="圆角矩形 2"/>
                            <p:cNvSpPr/>
                            <p:nvPr/>
                          </p:nvSpPr>
                          <p:spPr>
                            <a:xfrm>
                              <a:off x="4008" y="4266"/>
                              <a:ext cx="676" cy="2632"/>
                            </a:xfrm>
                            <a:prstGeom prst="round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5" name="文本框 4"/>
                            <p:cNvSpPr txBox="1"/>
                            <p:nvPr/>
                          </p:nvSpPr>
                          <p:spPr>
                            <a:xfrm rot="5400000">
                              <a:off x="3022" y="5226"/>
                              <a:ext cx="2646" cy="72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p>
                              <a:pPr algn="ctr"/>
                              <a:r>
                                <a:rPr lang="en-US" altLang="zh-CN" sz="1200"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a:t>Multi-Head Deformable</a:t>
                              </a:r>
                              <a:endPara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endParaRPr>
                            </a:p>
                            <a:p>
                              <a:pPr algn="ctr"/>
                              <a:r>
                                <a:rPr lang="en-US" altLang="zh-CN" sz="1200">
                                  <a:latin typeface="Times New Roman" panose="02020603050405020304" charset="0"/>
                                  <a:cs typeface="Times New Roman" panose="02020603050405020304" charset="0"/>
                                </a:rPr>
                                <a:t>Self-Attention</a:t>
                              </a:r>
                              <a:endPara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endParaRPr>
                            </a:p>
                          </p:txBody>
                        </p:sp>
                        <p:sp>
                          <p:nvSpPr>
                            <p:cNvPr id="7" name="圆角矩形 6"/>
                            <p:cNvSpPr/>
                            <p:nvPr/>
                          </p:nvSpPr>
                          <p:spPr>
                            <a:xfrm>
                              <a:off x="5024" y="4607"/>
                              <a:ext cx="454" cy="2041"/>
                            </a:xfrm>
                            <a:prstGeom prst="round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grpSp>
                          <p:nvGrpSpPr>
                            <p:cNvPr id="12" name="组合 11"/>
                            <p:cNvGrpSpPr/>
                            <p:nvPr/>
                          </p:nvGrpSpPr>
                          <p:grpSpPr>
                            <a:xfrm>
                              <a:off x="3162" y="5400"/>
                              <a:ext cx="312" cy="312"/>
                              <a:chOff x="7880" y="3359"/>
                              <a:chExt cx="340" cy="340"/>
                            </a:xfrm>
                          </p:grpSpPr>
                          <p:sp>
                            <p:nvSpPr>
                              <p:cNvPr id="8" name="椭圆 7"/>
                              <p:cNvSpPr/>
                              <p:nvPr/>
                            </p:nvSpPr>
                            <p:spPr>
                              <a:xfrm>
                                <a:off x="7880" y="3359"/>
                                <a:ext cx="340" cy="340"/>
                              </a:xfrm>
                              <a:prstGeom prst="ellipse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bg1"/>
                                    </a:solidFill>
                                  </a14:hiddenFill>
                                </a:ext>
                              </a:extLst>
                            </p:spPr>
                            <p:style>
                              <a:lnRef idx="2">
                                <a:schemeClr val="accent1">
                                  <a:lumMod val="7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cxnSp>
                            <p:nvCxnSpPr>
                              <p:cNvPr id="9" name="直接连接符 8"/>
                              <p:cNvCxnSpPr>
                                <a:stCxn id="8" idx="2"/>
                                <a:endCxn id="8" idx="6"/>
                              </p:cNvCxnSpPr>
                              <p:nvPr/>
                            </p:nvCxnSpPr>
                            <p:spPr>
                              <a:xfrm>
                                <a:off x="7880" y="3529"/>
                                <a:ext cx="340" cy="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rgbClr val="FFFFFF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cxnSp>
                            <p:nvCxnSpPr>
                              <p:cNvPr id="11" name="直接连接符 10"/>
                              <p:cNvCxnSpPr>
                                <a:stCxn id="8" idx="0"/>
                                <a:endCxn id="8" idx="4"/>
                              </p:cNvCxnSpPr>
                              <p:nvPr/>
                            </p:nvCxnSpPr>
                            <p:spPr>
                              <a:xfrm>
                                <a:off x="8050" y="3359"/>
                                <a:ext cx="0" cy="340"/>
                              </a:xfrm>
                              <a:prstGeom prst="line">
                                <a:avLst/>
                              </a:prstGeom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rgbClr val="FFFFFF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3" name="直接箭头连接符 12"/>
                            <p:cNvCxnSpPr/>
                            <p:nvPr/>
                          </p:nvCxnSpPr>
                          <p:spPr>
                            <a:xfrm>
                              <a:off x="2397" y="5556"/>
                              <a:ext cx="765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" name="直接箭头连接符 13"/>
                            <p:cNvCxnSpPr/>
                            <p:nvPr/>
                          </p:nvCxnSpPr>
                          <p:spPr>
                            <a:xfrm rot="16200000">
                              <a:off x="2921" y="6109"/>
                              <a:ext cx="794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9" name="组合 28"/>
                            <p:cNvGrpSpPr/>
                            <p:nvPr/>
                          </p:nvGrpSpPr>
                          <p:grpSpPr>
                            <a:xfrm>
                              <a:off x="3162" y="6506"/>
                              <a:ext cx="312" cy="312"/>
                              <a:chOff x="3162" y="6562"/>
                              <a:chExt cx="312" cy="312"/>
                            </a:xfrm>
                          </p:grpSpPr>
                          <p:sp>
                            <p:nvSpPr>
                              <p:cNvPr id="16" name="椭圆 15"/>
                              <p:cNvSpPr/>
                              <p:nvPr/>
                            </p:nvSpPr>
                            <p:spPr>
                              <a:xfrm>
                                <a:off x="3162" y="6562"/>
                                <a:ext cx="312" cy="312"/>
                              </a:xfrm>
                              <a:prstGeom prst="ellipse">
                                <a:avLst/>
                              </a:prstGeom>
                              <a:solidFill>
                                <a:srgbClr val="FDE062"/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lumMod val="7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26" name="任意多边形 25"/>
                              <p:cNvSpPr/>
                              <p:nvPr/>
                            </p:nvSpPr>
                            <p:spPr>
                              <a:xfrm>
                                <a:off x="3241" y="6562"/>
                                <a:ext cx="154" cy="294"/>
                              </a:xfrm>
                              <a:custGeom>
                                <a:avLst/>
                                <a:gdLst>
                                  <a:gd name="connisteX0" fmla="*/ 48682 w 77050"/>
                                  <a:gd name="connsiteY0" fmla="*/ 0 h 121920"/>
                                  <a:gd name="connisteX1" fmla="*/ 75352 w 77050"/>
                                  <a:gd name="connsiteY1" fmla="*/ 36195 h 121920"/>
                                  <a:gd name="connisteX2" fmla="*/ 4867 w 77050"/>
                                  <a:gd name="connsiteY2" fmla="*/ 87630 h 121920"/>
                                  <a:gd name="connisteX3" fmla="*/ 10582 w 77050"/>
                                  <a:gd name="connsiteY3" fmla="*/ 121920 h 121920"/>
                                </a:gdLst>
                                <a:ahLst/>
                                <a:cxnLst>
                                  <a:cxn ang="0">
                                    <a:pos x="connisteX0" y="connsiteY0"/>
                                  </a:cxn>
                                  <a:cxn ang="0">
                                    <a:pos x="connisteX1" y="connsiteY1"/>
                                  </a:cxn>
                                  <a:cxn ang="0">
                                    <a:pos x="connisteX2" y="connsiteY2"/>
                                  </a:cxn>
                                  <a:cxn ang="0">
                                    <a:pos x="connisteX3" y="connsiteY3"/>
                                  </a:cxn>
                                </a:cxnLst>
                                <a:rect l="l" t="t" r="r" b="b"/>
                                <a:pathLst>
                                  <a:path w="77050" h="121920">
                                    <a:moveTo>
                                      <a:pt x="48682" y="0"/>
                                    </a:moveTo>
                                    <a:cubicBezTo>
                                      <a:pt x="55667" y="6350"/>
                                      <a:pt x="84242" y="18415"/>
                                      <a:pt x="75352" y="36195"/>
                                    </a:cubicBezTo>
                                    <a:cubicBezTo>
                                      <a:pt x="66462" y="53975"/>
                                      <a:pt x="17567" y="70485"/>
                                      <a:pt x="4867" y="87630"/>
                                    </a:cubicBezTo>
                                    <a:cubicBezTo>
                                      <a:pt x="-7833" y="104775"/>
                                      <a:pt x="8042" y="116205"/>
                                      <a:pt x="10582" y="121920"/>
                                    </a:cubicBezTo>
                                  </a:path>
                                </a:pathLst>
                              </a:cu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lumMod val="7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</p:grpSp>
                        <p:cxnSp>
                          <p:nvCxnSpPr>
                            <p:cNvPr id="27" name="直接箭头连接符 26"/>
                            <p:cNvCxnSpPr/>
                            <p:nvPr/>
                          </p:nvCxnSpPr>
                          <p:spPr>
                            <a:xfrm>
                              <a:off x="4684" y="5556"/>
                              <a:ext cx="340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28" name="圆角矩形 27"/>
                            <p:cNvSpPr/>
                            <p:nvPr/>
                          </p:nvSpPr>
                          <p:spPr>
                            <a:xfrm>
                              <a:off x="5608" y="4666"/>
                              <a:ext cx="2794" cy="1924"/>
                            </a:xfrm>
                            <a:prstGeom prst="roundRect">
                              <a:avLst/>
                            </a:prstGeom>
                            <a:solidFill>
                              <a:srgbClr val="DEEAF6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cxnSp>
                          <p:nvCxnSpPr>
                            <p:cNvPr id="30" name="直接箭头连接符 29"/>
                            <p:cNvCxnSpPr/>
                            <p:nvPr/>
                          </p:nvCxnSpPr>
                          <p:spPr>
                            <a:xfrm>
                              <a:off x="3474" y="5556"/>
                              <a:ext cx="527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41" name="文本框 40"/>
                          <p:cNvSpPr txBox="1"/>
                          <p:nvPr/>
                        </p:nvSpPr>
                        <p:spPr>
                          <a:xfrm rot="5400000">
                            <a:off x="4456" y="5404"/>
                            <a:ext cx="1577" cy="43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algn="ctr"/>
                            <a:r>
                              <a: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Add &amp; Norm</a:t>
                            </a:r>
                            <a:endParaRPr lang="en-US" altLang="zh-CN" sz="1200">
                              <a:latin typeface="Times New Roman" panose="02020603050405020304" charset="0"/>
                              <a:cs typeface="Times New Roman" panose="02020603050405020304" charset="0"/>
                            </a:endParaRPr>
                          </a:p>
                        </p:txBody>
                      </p:sp>
                      <p:cxnSp>
                        <p:nvCxnSpPr>
                          <p:cNvPr id="42" name="直接箭头连接符 41"/>
                          <p:cNvCxnSpPr/>
                          <p:nvPr/>
                        </p:nvCxnSpPr>
                        <p:spPr>
                          <a:xfrm>
                            <a:off x="5478" y="5556"/>
                            <a:ext cx="454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3" name="圆角矩形 42"/>
                          <p:cNvSpPr/>
                          <p:nvPr/>
                        </p:nvSpPr>
                        <p:spPr>
                          <a:xfrm>
                            <a:off x="5932" y="4946"/>
                            <a:ext cx="397" cy="1195"/>
                          </a:xfrm>
                          <a:prstGeom prst="round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" name="文本框 43"/>
                          <p:cNvSpPr txBox="1"/>
                          <p:nvPr/>
                        </p:nvSpPr>
                        <p:spPr>
                          <a:xfrm rot="5400000">
                            <a:off x="5448" y="5326"/>
                            <a:ext cx="1365" cy="43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algn="ctr"/>
                            <a:r>
                              <a: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3</a:t>
                            </a:r>
                            <a:r>
                              <a:rPr lang="zh-CN" altLang="en-US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×</a:t>
                            </a:r>
                            <a:r>
                              <a: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3 C</a:t>
                            </a:r>
                            <a:r>
                              <a: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onv</a:t>
                            </a:r>
                            <a:endParaRPr lang="en-US" altLang="zh-CN" sz="1200">
                              <a:latin typeface="Times New Roman" panose="02020603050405020304" charset="0"/>
                              <a:cs typeface="Times New Roman" panose="02020603050405020304" charset="0"/>
                            </a:endParaRPr>
                          </a:p>
                        </p:txBody>
                      </p:sp>
                      <p:sp>
                        <p:nvSpPr>
                          <p:cNvPr id="45" name="圆角矩形 44"/>
                          <p:cNvSpPr/>
                          <p:nvPr/>
                        </p:nvSpPr>
                        <p:spPr>
                          <a:xfrm>
                            <a:off x="6512" y="5173"/>
                            <a:ext cx="397" cy="801"/>
                          </a:xfrm>
                          <a:prstGeom prst="round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" name="圆角矩形 45"/>
                          <p:cNvSpPr/>
                          <p:nvPr/>
                        </p:nvSpPr>
                        <p:spPr>
                          <a:xfrm>
                            <a:off x="7087" y="5066"/>
                            <a:ext cx="397" cy="1004"/>
                          </a:xfrm>
                          <a:prstGeom prst="round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" name="圆角矩形 46"/>
                          <p:cNvSpPr/>
                          <p:nvPr/>
                        </p:nvSpPr>
                        <p:spPr>
                          <a:xfrm>
                            <a:off x="7662" y="4946"/>
                            <a:ext cx="397" cy="1195"/>
                          </a:xfrm>
                          <a:prstGeom prst="round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" name="文本框 47"/>
                          <p:cNvSpPr txBox="1"/>
                          <p:nvPr/>
                        </p:nvSpPr>
                        <p:spPr>
                          <a:xfrm rot="5400000">
                            <a:off x="7180" y="5326"/>
                            <a:ext cx="1365" cy="43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algn="ctr"/>
                            <a:r>
                              <a: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3</a:t>
                            </a:r>
                            <a:r>
                              <a:rPr lang="zh-CN" altLang="en-US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×</a:t>
                            </a:r>
                            <a:r>
                              <a: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3 C</a:t>
                            </a:r>
                            <a:r>
                              <a: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onv</a:t>
                            </a:r>
                            <a:endParaRPr lang="en-US" altLang="zh-CN" sz="1200">
                              <a:latin typeface="Times New Roman" panose="02020603050405020304" charset="0"/>
                              <a:cs typeface="Times New Roman" panose="02020603050405020304" charset="0"/>
                            </a:endParaRPr>
                          </a:p>
                        </p:txBody>
                      </p:sp>
                      <p:sp>
                        <p:nvSpPr>
                          <p:cNvPr id="49" name="文本框 48"/>
                          <p:cNvSpPr txBox="1"/>
                          <p:nvPr/>
                        </p:nvSpPr>
                        <p:spPr>
                          <a:xfrm rot="5400000">
                            <a:off x="6808" y="5357"/>
                            <a:ext cx="955" cy="43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algn="ctr"/>
                            <a:r>
                              <a: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GELU</a:t>
                            </a:r>
                            <a:endParaRPr lang="en-US" altLang="zh-CN" sz="1200">
                              <a:latin typeface="Times New Roman" panose="02020603050405020304" charset="0"/>
                              <a:cs typeface="Times New Roman" panose="02020603050405020304" charset="0"/>
                            </a:endParaRPr>
                          </a:p>
                        </p:txBody>
                      </p:sp>
                      <p:sp>
                        <p:nvSpPr>
                          <p:cNvPr id="50" name="文本框 49"/>
                          <p:cNvSpPr txBox="1"/>
                          <p:nvPr/>
                        </p:nvSpPr>
                        <p:spPr>
                          <a:xfrm rot="5400000">
                            <a:off x="6349" y="5357"/>
                            <a:ext cx="718" cy="43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pPr algn="ctr"/>
                            <a:r>
                              <a:rPr lang="en-US" altLang="zh-CN" sz="1200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GN</a:t>
                            </a:r>
                            <a:endParaRPr lang="en-US" altLang="zh-CN" sz="1200">
                              <a:latin typeface="Times New Roman" panose="02020603050405020304" charset="0"/>
                              <a:cs typeface="Times New Roman" panose="02020603050405020304" charset="0"/>
                            </a:endParaRPr>
                          </a:p>
                        </p:txBody>
                      </p:sp>
                      <p:cxnSp>
                        <p:nvCxnSpPr>
                          <p:cNvPr id="51" name="直接箭头连接符 50"/>
                          <p:cNvCxnSpPr/>
                          <p:nvPr/>
                        </p:nvCxnSpPr>
                        <p:spPr>
                          <a:xfrm>
                            <a:off x="6332" y="5556"/>
                            <a:ext cx="176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2" name="直接箭头连接符 51"/>
                          <p:cNvCxnSpPr/>
                          <p:nvPr/>
                        </p:nvCxnSpPr>
                        <p:spPr>
                          <a:xfrm>
                            <a:off x="6917" y="5556"/>
                            <a:ext cx="176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直接箭头连接符 52"/>
                          <p:cNvCxnSpPr/>
                          <p:nvPr/>
                        </p:nvCxnSpPr>
                        <p:spPr>
                          <a:xfrm>
                            <a:off x="7489" y="5556"/>
                            <a:ext cx="176" cy="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55" name="文本框 54"/>
                        <p:cNvSpPr txBox="1"/>
                        <p:nvPr/>
                      </p:nvSpPr>
                      <p:spPr>
                        <a:xfrm>
                          <a:off x="6520" y="3926"/>
                          <a:ext cx="1157" cy="43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200" b="1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Encoder</a:t>
                          </a:r>
                          <a:endParaRPr lang="en-US" altLang="zh-CN" sz="1200" b="1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sp>
                      <p:nvSpPr>
                        <p:cNvPr id="56" name="文本框 55"/>
                        <p:cNvSpPr txBox="1"/>
                        <p:nvPr/>
                      </p:nvSpPr>
                      <p:spPr>
                        <a:xfrm>
                          <a:off x="7484" y="4173"/>
                          <a:ext cx="918" cy="3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0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</a:t>
                          </a:r>
                          <a:r>
                            <a:rPr lang="zh-CN" altLang="en-US" sz="10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×</a:t>
                          </a:r>
                          <a:endParaRPr lang="zh-CN" altLang="en-US" sz="10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graphicFrame>
                      <p:nvGraphicFramePr>
                        <p:cNvPr id="58" name="对象 57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2428" y="5173"/>
                        <a:ext cx="416" cy="396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2049" name="" r:id="rId2" imgW="241300" imgH="228600" progId="Equation.KSEE3">
                                <p:embed/>
                              </p:oleObj>
                            </mc:Choice>
                            <mc:Fallback>
                              <p:oleObj name="" r:id="rId2" imgW="241300" imgH="228600" progId="Equation.KSEE3">
                                <p:embed/>
                                <p:pic>
                                  <p:nvPicPr>
                                    <p:cNvPr id="0" name="图片 2048"/>
                                    <p:cNvPicPr/>
                                    <p:nvPr/>
                                  </p:nvPicPr>
                                  <p:blipFill>
                                    <a:blip r:embed="rId3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2428" y="5173"/>
                                      <a:ext cx="416" cy="396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59" name="对象 58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148" y="6800"/>
                        <a:ext cx="329" cy="397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6" name="" r:id="rId4" imgW="190500" imgH="228600" progId="Equation.KSEE3">
                                <p:embed/>
                              </p:oleObj>
                            </mc:Choice>
                            <mc:Fallback>
                              <p:oleObj name="" r:id="rId4" imgW="190500" imgH="228600" progId="Equation.KSEE3">
                                <p:embed/>
                                <p:pic>
                                  <p:nvPicPr>
                                    <p:cNvPr id="0" name="图片 2048"/>
                                    <p:cNvPicPr/>
                                    <p:nvPr/>
                                  </p:nvPicPr>
                                  <p:blipFill>
                                    <a:blip r:embed="rId5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3148" y="6800"/>
                                      <a:ext cx="329" cy="397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60" name="对象 59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685" y="4250"/>
                        <a:ext cx="199" cy="243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61" name="" r:id="rId6" imgW="114300" imgH="139700" progId="Equation.KSEE3">
                                <p:embed/>
                              </p:oleObj>
                            </mc:Choice>
                            <mc:Fallback>
                              <p:oleObj name="" r:id="rId6" imgW="114300" imgH="139700" progId="Equation.KSEE3">
                                <p:embed/>
                                <p:pic>
                                  <p:nvPicPr>
                                    <p:cNvPr id="0" name="图片 2048"/>
                                    <p:cNvPicPr/>
                                    <p:nvPr/>
                                  </p:nvPicPr>
                                  <p:blipFill>
                                    <a:blip r:embed="rId7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3685" y="4250"/>
                                      <a:ext cx="199" cy="243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62" name="对象 61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685" y="5247"/>
                        <a:ext cx="223" cy="309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63" name="" r:id="rId8" imgW="127000" imgH="177165" progId="Equation.KSEE3">
                                <p:embed/>
                              </p:oleObj>
                            </mc:Choice>
                            <mc:Fallback>
                              <p:oleObj name="" r:id="rId8" imgW="127000" imgH="177165" progId="Equation.KSEE3">
                                <p:embed/>
                                <p:pic>
                                  <p:nvPicPr>
                                    <p:cNvPr id="0" name="图片 2048"/>
                                    <p:cNvPicPr/>
                                    <p:nvPr/>
                                  </p:nvPicPr>
                                  <p:blipFill>
                                    <a:blip r:embed="rId9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3685" y="5247"/>
                                      <a:ext cx="223" cy="309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64" name="对象 63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685" y="6359"/>
                        <a:ext cx="223" cy="288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65" name="" r:id="rId10" imgW="127000" imgH="165100" progId="Equation.KSEE3">
                                <p:embed/>
                              </p:oleObj>
                            </mc:Choice>
                            <mc:Fallback>
                              <p:oleObj name="" r:id="rId10" imgW="127000" imgH="165100" progId="Equation.KSEE3">
                                <p:embed/>
                                <p:pic>
                                  <p:nvPicPr>
                                    <p:cNvPr id="0" name="图片 2048"/>
                                    <p:cNvPicPr/>
                                    <p:nvPr/>
                                  </p:nvPicPr>
                                  <p:blipFill>
                                    <a:blip r:embed="rId11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3685" y="6359"/>
                                      <a:ext cx="223" cy="288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sp>
                      <p:nvSpPr>
                        <p:cNvPr id="66" name="文本框 65"/>
                        <p:cNvSpPr txBox="1"/>
                        <p:nvPr/>
                      </p:nvSpPr>
                      <p:spPr>
                        <a:xfrm>
                          <a:off x="6406" y="4606"/>
                          <a:ext cx="1183" cy="43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200" b="1" u="sng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BC-FFN</a:t>
                          </a:r>
                          <a:endParaRPr lang="en-US" altLang="zh-CN" sz="1200" b="1" u="sng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cxnSp>
                      <p:nvCxnSpPr>
                        <p:cNvPr id="67" name="直接箭头连接符 66"/>
                        <p:cNvCxnSpPr/>
                        <p:nvPr/>
                      </p:nvCxnSpPr>
                      <p:spPr>
                        <a:xfrm>
                          <a:off x="8059" y="5556"/>
                          <a:ext cx="913" cy="0"/>
                        </a:xfrm>
                        <a:prstGeom prst="straightConnector1">
                          <a:avLst/>
                        </a:prstGeom>
                        <a:ln w="15875"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graphicFrame>
                      <p:nvGraphicFramePr>
                        <p:cNvPr id="68" name="对象 67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8041" y="5200"/>
                        <a:ext cx="380" cy="399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69" name="" r:id="rId12" imgW="215900" imgH="228600" progId="Equation.KSEE3">
                                <p:embed/>
                              </p:oleObj>
                            </mc:Choice>
                            <mc:Fallback>
                              <p:oleObj name="" r:id="rId12" imgW="215900" imgH="228600" progId="Equation.KSEE3">
                                <p:embed/>
                                <p:pic>
                                  <p:nvPicPr>
                                    <p:cNvPr id="0" name="图片 2048"/>
                                    <p:cNvPicPr/>
                                    <p:nvPr/>
                                  </p:nvPicPr>
                                  <p:blipFill>
                                    <a:blip r:embed="rId13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8041" y="5200"/>
                                      <a:ext cx="380" cy="399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70" name="对象 69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8556" y="5200"/>
                        <a:ext cx="380" cy="399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1" name="" r:id="rId14" imgW="215900" imgH="228600" progId="Equation.KSEE3">
                                <p:embed/>
                              </p:oleObj>
                            </mc:Choice>
                            <mc:Fallback>
                              <p:oleObj name="" r:id="rId14" imgW="215900" imgH="228600" progId="Equation.KSEE3">
                                <p:embed/>
                                <p:pic>
                                  <p:nvPicPr>
                                    <p:cNvPr id="0" name="图片 2048"/>
                                    <p:cNvPicPr/>
                                    <p:nvPr/>
                                  </p:nvPicPr>
                                  <p:blipFill>
                                    <a:blip r:embed="rId15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8556" y="5200"/>
                                      <a:ext cx="380" cy="399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cxnSp>
                      <p:nvCxnSpPr>
                        <p:cNvPr id="76" name="直接箭头连接符 75"/>
                        <p:cNvCxnSpPr/>
                        <p:nvPr/>
                      </p:nvCxnSpPr>
                      <p:spPr>
                        <a:xfrm>
                          <a:off x="8966" y="4379"/>
                          <a:ext cx="73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80" name="组合 79"/>
                        <p:cNvGrpSpPr/>
                        <p:nvPr/>
                      </p:nvGrpSpPr>
                      <p:grpSpPr>
                        <a:xfrm>
                          <a:off x="9529" y="4000"/>
                          <a:ext cx="1474" cy="734"/>
                          <a:chOff x="20975" y="3132"/>
                          <a:chExt cx="1474" cy="734"/>
                        </a:xfrm>
                      </p:grpSpPr>
                      <p:sp>
                        <p:nvSpPr>
                          <p:cNvPr id="79" name="Google Shape;116;p19"/>
                          <p:cNvSpPr/>
                          <p:nvPr/>
                        </p:nvSpPr>
                        <p:spPr>
                          <a:xfrm>
                            <a:off x="20975" y="3398"/>
                            <a:ext cx="1474" cy="468"/>
                          </a:xfrm>
                          <a:prstGeom prst="cube">
                            <a:avLst>
                              <a:gd name="adj" fmla="val 68803"/>
                            </a:avLst>
                          </a:prstGeom>
                          <a:solidFill>
                            <a:srgbClr val="E9E9E9">
                              <a:alpha val="67000"/>
                            </a:srgbClr>
                          </a:solidFill>
                          <a:ln w="9525" cap="flat" cmpd="sng">
                            <a:solidFill>
                              <a:schemeClr val="dk2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</a:p>
                        </p:txBody>
                      </p:sp>
                      <p:sp>
                        <p:nvSpPr>
                          <p:cNvPr id="78" name="Google Shape;116;p19"/>
                          <p:cNvSpPr/>
                          <p:nvPr/>
                        </p:nvSpPr>
                        <p:spPr>
                          <a:xfrm>
                            <a:off x="21148" y="3231"/>
                            <a:ext cx="1127" cy="355"/>
                          </a:xfrm>
                          <a:prstGeom prst="cube">
                            <a:avLst>
                              <a:gd name="adj" fmla="val 71267"/>
                            </a:avLst>
                          </a:prstGeom>
                          <a:solidFill>
                            <a:srgbClr val="E9E9E9">
                              <a:alpha val="67000"/>
                            </a:srgbClr>
                          </a:solidFill>
                          <a:ln w="9525" cap="flat" cmpd="sng">
                            <a:solidFill>
                              <a:schemeClr val="dk2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</a:p>
                        </p:txBody>
                      </p:sp>
                      <p:sp>
                        <p:nvSpPr>
                          <p:cNvPr id="77" name="Google Shape;116;p19"/>
                          <p:cNvSpPr/>
                          <p:nvPr/>
                        </p:nvSpPr>
                        <p:spPr>
                          <a:xfrm>
                            <a:off x="21358" y="3132"/>
                            <a:ext cx="707" cy="217"/>
                          </a:xfrm>
                          <a:prstGeom prst="cube">
                            <a:avLst>
                              <a:gd name="adj" fmla="val 62994"/>
                            </a:avLst>
                          </a:prstGeom>
                          <a:solidFill>
                            <a:srgbClr val="E9E9E9">
                              <a:alpha val="67000"/>
                            </a:srgbClr>
                          </a:solidFill>
                          <a:ln w="9525" cap="flat" cmpd="sng">
                            <a:solidFill>
                              <a:schemeClr val="dk2"/>
                            </a:solidFill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</a:p>
                        </p:txBody>
                      </p:sp>
                    </p:grpSp>
                    <p:cxnSp>
                      <p:nvCxnSpPr>
                        <p:cNvPr id="81" name="直接箭头连接符 80"/>
                        <p:cNvCxnSpPr/>
                        <p:nvPr/>
                      </p:nvCxnSpPr>
                      <p:spPr>
                        <a:xfrm rot="5400000">
                          <a:off x="9582" y="5301"/>
                          <a:ext cx="1134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3" name="圆角矩形 92"/>
                        <p:cNvSpPr/>
                        <p:nvPr/>
                      </p:nvSpPr>
                      <p:spPr>
                        <a:xfrm>
                          <a:off x="11578" y="3925"/>
                          <a:ext cx="4497" cy="3694"/>
                        </a:xfrm>
                        <a:prstGeom prst="roundRect">
                          <a:avLst>
                            <a:gd name="adj" fmla="val 9726"/>
                          </a:avLst>
                        </a:prstGeom>
                        <a:solidFill>
                          <a:srgbClr val="EDEDED"/>
                        </a:solidFill>
                        <a:ln w="15875"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96" name="圆角矩形 95"/>
                        <p:cNvSpPr/>
                        <p:nvPr/>
                      </p:nvSpPr>
                      <p:spPr>
                        <a:xfrm>
                          <a:off x="11765" y="4589"/>
                          <a:ext cx="567" cy="2608"/>
                        </a:xfrm>
                        <a:prstGeom prst="round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97" name="矩形 96"/>
                        <p:cNvSpPr/>
                        <p:nvPr/>
                      </p:nvSpPr>
                      <p:spPr>
                        <a:xfrm>
                          <a:off x="11850" y="5097"/>
                          <a:ext cx="397" cy="397"/>
                        </a:xfrm>
                        <a:prstGeom prst="rect">
                          <a:avLst/>
                        </a:prstGeom>
                        <a:solidFill>
                          <a:srgbClr val="C5E0B5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98" name="矩形 97"/>
                        <p:cNvSpPr/>
                        <p:nvPr/>
                      </p:nvSpPr>
                      <p:spPr>
                        <a:xfrm>
                          <a:off x="11850" y="4700"/>
                          <a:ext cx="397" cy="397"/>
                        </a:xfrm>
                        <a:prstGeom prst="rect">
                          <a:avLst/>
                        </a:prstGeom>
                        <a:solidFill>
                          <a:srgbClr val="E1F0DC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99" name="矩形 98"/>
                        <p:cNvSpPr/>
                        <p:nvPr/>
                      </p:nvSpPr>
                      <p:spPr>
                        <a:xfrm>
                          <a:off x="11850" y="5494"/>
                          <a:ext cx="397" cy="397"/>
                        </a:xfrm>
                        <a:prstGeom prst="rect">
                          <a:avLst/>
                        </a:prstGeom>
                        <a:solidFill>
                          <a:srgbClr val="A8D18D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00" name="矩形 99"/>
                        <p:cNvSpPr/>
                        <p:nvPr/>
                      </p:nvSpPr>
                      <p:spPr>
                        <a:xfrm>
                          <a:off x="11850" y="5891"/>
                          <a:ext cx="397" cy="397"/>
                        </a:xfrm>
                        <a:prstGeom prst="rect">
                          <a:avLst/>
                        </a:prstGeom>
                        <a:solidFill>
                          <a:srgbClr val="538234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01" name="矩形 100"/>
                        <p:cNvSpPr/>
                        <p:nvPr/>
                      </p:nvSpPr>
                      <p:spPr>
                        <a:xfrm>
                          <a:off x="11850" y="6712"/>
                          <a:ext cx="397" cy="397"/>
                        </a:xfrm>
                        <a:prstGeom prst="rect">
                          <a:avLst/>
                        </a:prstGeom>
                        <a:solidFill>
                          <a:srgbClr val="3A5624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02" name="文本框 101"/>
                        <p:cNvSpPr txBox="1"/>
                        <p:nvPr/>
                      </p:nvSpPr>
                      <p:spPr>
                        <a:xfrm rot="5400000">
                          <a:off x="11699" y="6329"/>
                          <a:ext cx="853" cy="58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...</a:t>
                          </a:r>
                          <a:endParaRPr lang="en-US" altLang="zh-CN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sp>
                      <p:nvSpPr>
                        <p:cNvPr id="106" name="圆角矩形 105"/>
                        <p:cNvSpPr/>
                        <p:nvPr/>
                      </p:nvSpPr>
                      <p:spPr>
                        <a:xfrm>
                          <a:off x="14571" y="4871"/>
                          <a:ext cx="454" cy="2041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r>
                            <a:rPr lang="en-US" altLang="zh-CN"/>
                            <a:t>v</a:t>
                          </a:r>
                          <a:endParaRPr lang="en-US" altLang="zh-CN"/>
                        </a:p>
                      </p:txBody>
                    </p:sp>
                    <p:sp>
                      <p:nvSpPr>
                        <p:cNvPr id="107" name="圆角矩形 106"/>
                        <p:cNvSpPr/>
                        <p:nvPr/>
                      </p:nvSpPr>
                      <p:spPr>
                        <a:xfrm>
                          <a:off x="13585" y="4569"/>
                          <a:ext cx="658" cy="2628"/>
                        </a:xfrm>
                        <a:prstGeom prst="round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08" name="圆角矩形 107"/>
                        <p:cNvSpPr/>
                        <p:nvPr/>
                      </p:nvSpPr>
                      <p:spPr>
                        <a:xfrm>
                          <a:off x="15365" y="4946"/>
                          <a:ext cx="454" cy="1872"/>
                        </a:xfrm>
                        <a:prstGeom prst="roundRect">
                          <a:avLst/>
                        </a:prstGeom>
                        <a:solidFill>
                          <a:srgbClr val="DEEAF6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grpSp>
                      <p:nvGrpSpPr>
                        <p:cNvPr id="113" name="组合 112"/>
                        <p:cNvGrpSpPr/>
                        <p:nvPr/>
                      </p:nvGrpSpPr>
                      <p:grpSpPr>
                        <a:xfrm>
                          <a:off x="13757" y="4112"/>
                          <a:ext cx="312" cy="312"/>
                          <a:chOff x="8788" y="9142"/>
                          <a:chExt cx="312" cy="312"/>
                        </a:xfrm>
                      </p:grpSpPr>
                      <p:sp>
                        <p:nvSpPr>
                          <p:cNvPr id="111" name="椭圆 110"/>
                          <p:cNvSpPr/>
                          <p:nvPr/>
                        </p:nvSpPr>
                        <p:spPr>
                          <a:xfrm>
                            <a:off x="8788" y="9142"/>
                            <a:ext cx="312" cy="312"/>
                          </a:xfrm>
                          <a:prstGeom prst="ellipse">
                            <a:avLst/>
                          </a:prstGeom>
                          <a:solidFill>
                            <a:srgbClr val="FDE062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10" name="任意多边形 109"/>
                          <p:cNvSpPr/>
                          <p:nvPr/>
                        </p:nvSpPr>
                        <p:spPr>
                          <a:xfrm>
                            <a:off x="8867" y="9142"/>
                            <a:ext cx="154" cy="294"/>
                          </a:xfrm>
                          <a:custGeom>
                            <a:avLst/>
                            <a:gdLst>
                              <a:gd name="connisteX0" fmla="*/ 48682 w 77050"/>
                              <a:gd name="connsiteY0" fmla="*/ 0 h 121920"/>
                              <a:gd name="connisteX1" fmla="*/ 75352 w 77050"/>
                              <a:gd name="connsiteY1" fmla="*/ 36195 h 121920"/>
                              <a:gd name="connisteX2" fmla="*/ 4867 w 77050"/>
                              <a:gd name="connsiteY2" fmla="*/ 87630 h 121920"/>
                              <a:gd name="connisteX3" fmla="*/ 10582 w 77050"/>
                              <a:gd name="connsiteY3" fmla="*/ 121920 h 121920"/>
                            </a:gdLst>
                            <a:ahLst/>
                            <a:cxnLst>
                              <a:cxn ang="0">
                                <a:pos x="connisteX0" y="connsiteY0"/>
                              </a:cxn>
                              <a:cxn ang="0">
                                <a:pos x="connisteX1" y="connsiteY1"/>
                              </a:cxn>
                              <a:cxn ang="0">
                                <a:pos x="connisteX2" y="connsiteY2"/>
                              </a:cxn>
                              <a:cxn ang="0">
                                <a:pos x="connisteX3" y="connsiteY3"/>
                              </a:cxn>
                            </a:cxnLst>
                            <a:rect l="l" t="t" r="r" b="b"/>
                            <a:pathLst>
                              <a:path w="77050" h="121920">
                                <a:moveTo>
                                  <a:pt x="48682" y="0"/>
                                </a:moveTo>
                                <a:cubicBezTo>
                                  <a:pt x="55667" y="6350"/>
                                  <a:pt x="84242" y="18415"/>
                                  <a:pt x="75352" y="36195"/>
                                </a:cubicBezTo>
                                <a:cubicBezTo>
                                  <a:pt x="66462" y="53975"/>
                                  <a:pt x="17567" y="70485"/>
                                  <a:pt x="4867" y="87630"/>
                                </a:cubicBezTo>
                                <a:cubicBezTo>
                                  <a:pt x="-7833" y="104775"/>
                                  <a:pt x="8042" y="116205"/>
                                  <a:pt x="10582" y="121920"/>
                                </a:cubicBez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117" name="组合 116"/>
                        <p:cNvGrpSpPr/>
                        <p:nvPr/>
                      </p:nvGrpSpPr>
                      <p:grpSpPr>
                        <a:xfrm>
                          <a:off x="13039" y="4112"/>
                          <a:ext cx="312" cy="312"/>
                          <a:chOff x="9581" y="2708"/>
                          <a:chExt cx="312" cy="312"/>
                        </a:xfrm>
                      </p:grpSpPr>
                      <p:sp>
                        <p:nvSpPr>
                          <p:cNvPr id="114" name="椭圆 113"/>
                          <p:cNvSpPr/>
                          <p:nvPr/>
                        </p:nvSpPr>
                        <p:spPr>
                          <a:xfrm>
                            <a:off x="9581" y="2708"/>
                            <a:ext cx="312" cy="312"/>
                          </a:xfrm>
                          <a:prstGeom prst="ellipse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cxnSp>
                        <p:nvCxnSpPr>
                          <p:cNvPr id="115" name="直接连接符 114"/>
                          <p:cNvCxnSpPr/>
                          <p:nvPr/>
                        </p:nvCxnSpPr>
                        <p:spPr>
                          <a:xfrm>
                            <a:off x="9737" y="2708"/>
                            <a:ext cx="0" cy="31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直接连接符 115"/>
                          <p:cNvCxnSpPr/>
                          <p:nvPr/>
                        </p:nvCxnSpPr>
                        <p:spPr>
                          <a:xfrm>
                            <a:off x="9581" y="2864"/>
                            <a:ext cx="312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119" name="文本框 118"/>
                        <p:cNvSpPr txBox="1"/>
                        <p:nvPr/>
                      </p:nvSpPr>
                      <p:spPr>
                        <a:xfrm rot="5400000">
                          <a:off x="12590" y="5529"/>
                          <a:ext cx="2646" cy="72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Multi-Head Deformable</a:t>
                          </a:r>
                          <a:endParaRPr lang="en-US" altLang="zh-CN" sz="12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Cross-Attention</a:t>
                          </a:r>
                          <a:endParaRPr lang="en-US" altLang="zh-CN" sz="12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sp>
                      <p:nvSpPr>
                        <p:cNvPr id="120" name="文本框 119"/>
                        <p:cNvSpPr txBox="1"/>
                        <p:nvPr/>
                      </p:nvSpPr>
                      <p:spPr>
                        <a:xfrm rot="5400000">
                          <a:off x="13999" y="5668"/>
                          <a:ext cx="1577" cy="43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pPr algn="ctr"/>
                          <a:r>
                            <a:rPr lang="en-US" altLang="zh-CN" sz="12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Add &amp; Norm</a:t>
                          </a:r>
                          <a:endParaRPr lang="en-US" altLang="zh-CN" sz="12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sp>
                      <p:nvSpPr>
                        <p:cNvPr id="122" name="文本框 121"/>
                        <p:cNvSpPr txBox="1"/>
                        <p:nvPr/>
                      </p:nvSpPr>
                      <p:spPr>
                        <a:xfrm rot="5400000">
                          <a:off x="14990" y="5697"/>
                          <a:ext cx="1183" cy="43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200" b="1" u="sng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BC-FFN</a:t>
                          </a:r>
                          <a:endParaRPr lang="en-US" altLang="zh-CN" sz="1200" b="1" u="sng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cxnSp>
                      <p:nvCxnSpPr>
                        <p:cNvPr id="123" name="直接箭头连接符 122"/>
                        <p:cNvCxnSpPr/>
                        <p:nvPr/>
                      </p:nvCxnSpPr>
                      <p:spPr>
                        <a:xfrm>
                          <a:off x="12332" y="5868"/>
                          <a:ext cx="22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5" name="直接箭头连接符 124"/>
                        <p:cNvCxnSpPr/>
                        <p:nvPr/>
                      </p:nvCxnSpPr>
                      <p:spPr>
                        <a:xfrm>
                          <a:off x="14243" y="5868"/>
                          <a:ext cx="329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26" name="组合 125"/>
                        <p:cNvGrpSpPr/>
                        <p:nvPr/>
                      </p:nvGrpSpPr>
                      <p:grpSpPr>
                        <a:xfrm>
                          <a:off x="12559" y="5712"/>
                          <a:ext cx="317" cy="312"/>
                          <a:chOff x="9497" y="2708"/>
                          <a:chExt cx="317" cy="312"/>
                        </a:xfrm>
                      </p:grpSpPr>
                      <p:sp>
                        <p:nvSpPr>
                          <p:cNvPr id="127" name="椭圆 126"/>
                          <p:cNvSpPr/>
                          <p:nvPr/>
                        </p:nvSpPr>
                        <p:spPr>
                          <a:xfrm>
                            <a:off x="9502" y="2708"/>
                            <a:ext cx="312" cy="312"/>
                          </a:xfrm>
                          <a:prstGeom prst="ellipse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cxnSp>
                        <p:nvCxnSpPr>
                          <p:cNvPr id="128" name="直接连接符 127"/>
                          <p:cNvCxnSpPr/>
                          <p:nvPr/>
                        </p:nvCxnSpPr>
                        <p:spPr>
                          <a:xfrm>
                            <a:off x="9660" y="2708"/>
                            <a:ext cx="0" cy="31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9" name="直接连接符 128"/>
                          <p:cNvCxnSpPr/>
                          <p:nvPr/>
                        </p:nvCxnSpPr>
                        <p:spPr>
                          <a:xfrm>
                            <a:off x="9497" y="2864"/>
                            <a:ext cx="312" cy="0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cxnSp>
                      <p:nvCxnSpPr>
                        <p:cNvPr id="130" name="直接箭头连接符 129"/>
                        <p:cNvCxnSpPr/>
                        <p:nvPr/>
                      </p:nvCxnSpPr>
                      <p:spPr>
                        <a:xfrm>
                          <a:off x="13188" y="5868"/>
                          <a:ext cx="39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1" name="直接箭头连接符 130"/>
                        <p:cNvCxnSpPr/>
                        <p:nvPr/>
                      </p:nvCxnSpPr>
                      <p:spPr>
                        <a:xfrm rot="5400000">
                          <a:off x="12325" y="5315"/>
                          <a:ext cx="794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32" name="组合 131"/>
                        <p:cNvGrpSpPr/>
                        <p:nvPr/>
                      </p:nvGrpSpPr>
                      <p:grpSpPr>
                        <a:xfrm>
                          <a:off x="12564" y="4607"/>
                          <a:ext cx="312" cy="312"/>
                          <a:chOff x="8709" y="9142"/>
                          <a:chExt cx="312" cy="312"/>
                        </a:xfrm>
                        <a:solidFill>
                          <a:srgbClr val="B6A6D9"/>
                        </a:solidFill>
                      </p:grpSpPr>
                      <p:sp>
                        <p:nvSpPr>
                          <p:cNvPr id="133" name="椭圆 132"/>
                          <p:cNvSpPr/>
                          <p:nvPr/>
                        </p:nvSpPr>
                        <p:spPr>
                          <a:xfrm>
                            <a:off x="8709" y="9142"/>
                            <a:ext cx="312" cy="312"/>
                          </a:xfrm>
                          <a:prstGeom prst="ellipse">
                            <a:avLst/>
                          </a:prstGeom>
                          <a:grpFill/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34" name="任意多边形 133"/>
                          <p:cNvSpPr/>
                          <p:nvPr/>
                        </p:nvSpPr>
                        <p:spPr>
                          <a:xfrm>
                            <a:off x="8790" y="9142"/>
                            <a:ext cx="154" cy="294"/>
                          </a:xfrm>
                          <a:custGeom>
                            <a:avLst/>
                            <a:gdLst>
                              <a:gd name="connisteX0" fmla="*/ 48682 w 77050"/>
                              <a:gd name="connsiteY0" fmla="*/ 0 h 121920"/>
                              <a:gd name="connisteX1" fmla="*/ 75352 w 77050"/>
                              <a:gd name="connsiteY1" fmla="*/ 36195 h 121920"/>
                              <a:gd name="connisteX2" fmla="*/ 4867 w 77050"/>
                              <a:gd name="connsiteY2" fmla="*/ 87630 h 121920"/>
                              <a:gd name="connisteX3" fmla="*/ 10582 w 77050"/>
                              <a:gd name="connsiteY3" fmla="*/ 121920 h 121920"/>
                            </a:gdLst>
                            <a:ahLst/>
                            <a:cxnLst>
                              <a:cxn ang="0">
                                <a:pos x="connisteX0" y="connsiteY0"/>
                              </a:cxn>
                              <a:cxn ang="0">
                                <a:pos x="connisteX1" y="connsiteY1"/>
                              </a:cxn>
                              <a:cxn ang="0">
                                <a:pos x="connisteX2" y="connsiteY2"/>
                              </a:cxn>
                              <a:cxn ang="0">
                                <a:pos x="connisteX3" y="connsiteY3"/>
                              </a:cxn>
                            </a:cxnLst>
                            <a:rect l="l" t="t" r="r" b="b"/>
                            <a:pathLst>
                              <a:path w="77050" h="121920">
                                <a:moveTo>
                                  <a:pt x="48682" y="0"/>
                                </a:moveTo>
                                <a:cubicBezTo>
                                  <a:pt x="55667" y="6350"/>
                                  <a:pt x="84242" y="18415"/>
                                  <a:pt x="75352" y="36195"/>
                                </a:cubicBezTo>
                                <a:cubicBezTo>
                                  <a:pt x="66462" y="53975"/>
                                  <a:pt x="17567" y="70485"/>
                                  <a:pt x="4867" y="87630"/>
                                </a:cubicBezTo>
                                <a:cubicBezTo>
                                  <a:pt x="-7833" y="104775"/>
                                  <a:pt x="8042" y="116205"/>
                                  <a:pt x="10582" y="121920"/>
                                </a:cubicBezTo>
                              </a:path>
                            </a:pathLst>
                          </a:custGeom>
                          <a:grpFill/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cxnSp>
                      <p:nvCxnSpPr>
                        <p:cNvPr id="135" name="直接箭头连接符 134"/>
                        <p:cNvCxnSpPr/>
                        <p:nvPr/>
                      </p:nvCxnSpPr>
                      <p:spPr>
                        <a:xfrm rot="10800000">
                          <a:off x="13351" y="4268"/>
                          <a:ext cx="39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6" name="直接箭头连接符 135"/>
                        <p:cNvCxnSpPr/>
                        <p:nvPr/>
                      </p:nvCxnSpPr>
                      <p:spPr>
                        <a:xfrm rot="5400000">
                          <a:off x="12469" y="5148"/>
                          <a:ext cx="1451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7" name="直接箭头连接符 136"/>
                        <p:cNvCxnSpPr/>
                        <p:nvPr/>
                      </p:nvCxnSpPr>
                      <p:spPr>
                        <a:xfrm>
                          <a:off x="13195" y="5097"/>
                          <a:ext cx="397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graphicFrame>
                      <p:nvGraphicFramePr>
                        <p:cNvPr id="138" name="对象 137">
                          <a:hlinkClick r:id="" action="ppaction://ole?verb="/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14117" y="4057"/>
                        <a:ext cx="329" cy="397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139" name="" r:id="rId16" imgW="190500" imgH="228600" progId="Equation.KSEE3">
                                <p:embed/>
                              </p:oleObj>
                            </mc:Choice>
                            <mc:Fallback>
                              <p:oleObj name="" r:id="rId16" imgW="190500" imgH="228600" progId="Equation.KSEE3">
                                <p:embed/>
                                <p:pic>
                                  <p:nvPicPr>
                                    <p:cNvPr id="0" name="图片 2048"/>
                                    <p:cNvPicPr/>
                                    <p:nvPr/>
                                  </p:nvPicPr>
                                  <p:blipFill>
                                    <a:blip r:embed="rId5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14117" y="4057"/>
                                      <a:ext cx="329" cy="397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sp>
                      <p:nvSpPr>
                        <p:cNvPr id="140" name="文本框 139"/>
                        <p:cNvSpPr txBox="1"/>
                        <p:nvPr/>
                      </p:nvSpPr>
                      <p:spPr>
                        <a:xfrm>
                          <a:off x="14548" y="3925"/>
                          <a:ext cx="1157" cy="43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200" b="1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Decoder</a:t>
                          </a:r>
                          <a:endParaRPr lang="en-US" altLang="zh-CN" sz="1200" b="1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sp>
                      <p:nvSpPr>
                        <p:cNvPr id="141" name="文本框 140"/>
                        <p:cNvSpPr txBox="1"/>
                        <p:nvPr/>
                      </p:nvSpPr>
                      <p:spPr>
                        <a:xfrm>
                          <a:off x="15430" y="4217"/>
                          <a:ext cx="806" cy="3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0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M</a:t>
                          </a:r>
                          <a:r>
                            <a:rPr lang="zh-CN" altLang="en-US" sz="1000">
                              <a:latin typeface="Times New Roman" panose="02020603050405020304" charset="0"/>
                              <a:cs typeface="Times New Roman" panose="02020603050405020304" charset="0"/>
                            </a:rPr>
                            <a:t>×</a:t>
                          </a:r>
                          <a:endParaRPr lang="zh-CN" altLang="en-US" sz="1000">
                            <a:latin typeface="Times New Roman" panose="02020603050405020304" charset="0"/>
                            <a:cs typeface="Times New Roman" panose="02020603050405020304" charset="0"/>
                          </a:endParaRPr>
                        </a:p>
                      </p:txBody>
                    </p:sp>
                    <p:cxnSp>
                      <p:nvCxnSpPr>
                        <p:cNvPr id="142" name="直接箭头连接符 141"/>
                        <p:cNvCxnSpPr/>
                        <p:nvPr/>
                      </p:nvCxnSpPr>
                      <p:spPr>
                        <a:xfrm>
                          <a:off x="15036" y="5868"/>
                          <a:ext cx="329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aphicFrame>
                    <p:nvGraphicFramePr>
                      <p:cNvPr id="21" name="对象 20">
                        <a:hlinkClick r:id="" action="ppaction://ole?verb="/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13210" y="6332"/>
                      <a:ext cx="199" cy="24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22" name="" r:id="rId17" imgW="114300" imgH="139700" progId="Equation.KSEE3">
                              <p:embed/>
                            </p:oleObj>
                          </mc:Choice>
                          <mc:Fallback>
                            <p:oleObj name="" r:id="rId17" imgW="114300" imgH="139700" progId="Equation.KSEE3">
                              <p:embed/>
                              <p:pic>
                                <p:nvPicPr>
                                  <p:cNvPr id="0" name="图片 2048"/>
                                  <p:cNvPicPr/>
                                  <p:nvPr/>
                                </p:nvPicPr>
                                <p:blipFill>
                                  <a:blip r:embed="rId7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3210" y="6332"/>
                                    <a:ext cx="199" cy="243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23" name="对象 22">
                        <a:hlinkClick r:id="" action="ppaction://ole?verb="/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13210" y="7055"/>
                      <a:ext cx="223" cy="309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24" name="" r:id="rId18" imgW="127000" imgH="177165" progId="Equation.KSEE3">
                              <p:embed/>
                            </p:oleObj>
                          </mc:Choice>
                          <mc:Fallback>
                            <p:oleObj name="" r:id="rId18" imgW="127000" imgH="177165" progId="Equation.KSEE3">
                              <p:embed/>
                              <p:pic>
                                <p:nvPicPr>
                                  <p:cNvPr id="0" name="图片 2048"/>
                                  <p:cNvPicPr/>
                                  <p:nvPr/>
                                </p:nvPicPr>
                                <p:blipFill>
                                  <a:blip r:embed="rId9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3210" y="7055"/>
                                    <a:ext cx="223" cy="309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25" name="对象 24">
                        <a:hlinkClick r:id="" action="ppaction://ole?verb="/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13186" y="8043"/>
                      <a:ext cx="223" cy="288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31" name="" r:id="rId19" imgW="127000" imgH="165100" progId="Equation.KSEE3">
                              <p:embed/>
                            </p:oleObj>
                          </mc:Choice>
                          <mc:Fallback>
                            <p:oleObj name="" r:id="rId19" imgW="127000" imgH="165100" progId="Equation.KSEE3">
                              <p:embed/>
                              <p:pic>
                                <p:nvPicPr>
                                  <p:cNvPr id="0" name="图片 2048"/>
                                  <p:cNvPicPr/>
                                  <p:nvPr/>
                                </p:nvPicPr>
                                <p:blipFill>
                                  <a:blip r:embed="rId1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3186" y="8043"/>
                                    <a:ext cx="223" cy="288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35" name="对象 34">
                        <a:hlinkClick r:id="" action="ppaction://ole?verb="/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11808" y="8707"/>
                      <a:ext cx="351" cy="375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40" name="" r:id="rId20" imgW="203200" imgH="215900" progId="Equation.KSEE3">
                              <p:embed/>
                            </p:oleObj>
                          </mc:Choice>
                          <mc:Fallback>
                            <p:oleObj name="" r:id="rId20" imgW="203200" imgH="215900" progId="Equation.KSEE3">
                              <p:embed/>
                              <p:pic>
                                <p:nvPicPr>
                                  <p:cNvPr id="0" name="图片 2048"/>
                                  <p:cNvPicPr/>
                                  <p:nvPr/>
                                </p:nvPicPr>
                                <p:blipFill>
                                  <a:blip r:embed="rId21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1808" y="8707"/>
                                    <a:ext cx="351" cy="37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57" name="对象 56">
                        <a:hlinkClick r:id="" action="ppaction://ole?verb="/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12548" y="5671"/>
                      <a:ext cx="286" cy="397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4" name="" r:id="rId22" imgW="165100" imgH="228600" progId="Equation.KSEE3">
                              <p:embed/>
                            </p:oleObj>
                          </mc:Choice>
                          <mc:Fallback>
                            <p:oleObj name="" r:id="rId22" imgW="165100" imgH="228600" progId="Equation.KSEE3">
                              <p:embed/>
                              <p:pic>
                                <p:nvPicPr>
                                  <p:cNvPr id="0" name="图片 2048"/>
                                  <p:cNvPicPr/>
                                  <p:nvPr/>
                                </p:nvPicPr>
                                <p:blipFill>
                                  <a:blip r:embed="rId23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2548" y="5671"/>
                                    <a:ext cx="286" cy="397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sp>
                    <p:nvSpPr>
                      <p:cNvPr id="75" name="文本框 74"/>
                      <p:cNvSpPr txBox="1"/>
                      <p:nvPr/>
                    </p:nvSpPr>
                    <p:spPr>
                      <a:xfrm rot="5400000">
                        <a:off x="11078" y="7135"/>
                        <a:ext cx="2688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pPr algn="ctr"/>
                        <a:r>
                          <a:rPr lang="en-US" altLang="zh-CN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Location-guided queries</a:t>
                        </a:r>
                        <a:endParaRPr lang="en-US" altLang="zh-CN" sz="1200"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graphicFrame>
                    <p:nvGraphicFramePr>
                      <p:cNvPr id="82" name="对象 81">
                        <a:hlinkClick r:id="" action="ppaction://ole?verb="/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16093" y="6899"/>
                      <a:ext cx="396" cy="397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83" name="" r:id="rId24" imgW="228600" imgH="228600" progId="Equation.KSEE3">
                              <p:embed/>
                            </p:oleObj>
                          </mc:Choice>
                          <mc:Fallback>
                            <p:oleObj name="" r:id="rId24" imgW="228600" imgH="228600" progId="Equation.KSEE3">
                              <p:embed/>
                              <p:pic>
                                <p:nvPicPr>
                                  <p:cNvPr id="0" name="图片 2048"/>
                                  <p:cNvPicPr/>
                                  <p:nvPr/>
                                </p:nvPicPr>
                                <p:blipFill>
                                  <a:blip r:embed="rId25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16093" y="6899"/>
                                    <a:ext cx="396" cy="397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cxnSp>
                    <p:nvCxnSpPr>
                      <p:cNvPr id="84" name="直接箭头连接符 83"/>
                      <p:cNvCxnSpPr/>
                      <p:nvPr/>
                    </p:nvCxnSpPr>
                    <p:spPr>
                      <a:xfrm>
                        <a:off x="15777" y="7364"/>
                        <a:ext cx="765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90" name="组合 89"/>
                    <p:cNvGrpSpPr/>
                    <p:nvPr/>
                  </p:nvGrpSpPr>
                  <p:grpSpPr>
                    <a:xfrm rot="5220000">
                      <a:off x="2416" y="8923"/>
                      <a:ext cx="312" cy="312"/>
                      <a:chOff x="4966" y="9128"/>
                      <a:chExt cx="312" cy="312"/>
                    </a:xfrm>
                    <a:solidFill>
                      <a:schemeClr val="bg1"/>
                    </a:solidFill>
                  </p:grpSpPr>
                  <p:sp>
                    <p:nvSpPr>
                      <p:cNvPr id="88" name="椭圆 87"/>
                      <p:cNvSpPr/>
                      <p:nvPr/>
                    </p:nvSpPr>
                    <p:spPr>
                      <a:xfrm>
                        <a:off x="4966" y="9128"/>
                        <a:ext cx="312" cy="312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9" name="任意多边形 88"/>
                      <p:cNvSpPr/>
                      <p:nvPr/>
                    </p:nvSpPr>
                    <p:spPr>
                      <a:xfrm>
                        <a:off x="5045" y="9128"/>
                        <a:ext cx="154" cy="294"/>
                      </a:xfrm>
                      <a:custGeom>
                        <a:avLst/>
                        <a:gdLst>
                          <a:gd name="connisteX0" fmla="*/ 48682 w 77050"/>
                          <a:gd name="connsiteY0" fmla="*/ 0 h 121920"/>
                          <a:gd name="connisteX1" fmla="*/ 75352 w 77050"/>
                          <a:gd name="connsiteY1" fmla="*/ 36195 h 121920"/>
                          <a:gd name="connisteX2" fmla="*/ 4867 w 77050"/>
                          <a:gd name="connsiteY2" fmla="*/ 87630 h 121920"/>
                          <a:gd name="connisteX3" fmla="*/ 10582 w 77050"/>
                          <a:gd name="connsiteY3" fmla="*/ 121920 h 121920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</a:cxnLst>
                        <a:rect l="l" t="t" r="r" b="b"/>
                        <a:pathLst>
                          <a:path w="77050" h="121920">
                            <a:moveTo>
                              <a:pt x="48682" y="0"/>
                            </a:moveTo>
                            <a:cubicBezTo>
                              <a:pt x="55667" y="6350"/>
                              <a:pt x="84242" y="18415"/>
                              <a:pt x="75352" y="36195"/>
                            </a:cubicBezTo>
                            <a:cubicBezTo>
                              <a:pt x="66462" y="53975"/>
                              <a:pt x="17567" y="70485"/>
                              <a:pt x="4867" y="87630"/>
                            </a:cubicBezTo>
                            <a:cubicBezTo>
                              <a:pt x="-7833" y="104775"/>
                              <a:pt x="8042" y="116205"/>
                              <a:pt x="10582" y="121920"/>
                            </a:cubicBezTo>
                          </a:path>
                        </a:pathLst>
                      </a:cu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91" name="文本框 90"/>
                    <p:cNvSpPr txBox="1"/>
                    <p:nvPr/>
                  </p:nvSpPr>
                  <p:spPr>
                    <a:xfrm>
                      <a:off x="2736" y="8915"/>
                      <a:ext cx="1730" cy="3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Position encoding</a:t>
                      </a:r>
                      <a:endParaRPr lang="en-US" altLang="zh-CN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  <p:grpSp>
                  <p:nvGrpSpPr>
                    <p:cNvPr id="118" name="组合 117"/>
                    <p:cNvGrpSpPr/>
                    <p:nvPr/>
                  </p:nvGrpSpPr>
                  <p:grpSpPr>
                    <a:xfrm>
                      <a:off x="4705" y="8931"/>
                      <a:ext cx="312" cy="312"/>
                      <a:chOff x="4592" y="8931"/>
                      <a:chExt cx="312" cy="312"/>
                    </a:xfrm>
                  </p:grpSpPr>
                  <p:sp>
                    <p:nvSpPr>
                      <p:cNvPr id="105" name="椭圆 104"/>
                      <p:cNvSpPr/>
                      <p:nvPr/>
                    </p:nvSpPr>
                    <p:spPr>
                      <a:xfrm>
                        <a:off x="4592" y="8931"/>
                        <a:ext cx="312" cy="312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109" name="直接连接符 108"/>
                      <p:cNvCxnSpPr/>
                      <p:nvPr/>
                    </p:nvCxnSpPr>
                    <p:spPr>
                      <a:xfrm>
                        <a:off x="4748" y="8931"/>
                        <a:ext cx="0" cy="312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2" name="直接连接符 111"/>
                      <p:cNvCxnSpPr>
                        <a:stCxn id="105" idx="2"/>
                        <a:endCxn id="105" idx="6"/>
                      </p:cNvCxnSpPr>
                      <p:nvPr/>
                    </p:nvCxnSpPr>
                    <p:spPr>
                      <a:xfrm>
                        <a:off x="4592" y="9087"/>
                        <a:ext cx="31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1" name="文本框 120"/>
                    <p:cNvSpPr txBox="1"/>
                    <p:nvPr/>
                  </p:nvSpPr>
                  <p:spPr>
                    <a:xfrm>
                      <a:off x="5045" y="8915"/>
                      <a:ext cx="643" cy="3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Add</a:t>
                      </a:r>
                      <a:endParaRPr lang="en-US" altLang="zh-CN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  <p:sp>
                  <p:nvSpPr>
                    <p:cNvPr id="124" name="文本框 123"/>
                    <p:cNvSpPr txBox="1"/>
                    <p:nvPr/>
                  </p:nvSpPr>
                  <p:spPr>
                    <a:xfrm>
                      <a:off x="5758" y="8901"/>
                      <a:ext cx="1365" cy="3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pPr algn="ctr"/>
                      <a:r>
                        <a:rPr lang="en-US" altLang="zh-CN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r>
                        <a:rPr lang="zh-CN" altLang="en-US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×</a:t>
                      </a:r>
                      <a:r>
                        <a:rPr lang="en-US" altLang="zh-CN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3 C</a:t>
                      </a:r>
                      <a:r>
                        <a:rPr lang="en-US" altLang="zh-CN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onv</a:t>
                      </a:r>
                      <a:endParaRPr lang="en-US" altLang="zh-CN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  <p:sp>
                  <p:nvSpPr>
                    <p:cNvPr id="147" name="圆角矩形 146"/>
                    <p:cNvSpPr/>
                    <p:nvPr/>
                  </p:nvSpPr>
                  <p:spPr>
                    <a:xfrm rot="16200000">
                      <a:off x="6297" y="8574"/>
                      <a:ext cx="312" cy="1027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8" name="文本框 147"/>
                    <p:cNvSpPr txBox="1"/>
                    <p:nvPr/>
                  </p:nvSpPr>
                  <p:spPr>
                    <a:xfrm>
                      <a:off x="7027" y="8901"/>
                      <a:ext cx="1748" cy="3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000">
                          <a:latin typeface="Times New Roman" panose="02020603050405020304" charset="0"/>
                          <a:cs typeface="Times New Roman" panose="02020603050405020304" charset="0"/>
                        </a:rPr>
                        <a:t>Convolution layer</a:t>
                      </a:r>
                      <a:endParaRPr lang="en-US" altLang="zh-CN" sz="1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</p:grpSp>
              <p:sp>
                <p:nvSpPr>
                  <p:cNvPr id="251" name="文本框 250"/>
                  <p:cNvSpPr txBox="1"/>
                  <p:nvPr/>
                </p:nvSpPr>
                <p:spPr>
                  <a:xfrm>
                    <a:off x="9015" y="7214"/>
                    <a:ext cx="916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>
                        <a:latin typeface="Times New Roman" panose="02020603050405020304" charset="0"/>
                        <a:cs typeface="Times New Roman" panose="02020603050405020304" charset="0"/>
                      </a:rPr>
                      <a:t>S</a:t>
                    </a:r>
                    <a:r>
                      <a:rPr lang="zh-CN" altLang="en-US" sz="1200">
                        <a:latin typeface="Times New Roman" panose="02020603050405020304" charset="0"/>
                        <a:cs typeface="Times New Roman" panose="02020603050405020304" charset="0"/>
                      </a:rPr>
                      <a:t>×</a:t>
                    </a:r>
                    <a:r>
                      <a:rPr lang="en-US" altLang="zh-CN" sz="1200">
                        <a:latin typeface="Times New Roman" panose="02020603050405020304" charset="0"/>
                        <a:cs typeface="Times New Roman" panose="02020603050405020304" charset="0"/>
                      </a:rPr>
                      <a:t>S</a:t>
                    </a:r>
                    <a:endParaRPr lang="en-US" altLang="zh-CN" sz="12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252" name="文本框 251"/>
                  <p:cNvSpPr txBox="1"/>
                  <p:nvPr/>
                </p:nvSpPr>
                <p:spPr>
                  <a:xfrm>
                    <a:off x="8323" y="7854"/>
                    <a:ext cx="1172" cy="7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200">
                        <a:latin typeface="Times New Roman" panose="02020603050405020304" charset="0"/>
                        <a:cs typeface="Times New Roman" panose="02020603050405020304" charset="0"/>
                      </a:rPr>
                      <a:t>Feature G</a:t>
                    </a:r>
                    <a:r>
                      <a:rPr lang="en-US" altLang="zh-CN" sz="1200">
                        <a:latin typeface="Times New Roman" panose="02020603050405020304" charset="0"/>
                        <a:cs typeface="Times New Roman" panose="02020603050405020304" charset="0"/>
                      </a:rPr>
                      <a:t>rids</a:t>
                    </a:r>
                    <a:endParaRPr lang="en-US" altLang="zh-CN" sz="12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253" name="文本框 252"/>
                  <p:cNvSpPr txBox="1"/>
                  <p:nvPr/>
                </p:nvSpPr>
                <p:spPr>
                  <a:xfrm>
                    <a:off x="9185" y="6307"/>
                    <a:ext cx="945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200" i="1">
                        <a:latin typeface="Times New Roman" panose="02020603050405020304" charset="0"/>
                        <a:cs typeface="Times New Roman" panose="02020603050405020304" charset="0"/>
                      </a:rPr>
                      <a:t>T</a:t>
                    </a:r>
                    <a:r>
                      <a:rPr lang="en-US" altLang="zh-CN" sz="1200">
                        <a:latin typeface="Times New Roman" panose="02020603050405020304" charset="0"/>
                        <a:cs typeface="Times New Roman" panose="02020603050405020304" charset="0"/>
                      </a:rPr>
                      <a:t>3-</a:t>
                    </a:r>
                    <a:r>
                      <a:rPr lang="en-US" altLang="zh-CN" sz="1200" i="1">
                        <a:latin typeface="Times New Roman" panose="02020603050405020304" charset="0"/>
                        <a:cs typeface="Times New Roman" panose="02020603050405020304" charset="0"/>
                      </a:rPr>
                      <a:t>T</a:t>
                    </a:r>
                    <a:r>
                      <a:rPr lang="en-US" altLang="zh-CN" sz="1200">
                        <a:latin typeface="Times New Roman" panose="02020603050405020304" charset="0"/>
                        <a:cs typeface="Times New Roman" panose="02020603050405020304" charset="0"/>
                      </a:rPr>
                      <a:t>5</a:t>
                    </a:r>
                    <a:endParaRPr lang="en-US" altLang="zh-CN" sz="12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254" name="文本框 253"/>
                  <p:cNvSpPr txBox="1"/>
                  <p:nvPr/>
                </p:nvSpPr>
                <p:spPr>
                  <a:xfrm rot="16200000">
                    <a:off x="9722" y="6640"/>
                    <a:ext cx="1011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>
                        <a:latin typeface="Times New Roman" panose="02020603050405020304" charset="0"/>
                        <a:cs typeface="Times New Roman" panose="02020603050405020304" charset="0"/>
                      </a:rPr>
                      <a:t>Resize</a:t>
                    </a:r>
                    <a:endParaRPr lang="en-US" altLang="zh-CN" sz="12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p:grpSp>
            <p:sp>
              <p:nvSpPr>
                <p:cNvPr id="256" name="文本框 255"/>
                <p:cNvSpPr txBox="1"/>
                <p:nvPr/>
              </p:nvSpPr>
              <p:spPr>
                <a:xfrm>
                  <a:off x="10602" y="7388"/>
                  <a:ext cx="985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F</a:t>
                  </a:r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latten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7757" y="6354"/>
                <a:ext cx="103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>
                    <a:latin typeface="Times New Roman" panose="02020603050405020304" charset="0"/>
                    <a:cs typeface="Times New Roman" panose="02020603050405020304" charset="0"/>
                  </a:rPr>
                  <a:t>Restore</a:t>
                </a:r>
                <a:endParaRPr lang="en-US" altLang="zh-CN" sz="12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92" name="肘形连接符 91"/>
            <p:cNvCxnSpPr>
              <a:stCxn id="86" idx="2"/>
              <a:endCxn id="87" idx="2"/>
            </p:cNvCxnSpPr>
            <p:nvPr/>
          </p:nvCxnSpPr>
          <p:spPr>
            <a:xfrm rot="10800000" flipH="1" flipV="1">
              <a:off x="3327" y="7426"/>
              <a:ext cx="5" cy="2153"/>
            </a:xfrm>
            <a:prstGeom prst="bentConnector3">
              <a:avLst>
                <a:gd name="adj1" fmla="val -7140000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4" name="肘形连接符 153"/>
            <p:cNvCxnSpPr>
              <a:stCxn id="104" idx="0"/>
              <a:endCxn id="94" idx="0"/>
            </p:cNvCxnSpPr>
            <p:nvPr/>
          </p:nvCxnSpPr>
          <p:spPr>
            <a:xfrm rot="16200000">
              <a:off x="3254" y="7171"/>
              <a:ext cx="955" cy="1681"/>
            </a:xfrm>
            <a:prstGeom prst="bentConnector3">
              <a:avLst>
                <a:gd name="adj1" fmla="val 1486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0" name="肘形连接符 159"/>
            <p:cNvCxnSpPr>
              <a:stCxn id="157" idx="0"/>
              <a:endCxn id="114" idx="0"/>
            </p:cNvCxnSpPr>
            <p:nvPr/>
          </p:nvCxnSpPr>
          <p:spPr>
            <a:xfrm rot="16200000">
              <a:off x="9677" y="5652"/>
              <a:ext cx="1457" cy="4230"/>
            </a:xfrm>
            <a:prstGeom prst="bentConnector3">
              <a:avLst>
                <a:gd name="adj1" fmla="val 125772"/>
              </a:avLst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4" name="肘形连接符 163"/>
            <p:cNvCxnSpPr>
              <a:stCxn id="162" idx="4"/>
              <a:endCxn id="163" idx="4"/>
            </p:cNvCxnSpPr>
            <p:nvPr/>
          </p:nvCxnSpPr>
          <p:spPr>
            <a:xfrm rot="5400000" flipV="1">
              <a:off x="12630" y="8385"/>
              <a:ext cx="882" cy="2044"/>
            </a:xfrm>
            <a:prstGeom prst="bentConnector3">
              <a:avLst>
                <a:gd name="adj1" fmla="val 14251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7" name="肘形连接符 166"/>
            <p:cNvCxnSpPr>
              <a:stCxn id="165" idx="6"/>
              <a:endCxn id="166" idx="2"/>
            </p:cNvCxnSpPr>
            <p:nvPr/>
          </p:nvCxnSpPr>
          <p:spPr>
            <a:xfrm>
              <a:off x="12048" y="8799"/>
              <a:ext cx="863" cy="966"/>
            </a:xfrm>
            <a:prstGeom prst="bentConnector3">
              <a:avLst>
                <a:gd name="adj1" fmla="val 3267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0" name="肘形连接符 169"/>
            <p:cNvCxnSpPr/>
            <p:nvPr/>
          </p:nvCxnSpPr>
          <p:spPr>
            <a:xfrm rot="5400000" flipH="1" flipV="1">
              <a:off x="9621" y="8372"/>
              <a:ext cx="1035" cy="1905"/>
            </a:xfrm>
            <a:prstGeom prst="bentConnector4">
              <a:avLst>
                <a:gd name="adj1" fmla="val -36232"/>
                <a:gd name="adj2" fmla="val 5359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26" name="组合 225"/>
            <p:cNvGrpSpPr/>
            <p:nvPr/>
          </p:nvGrpSpPr>
          <p:grpSpPr>
            <a:xfrm>
              <a:off x="8646" y="9230"/>
              <a:ext cx="1446" cy="612"/>
              <a:chOff x="917" y="5278"/>
              <a:chExt cx="1446" cy="612"/>
            </a:xfrm>
          </p:grpSpPr>
          <p:sp>
            <p:nvSpPr>
              <p:cNvPr id="209" name="Google Shape;116;p19"/>
              <p:cNvSpPr/>
              <p:nvPr/>
            </p:nvSpPr>
            <p:spPr>
              <a:xfrm>
                <a:off x="917" y="5278"/>
                <a:ext cx="1446" cy="612"/>
              </a:xfrm>
              <a:prstGeom prst="cube">
                <a:avLst>
                  <a:gd name="adj" fmla="val 78481"/>
                </a:avLst>
              </a:prstGeom>
              <a:solidFill>
                <a:srgbClr val="E9E9E9">
                  <a:alpha val="67000"/>
                </a:srgbClr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平行四边形 209"/>
              <p:cNvSpPr/>
              <p:nvPr/>
            </p:nvSpPr>
            <p:spPr>
              <a:xfrm>
                <a:off x="1298" y="5287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1" name="平行四边形 210"/>
              <p:cNvSpPr/>
              <p:nvPr/>
            </p:nvSpPr>
            <p:spPr>
              <a:xfrm>
                <a:off x="1531" y="5286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2" name="平行四边形 211"/>
              <p:cNvSpPr/>
              <p:nvPr/>
            </p:nvSpPr>
            <p:spPr>
              <a:xfrm>
                <a:off x="1757" y="5286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3" name="平行四边形 212"/>
              <p:cNvSpPr/>
              <p:nvPr/>
            </p:nvSpPr>
            <p:spPr>
              <a:xfrm>
                <a:off x="1985" y="5287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4" name="平行四边形 213"/>
              <p:cNvSpPr/>
              <p:nvPr/>
            </p:nvSpPr>
            <p:spPr>
              <a:xfrm>
                <a:off x="1185" y="5400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5" name="平行四边形 214"/>
              <p:cNvSpPr/>
              <p:nvPr/>
            </p:nvSpPr>
            <p:spPr>
              <a:xfrm>
                <a:off x="1073" y="5513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6" name="平行四边形 215"/>
              <p:cNvSpPr/>
              <p:nvPr/>
            </p:nvSpPr>
            <p:spPr>
              <a:xfrm>
                <a:off x="953" y="5631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7" name="平行四边形 216"/>
              <p:cNvSpPr/>
              <p:nvPr/>
            </p:nvSpPr>
            <p:spPr>
              <a:xfrm>
                <a:off x="1417" y="5400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8" name="平行四边形 217"/>
              <p:cNvSpPr/>
              <p:nvPr/>
            </p:nvSpPr>
            <p:spPr>
              <a:xfrm>
                <a:off x="1650" y="5400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19" name="平行四边形 218"/>
              <p:cNvSpPr/>
              <p:nvPr/>
            </p:nvSpPr>
            <p:spPr>
              <a:xfrm>
                <a:off x="1872" y="5400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0" name="平行四边形 219"/>
              <p:cNvSpPr/>
              <p:nvPr/>
            </p:nvSpPr>
            <p:spPr>
              <a:xfrm>
                <a:off x="1304" y="5518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1" name="平行四边形 220"/>
              <p:cNvSpPr/>
              <p:nvPr/>
            </p:nvSpPr>
            <p:spPr>
              <a:xfrm>
                <a:off x="1531" y="5515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2" name="平行四边形 221"/>
              <p:cNvSpPr/>
              <p:nvPr/>
            </p:nvSpPr>
            <p:spPr>
              <a:xfrm>
                <a:off x="1757" y="5518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3" name="平行四边形 222"/>
              <p:cNvSpPr/>
              <p:nvPr/>
            </p:nvSpPr>
            <p:spPr>
              <a:xfrm>
                <a:off x="1190" y="5631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4" name="平行四边形 223"/>
              <p:cNvSpPr/>
              <p:nvPr/>
            </p:nvSpPr>
            <p:spPr>
              <a:xfrm>
                <a:off x="1423" y="5631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5" name="平行四边形 224"/>
              <p:cNvSpPr/>
              <p:nvPr/>
            </p:nvSpPr>
            <p:spPr>
              <a:xfrm>
                <a:off x="1644" y="5631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98" name="组合 197"/>
            <p:cNvGrpSpPr/>
            <p:nvPr/>
          </p:nvGrpSpPr>
          <p:grpSpPr>
            <a:xfrm>
              <a:off x="8853" y="9003"/>
              <a:ext cx="1077" cy="459"/>
              <a:chOff x="1165" y="5450"/>
              <a:chExt cx="1077" cy="459"/>
            </a:xfrm>
          </p:grpSpPr>
          <p:sp>
            <p:nvSpPr>
              <p:cNvPr id="199" name="Google Shape;116;p19"/>
              <p:cNvSpPr/>
              <p:nvPr/>
            </p:nvSpPr>
            <p:spPr>
              <a:xfrm>
                <a:off x="1165" y="5450"/>
                <a:ext cx="1077" cy="459"/>
              </a:xfrm>
              <a:prstGeom prst="cube">
                <a:avLst>
                  <a:gd name="adj" fmla="val 75726"/>
                </a:avLst>
              </a:prstGeom>
              <a:solidFill>
                <a:srgbClr val="E9E9E9">
                  <a:alpha val="67000"/>
                </a:srgbClr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平行四边形 199"/>
              <p:cNvSpPr/>
              <p:nvPr/>
            </p:nvSpPr>
            <p:spPr>
              <a:xfrm>
                <a:off x="1406" y="5453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1" name="平行四边形 200"/>
              <p:cNvSpPr/>
              <p:nvPr/>
            </p:nvSpPr>
            <p:spPr>
              <a:xfrm>
                <a:off x="1643" y="5453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2" name="平行四边形 201"/>
              <p:cNvSpPr/>
              <p:nvPr/>
            </p:nvSpPr>
            <p:spPr>
              <a:xfrm>
                <a:off x="1870" y="5453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3" name="平行四边形 202"/>
              <p:cNvSpPr/>
              <p:nvPr/>
            </p:nvSpPr>
            <p:spPr>
              <a:xfrm>
                <a:off x="1304" y="5557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4" name="平行四边形 203"/>
              <p:cNvSpPr/>
              <p:nvPr/>
            </p:nvSpPr>
            <p:spPr>
              <a:xfrm>
                <a:off x="1184" y="5676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5" name="平行四边形 204"/>
              <p:cNvSpPr/>
              <p:nvPr/>
            </p:nvSpPr>
            <p:spPr>
              <a:xfrm>
                <a:off x="1530" y="5561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6" name="平行四边形 205"/>
              <p:cNvSpPr/>
              <p:nvPr/>
            </p:nvSpPr>
            <p:spPr>
              <a:xfrm>
                <a:off x="1757" y="5563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7" name="平行四边形 206"/>
              <p:cNvSpPr/>
              <p:nvPr/>
            </p:nvSpPr>
            <p:spPr>
              <a:xfrm>
                <a:off x="1417" y="5674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8" name="平行四边形 207"/>
              <p:cNvSpPr/>
              <p:nvPr/>
            </p:nvSpPr>
            <p:spPr>
              <a:xfrm>
                <a:off x="1643" y="5676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>
              <a:off x="9128" y="8807"/>
              <a:ext cx="698" cy="335"/>
              <a:chOff x="1302" y="4152"/>
              <a:chExt cx="698" cy="335"/>
            </a:xfrm>
          </p:grpSpPr>
          <p:sp>
            <p:nvSpPr>
              <p:cNvPr id="179" name="Google Shape;116;p19"/>
              <p:cNvSpPr/>
              <p:nvPr/>
            </p:nvSpPr>
            <p:spPr>
              <a:xfrm>
                <a:off x="1302" y="4152"/>
                <a:ext cx="698" cy="335"/>
              </a:xfrm>
              <a:prstGeom prst="cube">
                <a:avLst>
                  <a:gd name="adj" fmla="val 62903"/>
                </a:avLst>
              </a:prstGeom>
              <a:solidFill>
                <a:srgbClr val="E9E9E9">
                  <a:alpha val="67000"/>
                </a:srgbClr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平行四边形 179"/>
              <p:cNvSpPr/>
              <p:nvPr/>
            </p:nvSpPr>
            <p:spPr>
              <a:xfrm>
                <a:off x="1304" y="4152"/>
                <a:ext cx="696" cy="227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1" name="平行四边形 180"/>
              <p:cNvSpPr/>
              <p:nvPr/>
            </p:nvSpPr>
            <p:spPr>
              <a:xfrm>
                <a:off x="1412" y="4152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2" name="平行四边形 181"/>
              <p:cNvSpPr/>
              <p:nvPr/>
            </p:nvSpPr>
            <p:spPr>
              <a:xfrm>
                <a:off x="1639" y="4152"/>
                <a:ext cx="346" cy="113"/>
              </a:xfrm>
              <a:prstGeom prst="parallelogram">
                <a:avLst>
                  <a:gd name="adj" fmla="val 99118"/>
                </a:avLst>
              </a:prstGeom>
              <a:noFill/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3" name="平行四边形 182"/>
              <p:cNvSpPr/>
              <p:nvPr/>
            </p:nvSpPr>
            <p:spPr>
              <a:xfrm>
                <a:off x="1304" y="4258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4" name="平行四边形 183"/>
              <p:cNvSpPr/>
              <p:nvPr/>
            </p:nvSpPr>
            <p:spPr>
              <a:xfrm>
                <a:off x="1530" y="4258"/>
                <a:ext cx="346" cy="113"/>
              </a:xfrm>
              <a:prstGeom prst="parallelogram">
                <a:avLst>
                  <a:gd name="adj" fmla="val 99118"/>
                </a:avLst>
              </a:prstGeom>
              <a:solidFill>
                <a:srgbClr val="F2F2F2"/>
              </a:solidFill>
              <a:ln>
                <a:solidFill>
                  <a:srgbClr val="8B4CA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  <p:custDataLst>
      <p:tags r:id="rId2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70377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Scaled Dot-Product Attention/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Multi-Head Attention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(多头注意力)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rcRect l="14857" t="13159" b="15051"/>
          <a:stretch>
            <a:fillRect/>
          </a:stretch>
        </p:blipFill>
        <p:spPr>
          <a:xfrm>
            <a:off x="6372225" y="2781300"/>
            <a:ext cx="6601460" cy="3384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1" name="组合 140"/>
          <p:cNvGrpSpPr/>
          <p:nvPr/>
        </p:nvGrpSpPr>
        <p:grpSpPr>
          <a:xfrm>
            <a:off x="217170" y="2492375"/>
            <a:ext cx="2477770" cy="3434080"/>
            <a:chOff x="3004" y="3812"/>
            <a:chExt cx="3902" cy="5408"/>
          </a:xfrm>
        </p:grpSpPr>
        <p:grpSp>
          <p:nvGrpSpPr>
            <p:cNvPr id="94" name="组合 93"/>
            <p:cNvGrpSpPr/>
            <p:nvPr/>
          </p:nvGrpSpPr>
          <p:grpSpPr>
            <a:xfrm>
              <a:off x="3004" y="3812"/>
              <a:ext cx="3903" cy="5409"/>
              <a:chOff x="2778" y="1848"/>
              <a:chExt cx="3903" cy="5409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3329" y="2452"/>
                <a:ext cx="2287" cy="4805"/>
                <a:chOff x="3216" y="2212"/>
                <a:chExt cx="2287" cy="4805"/>
              </a:xfrm>
            </p:grpSpPr>
            <p:sp>
              <p:nvSpPr>
                <p:cNvPr id="9" name="圆角矩形 8"/>
                <p:cNvSpPr/>
                <p:nvPr/>
              </p:nvSpPr>
              <p:spPr>
                <a:xfrm>
                  <a:off x="3911" y="2565"/>
                  <a:ext cx="1475" cy="454"/>
                </a:xfrm>
                <a:prstGeom prst="roundRect">
                  <a:avLst/>
                </a:prstGeom>
                <a:solidFill>
                  <a:srgbClr val="C5BEDF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MatMul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圆角矩形 33"/>
                <p:cNvSpPr/>
                <p:nvPr/>
              </p:nvSpPr>
              <p:spPr>
                <a:xfrm>
                  <a:off x="3345" y="3372"/>
                  <a:ext cx="1475" cy="454"/>
                </a:xfrm>
                <a:prstGeom prst="roundRect">
                  <a:avLst/>
                </a:prstGeom>
                <a:solidFill>
                  <a:srgbClr val="CCE7CF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oftMax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圆角矩形 56"/>
                <p:cNvSpPr/>
                <p:nvPr/>
              </p:nvSpPr>
              <p:spPr>
                <a:xfrm>
                  <a:off x="3216" y="4179"/>
                  <a:ext cx="1716" cy="454"/>
                </a:xfrm>
                <a:prstGeom prst="roundRect">
                  <a:avLst/>
                </a:prstGeom>
                <a:solidFill>
                  <a:srgbClr val="F9CBDF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Mask (opt.)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3556" y="4986"/>
                  <a:ext cx="1055" cy="454"/>
                </a:xfrm>
                <a:prstGeom prst="roundRect">
                  <a:avLst/>
                </a:prstGeom>
                <a:solidFill>
                  <a:srgbClr val="FDF9C0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S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cale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>
                  <a:off x="3345" y="5793"/>
                  <a:ext cx="1475" cy="454"/>
                </a:xfrm>
                <a:prstGeom prst="roundRect">
                  <a:avLst/>
                </a:prstGeom>
                <a:solidFill>
                  <a:srgbClr val="C5BEDF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MatMul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3" name="直接箭头连接符 62"/>
                <p:cNvCxnSpPr/>
                <p:nvPr/>
              </p:nvCxnSpPr>
              <p:spPr>
                <a:xfrm flipV="1">
                  <a:off x="4649" y="2212"/>
                  <a:ext cx="0" cy="3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/>
                <p:cNvCxnSpPr/>
                <p:nvPr/>
              </p:nvCxnSpPr>
              <p:spPr>
                <a:xfrm flipV="1">
                  <a:off x="4082" y="4633"/>
                  <a:ext cx="0" cy="3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/>
                <p:nvPr/>
              </p:nvCxnSpPr>
              <p:spPr>
                <a:xfrm flipV="1">
                  <a:off x="4082" y="5440"/>
                  <a:ext cx="0" cy="3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箭头连接符 70"/>
                <p:cNvCxnSpPr/>
                <p:nvPr/>
              </p:nvCxnSpPr>
              <p:spPr>
                <a:xfrm flipV="1">
                  <a:off x="4083" y="3019"/>
                  <a:ext cx="0" cy="3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箭头连接符 76"/>
                <p:cNvCxnSpPr>
                  <a:stCxn id="86" idx="0"/>
                </p:cNvCxnSpPr>
                <p:nvPr/>
              </p:nvCxnSpPr>
              <p:spPr>
                <a:xfrm flipH="1" flipV="1">
                  <a:off x="5159" y="3019"/>
                  <a:ext cx="1" cy="358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箭头连接符 86"/>
                <p:cNvCxnSpPr/>
                <p:nvPr/>
              </p:nvCxnSpPr>
              <p:spPr>
                <a:xfrm flipV="1">
                  <a:off x="3685" y="6247"/>
                  <a:ext cx="0" cy="3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箭头连接符 87"/>
                <p:cNvCxnSpPr/>
                <p:nvPr/>
              </p:nvCxnSpPr>
              <p:spPr>
                <a:xfrm flipV="1">
                  <a:off x="4478" y="6247"/>
                  <a:ext cx="0" cy="35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9" name="文本框 88"/>
                <p:cNvSpPr txBox="1"/>
                <p:nvPr/>
              </p:nvSpPr>
              <p:spPr>
                <a:xfrm>
                  <a:off x="3400" y="6534"/>
                  <a:ext cx="571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Q</a:t>
                  </a:r>
                  <a:endParaRPr lang="en-US" altLang="zh-CN" sz="1400"/>
                </a:p>
              </p:txBody>
            </p:sp>
            <p:sp>
              <p:nvSpPr>
                <p:cNvPr id="90" name="文本框 89"/>
                <p:cNvSpPr txBox="1"/>
                <p:nvPr/>
              </p:nvSpPr>
              <p:spPr>
                <a:xfrm>
                  <a:off x="4249" y="6534"/>
                  <a:ext cx="571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K</a:t>
                  </a:r>
                  <a:endParaRPr lang="en-US" altLang="zh-CN" sz="1400"/>
                </a:p>
              </p:txBody>
            </p:sp>
            <p:sp>
              <p:nvSpPr>
                <p:cNvPr id="91" name="文本框 90"/>
                <p:cNvSpPr txBox="1"/>
                <p:nvPr/>
              </p:nvSpPr>
              <p:spPr>
                <a:xfrm>
                  <a:off x="4932" y="6534"/>
                  <a:ext cx="571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V</a:t>
                  </a:r>
                  <a:endParaRPr lang="en-US" altLang="zh-CN" sz="1400"/>
                </a:p>
              </p:txBody>
            </p:sp>
          </p:grpSp>
          <p:sp>
            <p:nvSpPr>
              <p:cNvPr id="93" name="文本框 92"/>
              <p:cNvSpPr txBox="1"/>
              <p:nvPr/>
            </p:nvSpPr>
            <p:spPr>
              <a:xfrm>
                <a:off x="2778" y="1848"/>
                <a:ext cx="390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Scaled Dot-Product Attention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95" name="直接箭头连接符 94"/>
            <p:cNvCxnSpPr/>
            <p:nvPr/>
          </p:nvCxnSpPr>
          <p:spPr>
            <a:xfrm flipV="1">
              <a:off x="4422" y="6029"/>
              <a:ext cx="0" cy="35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49" name="组合 148"/>
          <p:cNvGrpSpPr/>
          <p:nvPr/>
        </p:nvGrpSpPr>
        <p:grpSpPr>
          <a:xfrm>
            <a:off x="3123565" y="2637155"/>
            <a:ext cx="2640330" cy="3237230"/>
            <a:chOff x="4919" y="4153"/>
            <a:chExt cx="4158" cy="5098"/>
          </a:xfrm>
        </p:grpSpPr>
        <p:grpSp>
          <p:nvGrpSpPr>
            <p:cNvPr id="144" name="组合 143"/>
            <p:cNvGrpSpPr/>
            <p:nvPr/>
          </p:nvGrpSpPr>
          <p:grpSpPr>
            <a:xfrm>
              <a:off x="4919" y="4153"/>
              <a:ext cx="4158" cy="5098"/>
              <a:chOff x="8162" y="3933"/>
              <a:chExt cx="4158" cy="5098"/>
            </a:xfrm>
          </p:grpSpPr>
          <p:cxnSp>
            <p:nvCxnSpPr>
              <p:cNvPr id="139" name="直接连接符 138"/>
              <p:cNvCxnSpPr/>
              <p:nvPr/>
            </p:nvCxnSpPr>
            <p:spPr>
              <a:xfrm flipV="1">
                <a:off x="11456" y="8235"/>
                <a:ext cx="177" cy="22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84000"/>
                  </a:schemeClr>
                </a:solidFill>
              </a:ln>
              <a:effectLst>
                <a:outerShdw blurRad="50800" dist="38100" sx="65000" sy="65000" algn="l" rotWithShape="0">
                  <a:schemeClr val="tx1">
                    <a:lumMod val="75000"/>
                    <a:lumOff val="25000"/>
                    <a:alpha val="7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 flipV="1">
                <a:off x="11455" y="8122"/>
                <a:ext cx="177" cy="340"/>
              </a:xfrm>
              <a:prstGeom prst="line">
                <a:avLst/>
              </a:prstGeom>
              <a:ln>
                <a:solidFill>
                  <a:schemeClr val="tx1">
                    <a:alpha val="63000"/>
                  </a:schemeClr>
                </a:solidFill>
              </a:ln>
              <a:effectLst>
                <a:glow rad="63500">
                  <a:schemeClr val="bg2">
                    <a:alpha val="13000"/>
                  </a:schemeClr>
                </a:glow>
                <a:outerShdw blurRad="50800" dist="25400" dir="5400000" sx="90000" sy="90000" algn="t" rotWithShape="0">
                  <a:prstClr val="black">
                    <a:alpha val="10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 flipV="1">
                <a:off x="10145" y="8235"/>
                <a:ext cx="177" cy="22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84000"/>
                  </a:schemeClr>
                </a:solidFill>
              </a:ln>
              <a:effectLst>
                <a:outerShdw blurRad="50800" dist="38100" sx="65000" sy="65000" algn="l" rotWithShape="0">
                  <a:schemeClr val="tx1">
                    <a:lumMod val="75000"/>
                    <a:lumOff val="25000"/>
                    <a:alpha val="7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 flipV="1">
                <a:off x="10144" y="8122"/>
                <a:ext cx="177" cy="340"/>
              </a:xfrm>
              <a:prstGeom prst="line">
                <a:avLst/>
              </a:prstGeom>
              <a:ln>
                <a:solidFill>
                  <a:schemeClr val="tx1">
                    <a:alpha val="63000"/>
                  </a:schemeClr>
                </a:solidFill>
              </a:ln>
              <a:effectLst>
                <a:glow rad="63500">
                  <a:schemeClr val="bg2">
                    <a:alpha val="13000"/>
                  </a:schemeClr>
                </a:glow>
                <a:outerShdw blurRad="50800" dist="25400" dir="5400000" sx="90000" sy="90000" algn="t" rotWithShape="0">
                  <a:prstClr val="black">
                    <a:alpha val="10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 flipV="1">
                <a:off x="8725" y="8235"/>
                <a:ext cx="177" cy="22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  <a:alpha val="84000"/>
                  </a:schemeClr>
                </a:solidFill>
              </a:ln>
              <a:effectLst>
                <a:outerShdw blurRad="50800" dist="38100" sx="65000" sy="65000" algn="l" rotWithShape="0">
                  <a:schemeClr val="tx1">
                    <a:lumMod val="75000"/>
                    <a:lumOff val="25000"/>
                    <a:alpha val="70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 flipV="1">
                <a:off x="8724" y="8122"/>
                <a:ext cx="177" cy="340"/>
              </a:xfrm>
              <a:prstGeom prst="line">
                <a:avLst/>
              </a:prstGeom>
              <a:ln>
                <a:solidFill>
                  <a:schemeClr val="tx1">
                    <a:alpha val="63000"/>
                  </a:schemeClr>
                </a:solidFill>
              </a:ln>
              <a:effectLst>
                <a:glow rad="63500">
                  <a:schemeClr val="bg2">
                    <a:alpha val="13000"/>
                  </a:schemeClr>
                </a:glow>
                <a:outerShdw blurRad="50800" dist="25400" dir="5400000" sx="90000" sy="90000" algn="t" rotWithShape="0">
                  <a:prstClr val="black">
                    <a:alpha val="10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6" name="圆角矩形 95"/>
              <p:cNvSpPr/>
              <p:nvPr/>
            </p:nvSpPr>
            <p:spPr>
              <a:xfrm>
                <a:off x="9519" y="5739"/>
                <a:ext cx="1238" cy="454"/>
              </a:xfrm>
              <a:prstGeom prst="roundRect">
                <a:avLst/>
              </a:prstGeom>
              <a:solidFill>
                <a:srgbClr val="FDF9C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Concat</a:t>
                </a:r>
                <a:endParaRPr lang="en-US" altLang="zh-CN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圆角矩形 96"/>
              <p:cNvSpPr/>
              <p:nvPr/>
            </p:nvSpPr>
            <p:spPr>
              <a:xfrm>
                <a:off x="9581" y="4946"/>
                <a:ext cx="1113" cy="454"/>
              </a:xfrm>
              <a:prstGeom prst="roundRect">
                <a:avLst/>
              </a:prstGeom>
              <a:solidFill>
                <a:srgbClr val="E8EEEB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Linear</a:t>
                </a:r>
                <a:endParaRPr lang="en-US" altLang="zh-CN" sz="1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8" name="直接箭头连接符 97"/>
              <p:cNvCxnSpPr/>
              <p:nvPr/>
            </p:nvCxnSpPr>
            <p:spPr>
              <a:xfrm flipV="1">
                <a:off x="10137" y="5400"/>
                <a:ext cx="0" cy="3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9" name="直接箭头连接符 98"/>
              <p:cNvCxnSpPr/>
              <p:nvPr/>
            </p:nvCxnSpPr>
            <p:spPr>
              <a:xfrm flipV="1">
                <a:off x="10137" y="4593"/>
                <a:ext cx="0" cy="3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5" name="圆角矩形 104"/>
              <p:cNvSpPr/>
              <p:nvPr/>
            </p:nvSpPr>
            <p:spPr>
              <a:xfrm>
                <a:off x="9014" y="6383"/>
                <a:ext cx="2920" cy="743"/>
              </a:xfrm>
              <a:prstGeom prst="roundRect">
                <a:avLst/>
              </a:prstGeom>
              <a:solidFill>
                <a:srgbClr val="E9E6F1"/>
              </a:solidFill>
              <a:ln w="19050">
                <a:solidFill>
                  <a:schemeClr val="tx1">
                    <a:alpha val="38000"/>
                  </a:schemeClr>
                </a:solidFill>
              </a:ln>
              <a:effectLst>
                <a:glow rad="228600">
                  <a:srgbClr val="E4E0EF">
                    <a:alpha val="20000"/>
                  </a:srgbClr>
                </a:glo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圆角矩形 103"/>
              <p:cNvSpPr/>
              <p:nvPr/>
            </p:nvSpPr>
            <p:spPr>
              <a:xfrm>
                <a:off x="8833" y="6502"/>
                <a:ext cx="2920" cy="743"/>
              </a:xfrm>
              <a:prstGeom prst="roundRect">
                <a:avLst/>
              </a:prstGeom>
              <a:solidFill>
                <a:srgbClr val="D2CCE6"/>
              </a:solidFill>
              <a:ln w="19050">
                <a:solidFill>
                  <a:srgbClr val="4D4D4D">
                    <a:alpha val="78000"/>
                  </a:srgbClr>
                </a:solidFill>
              </a:ln>
              <a:effectLst>
                <a:glow rad="228600">
                  <a:srgbClr val="D2CCE6">
                    <a:alpha val="10000"/>
                  </a:srgbClr>
                </a:glo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103" name="直接箭头连接符 102"/>
              <p:cNvCxnSpPr/>
              <p:nvPr/>
            </p:nvCxnSpPr>
            <p:spPr>
              <a:xfrm flipV="1">
                <a:off x="10148" y="6194"/>
                <a:ext cx="0" cy="4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/>
              <p:cNvCxnSpPr/>
              <p:nvPr/>
            </p:nvCxnSpPr>
            <p:spPr>
              <a:xfrm flipV="1">
                <a:off x="10293" y="6194"/>
                <a:ext cx="0" cy="302"/>
              </a:xfrm>
              <a:prstGeom prst="straightConnector1">
                <a:avLst/>
              </a:prstGeom>
              <a:ln w="19050">
                <a:solidFill>
                  <a:schemeClr val="tx1">
                    <a:alpha val="54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/>
              <p:cNvCxnSpPr/>
              <p:nvPr/>
            </p:nvCxnSpPr>
            <p:spPr>
              <a:xfrm flipV="1">
                <a:off x="10443" y="6193"/>
                <a:ext cx="0" cy="189"/>
              </a:xfrm>
              <a:prstGeom prst="straightConnector1">
                <a:avLst/>
              </a:prstGeom>
              <a:ln w="19050">
                <a:solidFill>
                  <a:schemeClr val="tx1">
                    <a:alpha val="23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20" name="组合 119"/>
              <p:cNvGrpSpPr/>
              <p:nvPr/>
            </p:nvGrpSpPr>
            <p:grpSpPr>
              <a:xfrm>
                <a:off x="8162" y="7575"/>
                <a:ext cx="1446" cy="713"/>
                <a:chOff x="7569" y="7756"/>
                <a:chExt cx="1446" cy="713"/>
              </a:xfrm>
            </p:grpSpPr>
            <p:sp>
              <p:nvSpPr>
                <p:cNvPr id="110" name="圆角矩形 109"/>
                <p:cNvSpPr/>
                <p:nvPr/>
              </p:nvSpPr>
              <p:spPr>
                <a:xfrm>
                  <a:off x="7905" y="7756"/>
                  <a:ext cx="1111" cy="454"/>
                </a:xfrm>
                <a:prstGeom prst="roundRect">
                  <a:avLst/>
                </a:prstGeom>
                <a:solidFill>
                  <a:srgbClr val="F7F9F8"/>
                </a:solidFill>
                <a:ln w="19050">
                  <a:solidFill>
                    <a:schemeClr val="tx1">
                      <a:alpha val="23000"/>
                    </a:schemeClr>
                  </a:solidFill>
                </a:ln>
                <a:effectLst>
                  <a:glow rad="228600">
                    <a:srgbClr val="E4E0EF">
                      <a:alpha val="20000"/>
                    </a:srgbClr>
                  </a:glo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圆角矩形 110"/>
                <p:cNvSpPr/>
                <p:nvPr/>
              </p:nvSpPr>
              <p:spPr>
                <a:xfrm>
                  <a:off x="7724" y="7875"/>
                  <a:ext cx="1111" cy="454"/>
                </a:xfrm>
                <a:prstGeom prst="roundRect">
                  <a:avLst/>
                </a:prstGeom>
                <a:solidFill>
                  <a:srgbClr val="EDF1EF"/>
                </a:solidFill>
                <a:ln w="19050">
                  <a:solidFill>
                    <a:srgbClr val="4D4D4D">
                      <a:alpha val="78000"/>
                    </a:srgbClr>
                  </a:solidFill>
                </a:ln>
                <a:effectLst>
                  <a:glow rad="228600">
                    <a:srgbClr val="D2CCE6">
                      <a:alpha val="10000"/>
                    </a:srgbClr>
                  </a:glo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40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12" name="圆角矩形 111"/>
                <p:cNvSpPr/>
                <p:nvPr/>
              </p:nvSpPr>
              <p:spPr>
                <a:xfrm>
                  <a:off x="7569" y="8015"/>
                  <a:ext cx="1111" cy="454"/>
                </a:xfrm>
                <a:prstGeom prst="roundRect">
                  <a:avLst/>
                </a:prstGeom>
                <a:solidFill>
                  <a:srgbClr val="E8EEE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</a:rPr>
                    <a:t>Linear</a:t>
                  </a:r>
                  <a:endParaRPr lang="en-US" altLang="zh-CN" sz="12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9518" y="7573"/>
                <a:ext cx="1446" cy="713"/>
                <a:chOff x="9164" y="7781"/>
                <a:chExt cx="1446" cy="713"/>
              </a:xfrm>
            </p:grpSpPr>
            <p:sp>
              <p:nvSpPr>
                <p:cNvPr id="113" name="圆角矩形 112"/>
                <p:cNvSpPr/>
                <p:nvPr/>
              </p:nvSpPr>
              <p:spPr>
                <a:xfrm>
                  <a:off x="9500" y="7781"/>
                  <a:ext cx="1111" cy="454"/>
                </a:xfrm>
                <a:prstGeom prst="roundRect">
                  <a:avLst/>
                </a:prstGeom>
                <a:solidFill>
                  <a:srgbClr val="F7F9F8"/>
                </a:solidFill>
                <a:ln w="19050">
                  <a:solidFill>
                    <a:schemeClr val="tx1">
                      <a:alpha val="23000"/>
                    </a:schemeClr>
                  </a:solidFill>
                </a:ln>
                <a:effectLst>
                  <a:glow rad="228600">
                    <a:srgbClr val="E4E0EF">
                      <a:alpha val="20000"/>
                    </a:srgbClr>
                  </a:glo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圆角矩形 113"/>
                <p:cNvSpPr/>
                <p:nvPr/>
              </p:nvSpPr>
              <p:spPr>
                <a:xfrm>
                  <a:off x="9319" y="7900"/>
                  <a:ext cx="1111" cy="454"/>
                </a:xfrm>
                <a:prstGeom prst="roundRect">
                  <a:avLst/>
                </a:prstGeom>
                <a:solidFill>
                  <a:srgbClr val="EDF1EF"/>
                </a:solidFill>
                <a:ln w="19050">
                  <a:solidFill>
                    <a:srgbClr val="4D4D4D">
                      <a:alpha val="78000"/>
                    </a:srgbClr>
                  </a:solidFill>
                </a:ln>
                <a:effectLst>
                  <a:glow rad="228600">
                    <a:srgbClr val="D2CCE6">
                      <a:alpha val="10000"/>
                    </a:srgbClr>
                  </a:glo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40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15" name="圆角矩形 114"/>
                <p:cNvSpPr/>
                <p:nvPr/>
              </p:nvSpPr>
              <p:spPr>
                <a:xfrm>
                  <a:off x="9164" y="8040"/>
                  <a:ext cx="1111" cy="454"/>
                </a:xfrm>
                <a:prstGeom prst="roundRect">
                  <a:avLst/>
                </a:prstGeom>
                <a:solidFill>
                  <a:srgbClr val="E8EEE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</a:rPr>
                    <a:t>Linear</a:t>
                  </a:r>
                  <a:endParaRPr lang="en-US" altLang="zh-CN" sz="12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9" name="组合 118"/>
              <p:cNvGrpSpPr/>
              <p:nvPr/>
            </p:nvGrpSpPr>
            <p:grpSpPr>
              <a:xfrm>
                <a:off x="10874" y="7576"/>
                <a:ext cx="1446" cy="713"/>
                <a:chOff x="11159" y="7756"/>
                <a:chExt cx="1446" cy="713"/>
              </a:xfrm>
            </p:grpSpPr>
            <p:sp>
              <p:nvSpPr>
                <p:cNvPr id="116" name="圆角矩形 115"/>
                <p:cNvSpPr/>
                <p:nvPr/>
              </p:nvSpPr>
              <p:spPr>
                <a:xfrm>
                  <a:off x="11495" y="7756"/>
                  <a:ext cx="1111" cy="454"/>
                </a:xfrm>
                <a:prstGeom prst="roundRect">
                  <a:avLst/>
                </a:prstGeom>
                <a:solidFill>
                  <a:srgbClr val="F7F9F8"/>
                </a:solidFill>
                <a:ln w="19050">
                  <a:solidFill>
                    <a:schemeClr val="tx1">
                      <a:alpha val="23000"/>
                    </a:schemeClr>
                  </a:solidFill>
                </a:ln>
                <a:effectLst>
                  <a:glow rad="228600">
                    <a:srgbClr val="E4E0EF">
                      <a:alpha val="20000"/>
                    </a:srgbClr>
                  </a:glo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圆角矩形 116"/>
                <p:cNvSpPr/>
                <p:nvPr/>
              </p:nvSpPr>
              <p:spPr>
                <a:xfrm>
                  <a:off x="11314" y="7875"/>
                  <a:ext cx="1111" cy="454"/>
                </a:xfrm>
                <a:prstGeom prst="roundRect">
                  <a:avLst/>
                </a:prstGeom>
                <a:solidFill>
                  <a:srgbClr val="EDF1EF"/>
                </a:solidFill>
                <a:ln w="19050">
                  <a:solidFill>
                    <a:srgbClr val="4D4D4D">
                      <a:alpha val="78000"/>
                    </a:srgbClr>
                  </a:solidFill>
                </a:ln>
                <a:effectLst>
                  <a:glow rad="228600">
                    <a:srgbClr val="D2CCE6">
                      <a:alpha val="10000"/>
                    </a:srgbClr>
                  </a:glow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40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18" name="圆角矩形 117"/>
                <p:cNvSpPr/>
                <p:nvPr/>
              </p:nvSpPr>
              <p:spPr>
                <a:xfrm>
                  <a:off x="11159" y="8015"/>
                  <a:ext cx="1111" cy="454"/>
                </a:xfrm>
                <a:prstGeom prst="roundRect">
                  <a:avLst/>
                </a:prstGeom>
                <a:solidFill>
                  <a:srgbClr val="E8EEEB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</a:rPr>
                    <a:t>Linear</a:t>
                  </a:r>
                  <a:endParaRPr lang="en-US" altLang="zh-CN" sz="12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22" name="直接箭头连接符 121"/>
              <p:cNvCxnSpPr/>
              <p:nvPr/>
            </p:nvCxnSpPr>
            <p:spPr>
              <a:xfrm flipV="1">
                <a:off x="8833" y="7369"/>
                <a:ext cx="0" cy="4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3" name="直接箭头连接符 122"/>
              <p:cNvCxnSpPr/>
              <p:nvPr/>
            </p:nvCxnSpPr>
            <p:spPr>
              <a:xfrm flipV="1">
                <a:off x="10148" y="7365"/>
                <a:ext cx="0" cy="4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/>
              <p:nvPr/>
            </p:nvCxnSpPr>
            <p:spPr>
              <a:xfrm flipV="1">
                <a:off x="11237" y="7387"/>
                <a:ext cx="0" cy="4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/>
              <p:cNvCxnSpPr/>
              <p:nvPr/>
            </p:nvCxnSpPr>
            <p:spPr>
              <a:xfrm flipV="1">
                <a:off x="8947" y="7385"/>
                <a:ext cx="0" cy="302"/>
              </a:xfrm>
              <a:prstGeom prst="straightConnector1">
                <a:avLst/>
              </a:prstGeom>
              <a:ln w="19050">
                <a:solidFill>
                  <a:schemeClr val="tx1">
                    <a:alpha val="54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/>
              <p:nvPr/>
            </p:nvCxnSpPr>
            <p:spPr>
              <a:xfrm flipV="1">
                <a:off x="9054" y="7393"/>
                <a:ext cx="0" cy="189"/>
              </a:xfrm>
              <a:prstGeom prst="straightConnector1">
                <a:avLst/>
              </a:prstGeom>
              <a:ln w="19050">
                <a:solidFill>
                  <a:schemeClr val="tx1">
                    <a:alpha val="23000"/>
                  </a:schemeClr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/>
              <p:cNvCxnSpPr/>
              <p:nvPr/>
            </p:nvCxnSpPr>
            <p:spPr>
              <a:xfrm flipV="1">
                <a:off x="10262" y="7387"/>
                <a:ext cx="0" cy="302"/>
              </a:xfrm>
              <a:prstGeom prst="straightConnector1">
                <a:avLst/>
              </a:prstGeom>
              <a:ln w="19050">
                <a:solidFill>
                  <a:schemeClr val="tx1">
                    <a:alpha val="54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/>
              <p:nvPr/>
            </p:nvCxnSpPr>
            <p:spPr>
              <a:xfrm flipV="1">
                <a:off x="10375" y="7387"/>
                <a:ext cx="0" cy="189"/>
              </a:xfrm>
              <a:prstGeom prst="straightConnector1">
                <a:avLst/>
              </a:prstGeom>
              <a:ln w="19050">
                <a:solidFill>
                  <a:schemeClr val="tx1">
                    <a:alpha val="23000"/>
                  </a:schemeClr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/>
              <p:nvPr/>
            </p:nvCxnSpPr>
            <p:spPr>
              <a:xfrm flipV="1">
                <a:off x="11351" y="7385"/>
                <a:ext cx="0" cy="302"/>
              </a:xfrm>
              <a:prstGeom prst="straightConnector1">
                <a:avLst/>
              </a:prstGeom>
              <a:ln w="19050">
                <a:solidFill>
                  <a:schemeClr val="tx1">
                    <a:alpha val="54000"/>
                  </a:schemeClr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/>
              <p:cNvCxnSpPr/>
              <p:nvPr/>
            </p:nvCxnSpPr>
            <p:spPr>
              <a:xfrm flipV="1">
                <a:off x="11448" y="7393"/>
                <a:ext cx="0" cy="189"/>
              </a:xfrm>
              <a:prstGeom prst="straightConnector1">
                <a:avLst/>
              </a:prstGeom>
              <a:ln w="19050">
                <a:solidFill>
                  <a:schemeClr val="tx1">
                    <a:alpha val="23000"/>
                  </a:schemeClr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/>
              <p:cNvCxnSpPr>
                <a:stCxn id="132" idx="0"/>
              </p:cNvCxnSpPr>
              <p:nvPr/>
            </p:nvCxnSpPr>
            <p:spPr>
              <a:xfrm flipH="1" flipV="1">
                <a:off x="8718" y="8286"/>
                <a:ext cx="7" cy="7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/>
              <p:cNvCxnSpPr/>
              <p:nvPr/>
            </p:nvCxnSpPr>
            <p:spPr>
              <a:xfrm flipH="1" flipV="1">
                <a:off x="10130" y="8288"/>
                <a:ext cx="7" cy="7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4" name="直接箭头连接符 133"/>
              <p:cNvCxnSpPr/>
              <p:nvPr/>
            </p:nvCxnSpPr>
            <p:spPr>
              <a:xfrm flipH="1" flipV="1">
                <a:off x="11448" y="8286"/>
                <a:ext cx="7" cy="7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42" name="文本框 141"/>
              <p:cNvSpPr txBox="1"/>
              <p:nvPr/>
            </p:nvSpPr>
            <p:spPr>
              <a:xfrm>
                <a:off x="8561" y="3933"/>
                <a:ext cx="309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Multi-Head Attention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02" name="圆角矩形 101"/>
              <p:cNvSpPr/>
              <p:nvPr/>
            </p:nvSpPr>
            <p:spPr>
              <a:xfrm>
                <a:off x="8678" y="6642"/>
                <a:ext cx="2920" cy="743"/>
              </a:xfrm>
              <a:prstGeom prst="roundRect">
                <a:avLst/>
              </a:prstGeom>
              <a:solidFill>
                <a:srgbClr val="C5BEDF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Scaled Dot-Product</a:t>
                </a:r>
                <a:endParaRPr lang="en-US" altLang="zh-CN" sz="140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Attention</a:t>
                </a:r>
                <a:endParaRPr lang="en-US" altLang="zh-CN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6" name="右中括号 145"/>
            <p:cNvSpPr/>
            <p:nvPr/>
          </p:nvSpPr>
          <p:spPr>
            <a:xfrm rot="2460000">
              <a:off x="8455" y="6853"/>
              <a:ext cx="120" cy="689"/>
            </a:xfrm>
            <a:prstGeom prst="rightBracket">
              <a:avLst>
                <a:gd name="adj" fmla="val 136114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7" name="直接连接符 146"/>
            <p:cNvCxnSpPr>
              <a:stCxn id="146" idx="2"/>
            </p:cNvCxnSpPr>
            <p:nvPr/>
          </p:nvCxnSpPr>
          <p:spPr>
            <a:xfrm>
              <a:off x="8560" y="7237"/>
              <a:ext cx="2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148" name="对象 14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843" y="7101"/>
            <a:ext cx="200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127000" imgH="177165" progId="Equation.KSEE3">
                    <p:embed/>
                  </p:oleObj>
                </mc:Choice>
                <mc:Fallback>
                  <p:oleObj name="" r:id="rId2" imgW="127000" imgH="177165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8843" y="7101"/>
                          <a:ext cx="200" cy="2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0" name="文本框 289"/>
          <p:cNvSpPr txBox="1"/>
          <p:nvPr/>
        </p:nvSpPr>
        <p:spPr>
          <a:xfrm>
            <a:off x="8964295" y="162877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2538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ASPP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模块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92" name="组合 91"/>
          <p:cNvGrpSpPr/>
          <p:nvPr>
            <p:custDataLst>
              <p:tags r:id="rId1"/>
            </p:custDataLst>
          </p:nvPr>
        </p:nvGrpSpPr>
        <p:grpSpPr>
          <a:xfrm>
            <a:off x="-828675" y="2277110"/>
            <a:ext cx="7416800" cy="4100830"/>
            <a:chOff x="2891" y="4227"/>
            <a:chExt cx="11680" cy="6458"/>
          </a:xfrm>
        </p:grpSpPr>
        <p:grpSp>
          <p:nvGrpSpPr>
            <p:cNvPr id="80" name="组合 79"/>
            <p:cNvGrpSpPr/>
            <p:nvPr>
              <p:custDataLst>
                <p:tags r:id="rId2"/>
              </p:custDataLst>
            </p:nvPr>
          </p:nvGrpSpPr>
          <p:grpSpPr>
            <a:xfrm>
              <a:off x="2891" y="4227"/>
              <a:ext cx="11680" cy="4414"/>
              <a:chOff x="2437" y="5069"/>
              <a:chExt cx="11680" cy="4414"/>
            </a:xfrm>
          </p:grpSpPr>
          <p:grpSp>
            <p:nvGrpSpPr>
              <p:cNvPr id="77" name="组合 76"/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2437" y="5069"/>
                <a:ext cx="11680" cy="3968"/>
                <a:chOff x="2551" y="6194"/>
                <a:chExt cx="11680" cy="3968"/>
              </a:xfrm>
            </p:grpSpPr>
            <p:sp>
              <p:nvSpPr>
                <p:cNvPr id="2" name="矩形 1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2891" y="6292"/>
                  <a:ext cx="1928" cy="1263"/>
                </a:xfrm>
                <a:prstGeom prst="rect">
                  <a:avLst/>
                </a:prstGeom>
                <a:solidFill>
                  <a:srgbClr val="FE660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Conv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Kernel: 3</a:t>
                  </a:r>
                  <a:r>
                    <a:rPr lang="zh-CN" altLang="en-US" sz="1400">
                      <a:solidFill>
                        <a:schemeClr val="tx1"/>
                      </a:solidFill>
                    </a:rPr>
                    <a:t>×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3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sz="1400" b="1">
                      <a:solidFill>
                        <a:schemeClr val="tx1"/>
                      </a:solidFill>
                    </a:rPr>
                    <a:t>rate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: 6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文本框 60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3284" y="7895"/>
                  <a:ext cx="1295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rate = 6</a:t>
                  </a:r>
                  <a:endParaRPr lang="en-US" altLang="zh-CN" sz="1400"/>
                </a:p>
              </p:txBody>
            </p:sp>
            <p:grpSp>
              <p:nvGrpSpPr>
                <p:cNvPr id="66" name="组合 65"/>
                <p:cNvGrpSpPr/>
                <p:nvPr/>
              </p:nvGrpSpPr>
              <p:grpSpPr>
                <a:xfrm>
                  <a:off x="3473" y="8348"/>
                  <a:ext cx="822" cy="936"/>
                  <a:chOff x="3458" y="8348"/>
                  <a:chExt cx="822" cy="936"/>
                </a:xfrm>
              </p:grpSpPr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3458" y="8462"/>
                    <a:ext cx="822" cy="823"/>
                    <a:chOff x="3458" y="8462"/>
                    <a:chExt cx="822" cy="823"/>
                  </a:xfrm>
                </p:grpSpPr>
                <p:sp>
                  <p:nvSpPr>
                    <p:cNvPr id="8" name="矩形 7"/>
                    <p:cNvSpPr/>
                    <p:nvPr>
                      <p:custDataLst>
                        <p:tags r:id="rId6"/>
                      </p:custDataLst>
                    </p:nvPr>
                  </p:nvSpPr>
                  <p:spPr>
                    <a:xfrm>
                      <a:off x="3458" y="8462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" name="矩形 8"/>
                    <p:cNvSpPr/>
                    <p:nvPr>
                      <p:custDataLst>
                        <p:tags r:id="rId7"/>
                      </p:custDataLst>
                    </p:nvPr>
                  </p:nvSpPr>
                  <p:spPr>
                    <a:xfrm>
                      <a:off x="3784" y="8462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" name="矩形 9"/>
                    <p:cNvSpPr/>
                    <p:nvPr>
                      <p:custDataLst>
                        <p:tags r:id="rId8"/>
                      </p:custDataLst>
                    </p:nvPr>
                  </p:nvSpPr>
                  <p:spPr>
                    <a:xfrm>
                      <a:off x="4110" y="8462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>
                    <a:xfrm>
                      <a:off x="3458" y="8789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" name="矩形 11"/>
                    <p:cNvSpPr/>
                    <p:nvPr/>
                  </p:nvSpPr>
                  <p:spPr>
                    <a:xfrm>
                      <a:off x="3458" y="9115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" name="矩形 12"/>
                    <p:cNvSpPr/>
                    <p:nvPr/>
                  </p:nvSpPr>
                  <p:spPr>
                    <a:xfrm>
                      <a:off x="3784" y="9115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" name="矩形 13"/>
                    <p:cNvSpPr/>
                    <p:nvPr/>
                  </p:nvSpPr>
                  <p:spPr>
                    <a:xfrm>
                      <a:off x="3784" y="8789"/>
                      <a:ext cx="170" cy="17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5875"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5" name="矩形 14"/>
                    <p:cNvSpPr/>
                    <p:nvPr/>
                  </p:nvSpPr>
                  <p:spPr>
                    <a:xfrm>
                      <a:off x="4110" y="8789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" name="矩形 15"/>
                    <p:cNvSpPr/>
                    <p:nvPr/>
                  </p:nvSpPr>
                  <p:spPr>
                    <a:xfrm>
                      <a:off x="4110" y="9115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" name="矩形 6"/>
                    <p:cNvSpPr/>
                    <p:nvPr/>
                  </p:nvSpPr>
                  <p:spPr>
                    <a:xfrm>
                      <a:off x="3458" y="8462"/>
                      <a:ext cx="822" cy="823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ECAC58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62" name="直接箭头连接符 61"/>
                  <p:cNvCxnSpPr/>
                  <p:nvPr>
                    <p:custDataLst>
                      <p:tags r:id="rId9"/>
                    </p:custDataLst>
                  </p:nvPr>
                </p:nvCxnSpPr>
                <p:spPr>
                  <a:xfrm>
                    <a:off x="3784" y="8348"/>
                    <a:ext cx="493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组合 66"/>
                <p:cNvGrpSpPr/>
                <p:nvPr/>
              </p:nvGrpSpPr>
              <p:grpSpPr>
                <a:xfrm>
                  <a:off x="6406" y="8263"/>
                  <a:ext cx="1078" cy="1191"/>
                  <a:chOff x="6066" y="8235"/>
                  <a:chExt cx="1078" cy="1191"/>
                </a:xfrm>
              </p:grpSpPr>
              <p:grpSp>
                <p:nvGrpSpPr>
                  <p:cNvPr id="48" name="组合 47"/>
                  <p:cNvGrpSpPr/>
                  <p:nvPr/>
                </p:nvGrpSpPr>
                <p:grpSpPr>
                  <a:xfrm>
                    <a:off x="6066" y="8348"/>
                    <a:ext cx="1078" cy="1078"/>
                    <a:chOff x="6066" y="8348"/>
                    <a:chExt cx="1078" cy="1078"/>
                  </a:xfrm>
                </p:grpSpPr>
                <p:sp>
                  <p:nvSpPr>
                    <p:cNvPr id="18" name="矩形 17"/>
                    <p:cNvSpPr/>
                    <p:nvPr>
                      <p:custDataLst>
                        <p:tags r:id="rId10"/>
                      </p:custDataLst>
                    </p:nvPr>
                  </p:nvSpPr>
                  <p:spPr>
                    <a:xfrm>
                      <a:off x="6066" y="8349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9" name="矩形 18"/>
                    <p:cNvSpPr/>
                    <p:nvPr>
                      <p:custDataLst>
                        <p:tags r:id="rId11"/>
                      </p:custDataLst>
                    </p:nvPr>
                  </p:nvSpPr>
                  <p:spPr>
                    <a:xfrm>
                      <a:off x="6520" y="8349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" name="矩形 19"/>
                    <p:cNvSpPr/>
                    <p:nvPr>
                      <p:custDataLst>
                        <p:tags r:id="rId12"/>
                      </p:custDataLst>
                    </p:nvPr>
                  </p:nvSpPr>
                  <p:spPr>
                    <a:xfrm>
                      <a:off x="6974" y="8348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" name="矩形 20"/>
                    <p:cNvSpPr/>
                    <p:nvPr/>
                  </p:nvSpPr>
                  <p:spPr>
                    <a:xfrm>
                      <a:off x="6066" y="8803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" name="矩形 21"/>
                    <p:cNvSpPr/>
                    <p:nvPr/>
                  </p:nvSpPr>
                  <p:spPr>
                    <a:xfrm>
                      <a:off x="6066" y="9256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3" name="矩形 22"/>
                    <p:cNvSpPr/>
                    <p:nvPr/>
                  </p:nvSpPr>
                  <p:spPr>
                    <a:xfrm>
                      <a:off x="6520" y="9256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4" name="矩形 23"/>
                    <p:cNvSpPr/>
                    <p:nvPr/>
                  </p:nvSpPr>
                  <p:spPr>
                    <a:xfrm>
                      <a:off x="6520" y="8789"/>
                      <a:ext cx="170" cy="17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5875"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矩形 24"/>
                    <p:cNvSpPr/>
                    <p:nvPr/>
                  </p:nvSpPr>
                  <p:spPr>
                    <a:xfrm>
                      <a:off x="6974" y="8802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" name="矩形 25"/>
                    <p:cNvSpPr/>
                    <p:nvPr/>
                  </p:nvSpPr>
                  <p:spPr>
                    <a:xfrm>
                      <a:off x="6974" y="9256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" name="矩形 16"/>
                    <p:cNvSpPr/>
                    <p:nvPr/>
                  </p:nvSpPr>
                  <p:spPr>
                    <a:xfrm>
                      <a:off x="6066" y="8349"/>
                      <a:ext cx="1077" cy="1077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924FA1">
                          <a:alpha val="52000"/>
                        </a:srgb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63" name="直接箭头连接符 62"/>
                  <p:cNvCxnSpPr/>
                  <p:nvPr>
                    <p:custDataLst>
                      <p:tags r:id="rId13"/>
                    </p:custDataLst>
                  </p:nvPr>
                </p:nvCxnSpPr>
                <p:spPr>
                  <a:xfrm>
                    <a:off x="6520" y="8235"/>
                    <a:ext cx="624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组合 68"/>
                <p:cNvGrpSpPr/>
                <p:nvPr/>
              </p:nvGrpSpPr>
              <p:grpSpPr>
                <a:xfrm>
                  <a:off x="11917" y="8013"/>
                  <a:ext cx="1870" cy="1983"/>
                  <a:chOff x="11498" y="7895"/>
                  <a:chExt cx="1870" cy="1983"/>
                </a:xfrm>
              </p:grpSpPr>
              <p:grpSp>
                <p:nvGrpSpPr>
                  <p:cNvPr id="60" name="组合 59"/>
                  <p:cNvGrpSpPr/>
                  <p:nvPr/>
                </p:nvGrpSpPr>
                <p:grpSpPr>
                  <a:xfrm>
                    <a:off x="11498" y="8004"/>
                    <a:ext cx="1871" cy="1875"/>
                    <a:chOff x="11498" y="8004"/>
                    <a:chExt cx="1871" cy="1875"/>
                  </a:xfrm>
                </p:grpSpPr>
                <p:sp>
                  <p:nvSpPr>
                    <p:cNvPr id="50" name="矩形 49"/>
                    <p:cNvSpPr/>
                    <p:nvPr>
                      <p:custDataLst>
                        <p:tags r:id="rId14"/>
                      </p:custDataLst>
                    </p:nvPr>
                  </p:nvSpPr>
                  <p:spPr>
                    <a:xfrm>
                      <a:off x="11498" y="8004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1" name="矩形 50"/>
                    <p:cNvSpPr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12346" y="8004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矩形 51"/>
                    <p:cNvSpPr/>
                    <p:nvPr>
                      <p:custDataLst>
                        <p:tags r:id="rId16"/>
                      </p:custDataLst>
                    </p:nvPr>
                  </p:nvSpPr>
                  <p:spPr>
                    <a:xfrm>
                      <a:off x="13199" y="8004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" name="矩形 52"/>
                    <p:cNvSpPr/>
                    <p:nvPr/>
                  </p:nvSpPr>
                  <p:spPr>
                    <a:xfrm>
                      <a:off x="11509" y="8838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4" name="矩形 53"/>
                    <p:cNvSpPr/>
                    <p:nvPr/>
                  </p:nvSpPr>
                  <p:spPr>
                    <a:xfrm>
                      <a:off x="11498" y="9709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" name="矩形 54"/>
                    <p:cNvSpPr/>
                    <p:nvPr/>
                  </p:nvSpPr>
                  <p:spPr>
                    <a:xfrm>
                      <a:off x="12349" y="9709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6" name="矩形 55"/>
                    <p:cNvSpPr/>
                    <p:nvPr/>
                  </p:nvSpPr>
                  <p:spPr>
                    <a:xfrm>
                      <a:off x="12346" y="8838"/>
                      <a:ext cx="170" cy="17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5875"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矩形 56"/>
                    <p:cNvSpPr/>
                    <p:nvPr/>
                  </p:nvSpPr>
                  <p:spPr>
                    <a:xfrm>
                      <a:off x="13199" y="8838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8" name="矩形 57"/>
                    <p:cNvSpPr/>
                    <p:nvPr/>
                  </p:nvSpPr>
                  <p:spPr>
                    <a:xfrm>
                      <a:off x="13199" y="9709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矩形 48"/>
                    <p:cNvSpPr/>
                    <p:nvPr/>
                  </p:nvSpPr>
                  <p:spPr>
                    <a:xfrm>
                      <a:off x="11498" y="8004"/>
                      <a:ext cx="1871" cy="1871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6A8EA4">
                          <a:alpha val="52000"/>
                        </a:srgb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64" name="直接箭头连接符 63"/>
                  <p:cNvCxnSpPr/>
                  <p:nvPr>
                    <p:custDataLst>
                      <p:tags r:id="rId17"/>
                    </p:custDataLst>
                  </p:nvPr>
                </p:nvCxnSpPr>
                <p:spPr>
                  <a:xfrm>
                    <a:off x="12346" y="7895"/>
                    <a:ext cx="1015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组合 67"/>
                <p:cNvGrpSpPr/>
                <p:nvPr/>
              </p:nvGrpSpPr>
              <p:grpSpPr>
                <a:xfrm>
                  <a:off x="9242" y="8151"/>
                  <a:ext cx="1378" cy="1490"/>
                  <a:chOff x="8788" y="8122"/>
                  <a:chExt cx="1378" cy="1490"/>
                </a:xfrm>
              </p:grpSpPr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8788" y="8234"/>
                    <a:ext cx="1378" cy="1378"/>
                    <a:chOff x="8788" y="8234"/>
                    <a:chExt cx="1378" cy="1378"/>
                  </a:xfrm>
                </p:grpSpPr>
                <p:sp>
                  <p:nvSpPr>
                    <p:cNvPr id="29" name="矩形 28"/>
                    <p:cNvSpPr/>
                    <p:nvPr>
                      <p:custDataLst>
                        <p:tags r:id="rId18"/>
                      </p:custDataLst>
                    </p:nvPr>
                  </p:nvSpPr>
                  <p:spPr>
                    <a:xfrm>
                      <a:off x="8788" y="8235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矩形 29"/>
                    <p:cNvSpPr/>
                    <p:nvPr>
                      <p:custDataLst>
                        <p:tags r:id="rId19"/>
                      </p:custDataLst>
                    </p:nvPr>
                  </p:nvSpPr>
                  <p:spPr>
                    <a:xfrm>
                      <a:off x="9392" y="8235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1" name="矩形 30"/>
                    <p:cNvSpPr/>
                    <p:nvPr>
                      <p:custDataLst>
                        <p:tags r:id="rId20"/>
                      </p:custDataLst>
                    </p:nvPr>
                  </p:nvSpPr>
                  <p:spPr>
                    <a:xfrm>
                      <a:off x="9996" y="8234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矩形 31"/>
                    <p:cNvSpPr/>
                    <p:nvPr/>
                  </p:nvSpPr>
                  <p:spPr>
                    <a:xfrm>
                      <a:off x="8788" y="8838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3" name="矩形 32"/>
                    <p:cNvSpPr/>
                    <p:nvPr/>
                  </p:nvSpPr>
                  <p:spPr>
                    <a:xfrm>
                      <a:off x="8788" y="9442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矩形 33"/>
                    <p:cNvSpPr/>
                    <p:nvPr/>
                  </p:nvSpPr>
                  <p:spPr>
                    <a:xfrm>
                      <a:off x="9392" y="9442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矩形 34"/>
                    <p:cNvSpPr/>
                    <p:nvPr/>
                  </p:nvSpPr>
                  <p:spPr>
                    <a:xfrm>
                      <a:off x="9392" y="8838"/>
                      <a:ext cx="170" cy="17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5875"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矩形 35"/>
                    <p:cNvSpPr/>
                    <p:nvPr/>
                  </p:nvSpPr>
                  <p:spPr>
                    <a:xfrm>
                      <a:off x="9996" y="8838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7" name="矩形 36"/>
                    <p:cNvSpPr/>
                    <p:nvPr/>
                  </p:nvSpPr>
                  <p:spPr>
                    <a:xfrm>
                      <a:off x="9996" y="9442"/>
                      <a:ext cx="170" cy="170"/>
                    </a:xfrm>
                    <a:prstGeom prst="rect">
                      <a:avLst/>
                    </a:prstGeom>
                    <a:solidFill>
                      <a:srgbClr val="CDE9F3"/>
                    </a:solidFill>
                    <a:ln>
                      <a:solidFill>
                        <a:schemeClr val="tx1">
                          <a:alpha val="52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8" name="矩形 27"/>
                    <p:cNvSpPr/>
                    <p:nvPr/>
                  </p:nvSpPr>
                  <p:spPr>
                    <a:xfrm>
                      <a:off x="8788" y="8234"/>
                      <a:ext cx="1378" cy="1378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6D8538">
                          <a:alpha val="52000"/>
                        </a:srgbClr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65" name="直接箭头连接符 64"/>
                  <p:cNvCxnSpPr/>
                  <p:nvPr>
                    <p:custDataLst>
                      <p:tags r:id="rId21"/>
                    </p:custDataLst>
                  </p:nvPr>
                </p:nvCxnSpPr>
                <p:spPr>
                  <a:xfrm>
                    <a:off x="9392" y="8122"/>
                    <a:ext cx="765" cy="0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headEnd type="triangl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矩形 69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5953" y="6292"/>
                  <a:ext cx="1928" cy="1263"/>
                </a:xfrm>
                <a:prstGeom prst="rect">
                  <a:avLst/>
                </a:prstGeom>
                <a:solidFill>
                  <a:srgbClr val="FE660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Conv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Kernel: 3</a:t>
                  </a:r>
                  <a:r>
                    <a:rPr lang="zh-CN" altLang="en-US" sz="1400">
                      <a:solidFill>
                        <a:schemeClr val="tx1"/>
                      </a:solidFill>
                    </a:rPr>
                    <a:t>×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3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sz="1400" b="1">
                      <a:solidFill>
                        <a:schemeClr val="tx1"/>
                      </a:solidFill>
                    </a:rPr>
                    <a:t>rate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: 12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1849" y="6292"/>
                  <a:ext cx="1928" cy="1263"/>
                </a:xfrm>
                <a:prstGeom prst="rect">
                  <a:avLst/>
                </a:prstGeom>
                <a:solidFill>
                  <a:srgbClr val="FE660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Conv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Kernel: 3</a:t>
                  </a:r>
                  <a:r>
                    <a:rPr lang="zh-CN" altLang="en-US" sz="1400">
                      <a:solidFill>
                        <a:schemeClr val="tx1"/>
                      </a:solidFill>
                    </a:rPr>
                    <a:t>×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3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sz="1400" b="1">
                      <a:solidFill>
                        <a:schemeClr val="tx1"/>
                      </a:solidFill>
                    </a:rPr>
                    <a:t>rate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: 24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矩形 71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8901" y="6292"/>
                  <a:ext cx="1928" cy="1263"/>
                </a:xfrm>
                <a:prstGeom prst="rect">
                  <a:avLst/>
                </a:prstGeom>
                <a:solidFill>
                  <a:srgbClr val="FE660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Conv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sz="1400">
                      <a:solidFill>
                        <a:schemeClr val="tx1"/>
                      </a:solidFill>
                    </a:rPr>
                    <a:t>Kernel: 3</a:t>
                  </a:r>
                  <a:r>
                    <a:rPr lang="zh-CN" altLang="en-US" sz="1400">
                      <a:solidFill>
                        <a:schemeClr val="tx1"/>
                      </a:solidFill>
                    </a:rPr>
                    <a:t>×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3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sz="1400" b="1">
                      <a:solidFill>
                        <a:schemeClr val="tx1"/>
                      </a:solidFill>
                    </a:rPr>
                    <a:t>rate</a:t>
                  </a:r>
                  <a:r>
                    <a:rPr lang="en-US" altLang="zh-CN" sz="1400">
                      <a:solidFill>
                        <a:schemeClr val="tx1"/>
                      </a:solidFill>
                    </a:rPr>
                    <a:t>: 18</a:t>
                  </a:r>
                  <a:endParaRPr lang="en-US" altLang="zh-CN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文本框 72"/>
                <p:cNvSpPr txBox="1"/>
                <p:nvPr>
                  <p:custDataLst>
                    <p:tags r:id="rId25"/>
                  </p:custDataLst>
                </p:nvPr>
              </p:nvSpPr>
              <p:spPr>
                <a:xfrm>
                  <a:off x="6293" y="7780"/>
                  <a:ext cx="1410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rate = 12</a:t>
                  </a:r>
                  <a:endParaRPr lang="en-US" altLang="zh-CN" sz="1400"/>
                </a:p>
              </p:txBody>
            </p:sp>
            <p:sp>
              <p:nvSpPr>
                <p:cNvPr id="74" name="文本框 73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9355" y="7668"/>
                  <a:ext cx="1410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rate = 18</a:t>
                  </a:r>
                  <a:endParaRPr lang="en-US" altLang="zh-CN" sz="1400"/>
                </a:p>
              </p:txBody>
            </p:sp>
            <p:sp>
              <p:nvSpPr>
                <p:cNvPr id="75" name="文本框 74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12416" y="7525"/>
                  <a:ext cx="1410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rate = 24</a:t>
                  </a:r>
                  <a:endParaRPr lang="en-US" altLang="zh-CN" sz="1400"/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2551" y="6194"/>
                  <a:ext cx="11680" cy="3968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8" name="左大括号 77"/>
              <p:cNvSpPr/>
              <p:nvPr/>
            </p:nvSpPr>
            <p:spPr>
              <a:xfrm rot="16200000">
                <a:off x="8133" y="4808"/>
                <a:ext cx="340" cy="901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5839" y="8985"/>
              <a:ext cx="5246" cy="1700"/>
              <a:chOff x="9468" y="2679"/>
              <a:chExt cx="5246" cy="1700"/>
            </a:xfrm>
          </p:grpSpPr>
          <p:sp>
            <p:nvSpPr>
              <p:cNvPr id="82" name="平行四边形 81"/>
              <p:cNvSpPr/>
              <p:nvPr/>
            </p:nvSpPr>
            <p:spPr>
              <a:xfrm>
                <a:off x="9468" y="2679"/>
                <a:ext cx="5247" cy="1701"/>
              </a:xfrm>
              <a:prstGeom prst="parallelogram">
                <a:avLst>
                  <a:gd name="adj" fmla="val 92416"/>
                </a:avLst>
              </a:prstGeom>
              <a:solidFill>
                <a:srgbClr val="E5E5E5"/>
              </a:solidFill>
              <a:ln w="19050">
                <a:solidFill>
                  <a:srgbClr val="80808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3" name="平行四边形 82"/>
              <p:cNvSpPr/>
              <p:nvPr/>
            </p:nvSpPr>
            <p:spPr>
              <a:xfrm>
                <a:off x="10336" y="2906"/>
                <a:ext cx="3559" cy="1215"/>
              </a:xfrm>
              <a:prstGeom prst="parallelogram">
                <a:avLst>
                  <a:gd name="adj" fmla="val 92416"/>
                </a:avLst>
              </a:prstGeom>
              <a:solidFill>
                <a:srgbClr val="E5E5E5"/>
              </a:solidFill>
              <a:ln w="22225">
                <a:solidFill>
                  <a:srgbClr val="6D91AE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4" name="平行四边形 83"/>
              <p:cNvSpPr/>
              <p:nvPr/>
            </p:nvSpPr>
            <p:spPr>
              <a:xfrm>
                <a:off x="10758" y="3019"/>
                <a:ext cx="2746" cy="947"/>
              </a:xfrm>
              <a:prstGeom prst="parallelogram">
                <a:avLst>
                  <a:gd name="adj" fmla="val 92416"/>
                </a:avLst>
              </a:prstGeom>
              <a:solidFill>
                <a:srgbClr val="E5E5E5"/>
              </a:solidFill>
              <a:ln w="22225">
                <a:solidFill>
                  <a:srgbClr val="659357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5" name="平行四边形 84"/>
              <p:cNvSpPr/>
              <p:nvPr/>
            </p:nvSpPr>
            <p:spPr>
              <a:xfrm>
                <a:off x="11112" y="3157"/>
                <a:ext cx="2007" cy="670"/>
              </a:xfrm>
              <a:prstGeom prst="parallelogram">
                <a:avLst>
                  <a:gd name="adj" fmla="val 92416"/>
                </a:avLst>
              </a:prstGeom>
              <a:solidFill>
                <a:srgbClr val="E5E5E5"/>
              </a:solidFill>
              <a:ln w="22225">
                <a:solidFill>
                  <a:srgbClr val="90509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6" name="平行四边形 85"/>
              <p:cNvSpPr/>
              <p:nvPr/>
            </p:nvSpPr>
            <p:spPr>
              <a:xfrm>
                <a:off x="11396" y="3246"/>
                <a:ext cx="1469" cy="485"/>
              </a:xfrm>
              <a:prstGeom prst="parallelogram">
                <a:avLst>
                  <a:gd name="adj" fmla="val 92416"/>
                </a:avLst>
              </a:prstGeom>
              <a:solidFill>
                <a:srgbClr val="E5E5E5"/>
              </a:solidFill>
              <a:ln w="22225">
                <a:solidFill>
                  <a:srgbClr val="EA9D5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12076" y="3404"/>
                <a:ext cx="170" cy="170"/>
              </a:xfrm>
              <a:prstGeom prst="rect">
                <a:avLst/>
              </a:prstGeom>
              <a:solidFill>
                <a:srgbClr val="F96A4D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>
              <a:off x="3571" y="9463"/>
              <a:ext cx="292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Input Feature Map</a:t>
              </a:r>
              <a:endParaRPr lang="en-US" altLang="zh-CN" sz="140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0333" y="8462"/>
              <a:ext cx="423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Atrous Spatial Pyramid Pooling</a:t>
              </a:r>
              <a:endParaRPr lang="en-US" altLang="zh-CN" sz="140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76415" y="2094230"/>
            <a:ext cx="7692390" cy="4021455"/>
          </a:xfrm>
          <a:prstGeom prst="rect">
            <a:avLst/>
          </a:prstGeom>
        </p:spPr>
      </p:pic>
      <p:sp>
        <p:nvSpPr>
          <p:cNvPr id="290" name="文本框 289"/>
          <p:cNvSpPr txBox="1"/>
          <p:nvPr/>
        </p:nvSpPr>
        <p:spPr>
          <a:xfrm>
            <a:off x="9396730" y="119697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123440" y="1772920"/>
            <a:ext cx="5404485" cy="3921125"/>
            <a:chOff x="2203" y="3586"/>
            <a:chExt cx="8511" cy="6175"/>
          </a:xfrm>
        </p:grpSpPr>
        <p:grpSp>
          <p:nvGrpSpPr>
            <p:cNvPr id="12" name="组合 11"/>
            <p:cNvGrpSpPr/>
            <p:nvPr/>
          </p:nvGrpSpPr>
          <p:grpSpPr>
            <a:xfrm>
              <a:off x="2203" y="3586"/>
              <a:ext cx="4002" cy="3256"/>
              <a:chOff x="2311" y="2112"/>
              <a:chExt cx="4002" cy="3256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2311" y="3743"/>
                <a:ext cx="4002" cy="1625"/>
              </a:xfrm>
              <a:prstGeom prst="parallelogram">
                <a:avLst>
                  <a:gd name="adj" fmla="val 82835"/>
                </a:avLst>
              </a:prstGeom>
              <a:blipFill rotWithShape="1">
                <a:blip r:embed="rId1">
                  <a:alphaModFix amt="57000"/>
                </a:blip>
                <a:stretch>
                  <a:fillRect/>
                </a:stretch>
              </a:blipFill>
              <a:ln w="25400">
                <a:solidFill>
                  <a:srgbClr val="D2A36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平行四边形 4"/>
              <p:cNvSpPr/>
              <p:nvPr/>
            </p:nvSpPr>
            <p:spPr>
              <a:xfrm>
                <a:off x="2745" y="3222"/>
                <a:ext cx="3047" cy="1143"/>
              </a:xfrm>
              <a:prstGeom prst="parallelogram">
                <a:avLst>
                  <a:gd name="adj" fmla="val 82835"/>
                </a:avLst>
              </a:prstGeom>
              <a:solidFill>
                <a:schemeClr val="bg1"/>
              </a:solidFill>
              <a:ln w="15875">
                <a:solidFill>
                  <a:srgbClr val="3BA3D4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" name="平行四边形 2"/>
              <p:cNvSpPr/>
              <p:nvPr/>
            </p:nvSpPr>
            <p:spPr>
              <a:xfrm>
                <a:off x="3118" y="2566"/>
                <a:ext cx="2238" cy="934"/>
              </a:xfrm>
              <a:prstGeom prst="parallelogram">
                <a:avLst>
                  <a:gd name="adj" fmla="val 82835"/>
                </a:avLst>
              </a:prstGeom>
              <a:solidFill>
                <a:schemeClr val="bg1"/>
              </a:solidFill>
              <a:ln w="22225">
                <a:solidFill>
                  <a:srgbClr val="3BA3D4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" name="平行四边形 1"/>
              <p:cNvSpPr/>
              <p:nvPr/>
            </p:nvSpPr>
            <p:spPr>
              <a:xfrm>
                <a:off x="3453" y="2112"/>
                <a:ext cx="1456" cy="617"/>
              </a:xfrm>
              <a:prstGeom prst="parallelogram">
                <a:avLst>
                  <a:gd name="adj" fmla="val 82835"/>
                </a:avLst>
              </a:prstGeom>
              <a:solidFill>
                <a:schemeClr val="bg1"/>
              </a:solidFill>
              <a:ln w="38100">
                <a:solidFill>
                  <a:srgbClr val="3BA3D4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334" y="3926"/>
              <a:ext cx="3047" cy="2366"/>
              <a:chOff x="7087" y="2452"/>
              <a:chExt cx="3047" cy="2366"/>
            </a:xfrm>
          </p:grpSpPr>
          <p:sp>
            <p:nvSpPr>
              <p:cNvPr id="10" name="平行四边形 9"/>
              <p:cNvSpPr/>
              <p:nvPr/>
            </p:nvSpPr>
            <p:spPr>
              <a:xfrm>
                <a:off x="7087" y="3697"/>
                <a:ext cx="3047" cy="1121"/>
              </a:xfrm>
              <a:prstGeom prst="parallelogram">
                <a:avLst>
                  <a:gd name="adj" fmla="val 82835"/>
                </a:avLst>
              </a:prstGeom>
              <a:solidFill>
                <a:schemeClr val="bg1"/>
              </a:solidFill>
              <a:ln w="38100">
                <a:solidFill>
                  <a:srgbClr val="3BA3D4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平行四边形 7"/>
              <p:cNvSpPr/>
              <p:nvPr/>
            </p:nvSpPr>
            <p:spPr>
              <a:xfrm>
                <a:off x="7555" y="3019"/>
                <a:ext cx="2238" cy="934"/>
              </a:xfrm>
              <a:prstGeom prst="parallelogram">
                <a:avLst>
                  <a:gd name="adj" fmla="val 82835"/>
                </a:avLst>
              </a:prstGeom>
              <a:solidFill>
                <a:schemeClr val="bg1"/>
              </a:solidFill>
              <a:ln w="38100">
                <a:solidFill>
                  <a:srgbClr val="3BA3D4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7994" y="2452"/>
                <a:ext cx="1456" cy="617"/>
              </a:xfrm>
              <a:prstGeom prst="parallelogram">
                <a:avLst>
                  <a:gd name="adj" fmla="val 82835"/>
                </a:avLst>
              </a:prstGeom>
              <a:solidFill>
                <a:schemeClr val="bg1"/>
              </a:solidFill>
              <a:ln w="38100">
                <a:solidFill>
                  <a:srgbClr val="3BA3D4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17"/>
            <p:cNvCxnSpPr>
              <a:stCxn id="2" idx="2"/>
              <a:endCxn id="19" idx="2"/>
            </p:cNvCxnSpPr>
            <p:nvPr/>
          </p:nvCxnSpPr>
          <p:spPr>
            <a:xfrm>
              <a:off x="4545" y="3895"/>
              <a:ext cx="345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4073" y="4203"/>
              <a:ext cx="0" cy="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4073" y="4974"/>
              <a:ext cx="0" cy="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V="1">
              <a:off x="4073" y="5839"/>
              <a:ext cx="0" cy="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7994" y="3895"/>
              <a:ext cx="0" cy="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774" y="4620"/>
              <a:ext cx="3220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7994" y="4543"/>
              <a:ext cx="0" cy="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4997" y="5514"/>
              <a:ext cx="2993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7994" y="5427"/>
              <a:ext cx="0" cy="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7542" y="5191"/>
              <a:ext cx="707" cy="663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8250" y="5191"/>
              <a:ext cx="312" cy="202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3911" y="5191"/>
              <a:ext cx="3630" cy="202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3905" y="7231"/>
              <a:ext cx="4657" cy="2531"/>
            </a:xfrm>
            <a:prstGeom prst="rect">
              <a:avLst/>
            </a:prstGeom>
            <a:noFill/>
            <a:ln w="15875" cmpd="sng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9" name="直接箭头连接符 28"/>
            <p:cNvCxnSpPr>
              <a:endCxn id="30" idx="1"/>
            </p:cNvCxnSpPr>
            <p:nvPr/>
          </p:nvCxnSpPr>
          <p:spPr>
            <a:xfrm>
              <a:off x="4193" y="8838"/>
              <a:ext cx="63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0" name="矩形 29"/>
            <p:cNvSpPr/>
            <p:nvPr/>
          </p:nvSpPr>
          <p:spPr>
            <a:xfrm>
              <a:off x="4828" y="8554"/>
              <a:ext cx="1417" cy="56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×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 conv</a:t>
              </a:r>
              <a:endPara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2" name="直接箭头连接符 31"/>
            <p:cNvCxnSpPr/>
            <p:nvPr/>
          </p:nvCxnSpPr>
          <p:spPr>
            <a:xfrm>
              <a:off x="6245" y="8843"/>
              <a:ext cx="67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6920" y="8610"/>
              <a:ext cx="453" cy="4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+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 rot="5400000">
              <a:off x="7006" y="8468"/>
              <a:ext cx="2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6633" y="7845"/>
              <a:ext cx="1029" cy="47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×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up</a:t>
              </a:r>
              <a:endPara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 rot="5400000">
              <a:off x="6906" y="7604"/>
              <a:ext cx="482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rot="5400000">
              <a:off x="6892" y="9319"/>
              <a:ext cx="51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9468" y="3985"/>
              <a:ext cx="1247" cy="45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predict</a:t>
              </a:r>
              <a:endParaRPr lang="en-US" altLang="zh-CN" sz="1400">
                <a:solidFill>
                  <a:schemeClr val="tx1"/>
                </a:solidFill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8447" y="4212"/>
              <a:ext cx="1009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4" name="矩形 43"/>
            <p:cNvSpPr/>
            <p:nvPr/>
          </p:nvSpPr>
          <p:spPr>
            <a:xfrm>
              <a:off x="9468" y="4833"/>
              <a:ext cx="1247" cy="45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predict</a:t>
              </a:r>
              <a:endParaRPr lang="en-US" altLang="zh-CN" sz="1400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9468" y="5627"/>
              <a:ext cx="1247" cy="453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predict</a:t>
              </a:r>
              <a:endParaRPr lang="en-US" altLang="zh-CN" sz="1400">
                <a:solidFill>
                  <a:schemeClr val="tx1"/>
                </a:solidFill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8818" y="5854"/>
              <a:ext cx="641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561" y="5060"/>
              <a:ext cx="896" cy="0"/>
            </a:xfrm>
            <a:prstGeom prst="line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98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UNet++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整体架构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34925" y="2087880"/>
            <a:ext cx="5723890" cy="4187190"/>
            <a:chOff x="5159" y="3132"/>
            <a:chExt cx="9014" cy="6594"/>
          </a:xfrm>
        </p:grpSpPr>
        <p:grpSp>
          <p:nvGrpSpPr>
            <p:cNvPr id="153" name="组合 152"/>
            <p:cNvGrpSpPr/>
            <p:nvPr/>
          </p:nvGrpSpPr>
          <p:grpSpPr>
            <a:xfrm>
              <a:off x="5159" y="3132"/>
              <a:ext cx="8164" cy="6594"/>
              <a:chOff x="5426" y="3784"/>
              <a:chExt cx="8164" cy="6594"/>
            </a:xfrm>
          </p:grpSpPr>
          <p:sp>
            <p:nvSpPr>
              <p:cNvPr id="151" name="矩形 150"/>
              <p:cNvSpPr/>
              <p:nvPr/>
            </p:nvSpPr>
            <p:spPr>
              <a:xfrm rot="2700000">
                <a:off x="4391" y="6605"/>
                <a:ext cx="6595" cy="952"/>
              </a:xfrm>
              <a:prstGeom prst="rect">
                <a:avLst/>
              </a:prstGeom>
              <a:solidFill>
                <a:srgbClr val="F6F6F6"/>
              </a:solidFill>
              <a:ln>
                <a:solidFill>
                  <a:schemeClr val="tx1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50" name="直接连接符 149"/>
              <p:cNvCxnSpPr/>
              <p:nvPr/>
            </p:nvCxnSpPr>
            <p:spPr>
              <a:xfrm flipH="1" flipV="1">
                <a:off x="13137" y="4366"/>
                <a:ext cx="2" cy="425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 flipH="1" flipV="1">
                <a:off x="11350" y="4366"/>
                <a:ext cx="2" cy="425"/>
              </a:xfrm>
              <a:prstGeom prst="line">
                <a:avLst/>
              </a:prstGeom>
              <a:ln w="22225">
                <a:solidFill>
                  <a:srgbClr val="DC4A3D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10682" y="4379"/>
                <a:ext cx="2472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33" name="组合 132"/>
              <p:cNvGrpSpPr/>
              <p:nvPr/>
            </p:nvGrpSpPr>
            <p:grpSpPr>
              <a:xfrm>
                <a:off x="5426" y="4791"/>
                <a:ext cx="8164" cy="4536"/>
                <a:chOff x="5499" y="4378"/>
                <a:chExt cx="8164" cy="4536"/>
              </a:xfrm>
            </p:grpSpPr>
            <p:cxnSp>
              <p:nvCxnSpPr>
                <p:cNvPr id="79" name="曲线连接符 78"/>
                <p:cNvCxnSpPr>
                  <a:stCxn id="80" idx="7"/>
                  <a:endCxn id="78" idx="1"/>
                </p:cNvCxnSpPr>
                <p:nvPr/>
              </p:nvCxnSpPr>
              <p:spPr>
                <a:xfrm rot="16200000" flipH="1">
                  <a:off x="9580" y="5336"/>
                  <a:ext cx="5" cy="2688"/>
                </a:xfrm>
                <a:prstGeom prst="curvedConnector3">
                  <a:avLst>
                    <a:gd name="adj1" fmla="val -5090000"/>
                  </a:avLst>
                </a:prstGeom>
                <a:ln w="22225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曲线连接符 92"/>
                <p:cNvCxnSpPr/>
                <p:nvPr/>
              </p:nvCxnSpPr>
              <p:spPr>
                <a:xfrm rot="16200000" flipH="1">
                  <a:off x="10471" y="4400"/>
                  <a:ext cx="49" cy="2691"/>
                </a:xfrm>
                <a:prstGeom prst="curvedConnector3">
                  <a:avLst>
                    <a:gd name="adj1" fmla="val -575510"/>
                  </a:avLst>
                </a:prstGeom>
                <a:ln w="22225">
                  <a:solidFill>
                    <a:srgbClr val="4885ED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曲线连接符 83"/>
                <p:cNvCxnSpPr>
                  <a:stCxn id="82" idx="7"/>
                  <a:endCxn id="83" idx="1"/>
                </p:cNvCxnSpPr>
                <p:nvPr/>
              </p:nvCxnSpPr>
              <p:spPr>
                <a:xfrm rot="16200000" flipH="1">
                  <a:off x="9582" y="3478"/>
                  <a:ext cx="5" cy="4523"/>
                </a:xfrm>
                <a:prstGeom prst="curvedConnector3">
                  <a:avLst>
                    <a:gd name="adj1" fmla="val -7130000"/>
                  </a:avLst>
                </a:prstGeom>
                <a:ln w="22225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曲线连接符 89"/>
                <p:cNvCxnSpPr>
                  <a:stCxn id="89" idx="7"/>
                  <a:endCxn id="88" idx="1"/>
                </p:cNvCxnSpPr>
                <p:nvPr/>
              </p:nvCxnSpPr>
              <p:spPr>
                <a:xfrm rot="16200000">
                  <a:off x="8657" y="4396"/>
                  <a:ext cx="31" cy="2693"/>
                </a:xfrm>
                <a:prstGeom prst="curvedConnector3">
                  <a:avLst>
                    <a:gd name="adj1" fmla="val 938709"/>
                  </a:avLst>
                </a:prstGeom>
                <a:ln w="22225">
                  <a:solidFill>
                    <a:srgbClr val="4885ED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曲线连接符 96"/>
                <p:cNvCxnSpPr/>
                <p:nvPr/>
              </p:nvCxnSpPr>
              <p:spPr>
                <a:xfrm rot="16200000">
                  <a:off x="11379" y="3488"/>
                  <a:ext cx="27" cy="2695"/>
                </a:xfrm>
                <a:prstGeom prst="curvedConnector3">
                  <a:avLst>
                    <a:gd name="adj1" fmla="val 1133333"/>
                  </a:avLst>
                </a:prstGeom>
                <a:ln w="22225">
                  <a:solidFill>
                    <a:srgbClr val="4885ED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曲线连接符 102"/>
                <p:cNvCxnSpPr/>
                <p:nvPr/>
              </p:nvCxnSpPr>
              <p:spPr>
                <a:xfrm rot="16200000">
                  <a:off x="8665" y="2596"/>
                  <a:ext cx="30" cy="4487"/>
                </a:xfrm>
                <a:prstGeom prst="curvedConnector3">
                  <a:avLst>
                    <a:gd name="adj1" fmla="val 1450000"/>
                  </a:avLst>
                </a:prstGeom>
                <a:ln w="22225">
                  <a:solidFill>
                    <a:srgbClr val="4885ED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曲线连接符 94"/>
                <p:cNvCxnSpPr/>
                <p:nvPr/>
              </p:nvCxnSpPr>
              <p:spPr>
                <a:xfrm rot="16200000">
                  <a:off x="9570" y="3460"/>
                  <a:ext cx="31" cy="2693"/>
                </a:xfrm>
                <a:prstGeom prst="curvedConnector3">
                  <a:avLst>
                    <a:gd name="adj1" fmla="val 938709"/>
                  </a:avLst>
                </a:prstGeom>
                <a:ln w="22225">
                  <a:solidFill>
                    <a:srgbClr val="4885ED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曲线连接符 103"/>
                <p:cNvCxnSpPr/>
                <p:nvPr/>
              </p:nvCxnSpPr>
              <p:spPr>
                <a:xfrm rot="16200000">
                  <a:off x="10482" y="2605"/>
                  <a:ext cx="30" cy="4487"/>
                </a:xfrm>
                <a:prstGeom prst="curvedConnector3">
                  <a:avLst>
                    <a:gd name="adj1" fmla="val 1420002"/>
                  </a:avLst>
                </a:prstGeom>
                <a:ln w="22225">
                  <a:solidFill>
                    <a:srgbClr val="4885ED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曲线连接符 93"/>
                <p:cNvCxnSpPr/>
                <p:nvPr/>
              </p:nvCxnSpPr>
              <p:spPr>
                <a:xfrm rot="16200000">
                  <a:off x="7761" y="3460"/>
                  <a:ext cx="31" cy="2693"/>
                </a:xfrm>
                <a:prstGeom prst="curvedConnector3">
                  <a:avLst>
                    <a:gd name="adj1" fmla="val 938709"/>
                  </a:avLst>
                </a:prstGeom>
                <a:ln w="22225">
                  <a:solidFill>
                    <a:srgbClr val="4885ED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曲线连接符 84"/>
                <p:cNvCxnSpPr/>
                <p:nvPr/>
              </p:nvCxnSpPr>
              <p:spPr>
                <a:xfrm rot="16200000" flipH="1">
                  <a:off x="9573" y="1675"/>
                  <a:ext cx="33" cy="6319"/>
                </a:xfrm>
                <a:prstGeom prst="curvedConnector3">
                  <a:avLst>
                    <a:gd name="adj1" fmla="val -1484848"/>
                  </a:avLst>
                </a:prstGeom>
                <a:ln w="22225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46" name="椭圆 45"/>
                <p:cNvSpPr/>
                <p:nvPr/>
              </p:nvSpPr>
              <p:spPr>
                <a:xfrm>
                  <a:off x="7314" y="4379"/>
                  <a:ext cx="907" cy="907"/>
                </a:xfrm>
                <a:prstGeom prst="ellipse">
                  <a:avLst/>
                </a:prstGeom>
                <a:solidFill>
                  <a:schemeClr val="bg1">
                    <a:alpha val="67000"/>
                  </a:schemeClr>
                </a:solidFill>
                <a:ln>
                  <a:solidFill>
                    <a:srgbClr val="34AD73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53" name="组合 52"/>
                <p:cNvGrpSpPr/>
                <p:nvPr/>
              </p:nvGrpSpPr>
              <p:grpSpPr>
                <a:xfrm>
                  <a:off x="5499" y="4378"/>
                  <a:ext cx="8164" cy="4536"/>
                  <a:chOff x="5499" y="4378"/>
                  <a:chExt cx="8164" cy="4536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5499" y="4380"/>
                    <a:ext cx="907" cy="9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900" baseline="30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cxnSp>
                <p:nvCxnSpPr>
                  <p:cNvPr id="18" name="直接箭头连接符 17"/>
                  <p:cNvCxnSpPr>
                    <a:stCxn id="2" idx="5"/>
                    <a:endCxn id="19" idx="1"/>
                  </p:cNvCxnSpPr>
                  <p:nvPr/>
                </p:nvCxnSpPr>
                <p:spPr>
                  <a:xfrm>
                    <a:off x="6273" y="5154"/>
                    <a:ext cx="266" cy="266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椭圆 18"/>
                  <p:cNvSpPr/>
                  <p:nvPr/>
                </p:nvSpPr>
                <p:spPr>
                  <a:xfrm>
                    <a:off x="6406" y="5287"/>
                    <a:ext cx="907" cy="9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" name="椭圆 19"/>
                  <p:cNvSpPr/>
                  <p:nvPr/>
                </p:nvSpPr>
                <p:spPr>
                  <a:xfrm>
                    <a:off x="7313" y="6194"/>
                    <a:ext cx="907" cy="9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1" name="直接箭头连接符 20"/>
                  <p:cNvCxnSpPr>
                    <a:stCxn id="20" idx="5"/>
                    <a:endCxn id="22" idx="1"/>
                  </p:cNvCxnSpPr>
                  <p:nvPr/>
                </p:nvCxnSpPr>
                <p:spPr>
                  <a:xfrm>
                    <a:off x="8087" y="6968"/>
                    <a:ext cx="266" cy="266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椭圆 21"/>
                  <p:cNvSpPr/>
                  <p:nvPr/>
                </p:nvSpPr>
                <p:spPr>
                  <a:xfrm>
                    <a:off x="8220" y="7101"/>
                    <a:ext cx="907" cy="9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3" name="直接箭头连接符 22"/>
                  <p:cNvCxnSpPr/>
                  <p:nvPr/>
                </p:nvCxnSpPr>
                <p:spPr>
                  <a:xfrm>
                    <a:off x="7152" y="6081"/>
                    <a:ext cx="266" cy="266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箭头连接符 23"/>
                  <p:cNvCxnSpPr>
                    <a:endCxn id="25" idx="1"/>
                  </p:cNvCxnSpPr>
                  <p:nvPr/>
                </p:nvCxnSpPr>
                <p:spPr>
                  <a:xfrm>
                    <a:off x="8994" y="7875"/>
                    <a:ext cx="266" cy="266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椭圆 24"/>
                  <p:cNvSpPr/>
                  <p:nvPr/>
                </p:nvSpPr>
                <p:spPr>
                  <a:xfrm>
                    <a:off x="9127" y="8008"/>
                    <a:ext cx="907" cy="9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椭圆 43"/>
                  <p:cNvSpPr/>
                  <p:nvPr/>
                </p:nvSpPr>
                <p:spPr>
                  <a:xfrm>
                    <a:off x="12757" y="4378"/>
                    <a:ext cx="907" cy="9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5" name="直接箭头连接符 44"/>
                  <p:cNvCxnSpPr/>
                  <p:nvPr/>
                </p:nvCxnSpPr>
                <p:spPr>
                  <a:xfrm rot="16200000">
                    <a:off x="12644" y="5154"/>
                    <a:ext cx="266" cy="266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椭圆 46"/>
                  <p:cNvSpPr/>
                  <p:nvPr/>
                </p:nvSpPr>
                <p:spPr>
                  <a:xfrm>
                    <a:off x="11850" y="5285"/>
                    <a:ext cx="907" cy="9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8" name="直接箭头连接符 47"/>
                  <p:cNvCxnSpPr/>
                  <p:nvPr/>
                </p:nvCxnSpPr>
                <p:spPr>
                  <a:xfrm rot="16200000">
                    <a:off x="10829" y="6988"/>
                    <a:ext cx="266" cy="266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椭圆 48"/>
                  <p:cNvSpPr/>
                  <p:nvPr/>
                </p:nvSpPr>
                <p:spPr>
                  <a:xfrm>
                    <a:off x="10941" y="6192"/>
                    <a:ext cx="907" cy="9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0" name="直接箭头连接符 49"/>
                  <p:cNvCxnSpPr/>
                  <p:nvPr/>
                </p:nvCxnSpPr>
                <p:spPr>
                  <a:xfrm rot="16200000">
                    <a:off x="11736" y="6081"/>
                    <a:ext cx="266" cy="266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接箭头连接符 50"/>
                  <p:cNvCxnSpPr>
                    <a:stCxn id="25" idx="7"/>
                  </p:cNvCxnSpPr>
                  <p:nvPr/>
                </p:nvCxnSpPr>
                <p:spPr>
                  <a:xfrm flipV="1">
                    <a:off x="9901" y="7856"/>
                    <a:ext cx="266" cy="285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椭圆 51"/>
                  <p:cNvSpPr/>
                  <p:nvPr/>
                </p:nvSpPr>
                <p:spPr>
                  <a:xfrm>
                    <a:off x="10034" y="7100"/>
                    <a:ext cx="907" cy="9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6" name="椭圆 55"/>
                <p:cNvSpPr/>
                <p:nvPr/>
              </p:nvSpPr>
              <p:spPr>
                <a:xfrm>
                  <a:off x="10962" y="4378"/>
                  <a:ext cx="907" cy="907"/>
                </a:xfrm>
                <a:prstGeom prst="ellipse">
                  <a:avLst/>
                </a:prstGeom>
                <a:solidFill>
                  <a:schemeClr val="bg1">
                    <a:alpha val="67000"/>
                  </a:schemeClr>
                </a:solidFill>
                <a:ln>
                  <a:solidFill>
                    <a:srgbClr val="34AD73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>
                  <a:off x="8226" y="5287"/>
                  <a:ext cx="907" cy="907"/>
                </a:xfrm>
                <a:prstGeom prst="ellipse">
                  <a:avLst/>
                </a:prstGeom>
                <a:solidFill>
                  <a:schemeClr val="bg1">
                    <a:alpha val="67000"/>
                  </a:schemeClr>
                </a:solidFill>
                <a:ln>
                  <a:solidFill>
                    <a:srgbClr val="34AD73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10050" y="5287"/>
                  <a:ext cx="907" cy="907"/>
                </a:xfrm>
                <a:prstGeom prst="ellipse">
                  <a:avLst/>
                </a:prstGeom>
                <a:solidFill>
                  <a:schemeClr val="bg1">
                    <a:alpha val="67000"/>
                  </a:schemeClr>
                </a:solidFill>
                <a:ln>
                  <a:solidFill>
                    <a:srgbClr val="34AD73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9138" y="6194"/>
                  <a:ext cx="907" cy="907"/>
                </a:xfrm>
                <a:prstGeom prst="ellipse">
                  <a:avLst/>
                </a:prstGeom>
                <a:solidFill>
                  <a:schemeClr val="bg1">
                    <a:alpha val="67000"/>
                  </a:schemeClr>
                </a:solidFill>
                <a:ln>
                  <a:solidFill>
                    <a:srgbClr val="34AD73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0" name="直接箭头连接符 59"/>
                <p:cNvCxnSpPr/>
                <p:nvPr/>
              </p:nvCxnSpPr>
              <p:spPr>
                <a:xfrm rot="16200000">
                  <a:off x="8107" y="6080"/>
                  <a:ext cx="266" cy="266"/>
                </a:xfrm>
                <a:prstGeom prst="straightConnector1">
                  <a:avLst/>
                </a:prstGeom>
                <a:ln w="22225">
                  <a:solidFill>
                    <a:srgbClr val="34AD73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/>
                <p:cNvCxnSpPr/>
                <p:nvPr/>
              </p:nvCxnSpPr>
              <p:spPr>
                <a:xfrm rot="16200000">
                  <a:off x="7183" y="5154"/>
                  <a:ext cx="266" cy="266"/>
                </a:xfrm>
                <a:prstGeom prst="straightConnector1">
                  <a:avLst/>
                </a:prstGeom>
                <a:ln w="22225">
                  <a:solidFill>
                    <a:srgbClr val="34AD73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箭头连接符 61"/>
                <p:cNvCxnSpPr/>
                <p:nvPr/>
              </p:nvCxnSpPr>
              <p:spPr>
                <a:xfrm rot="16200000">
                  <a:off x="8994" y="6968"/>
                  <a:ext cx="266" cy="266"/>
                </a:xfrm>
                <a:prstGeom prst="straightConnector1">
                  <a:avLst/>
                </a:prstGeom>
                <a:ln w="22225">
                  <a:solidFill>
                    <a:srgbClr val="34AD73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/>
                <p:cNvCxnSpPr/>
                <p:nvPr/>
              </p:nvCxnSpPr>
              <p:spPr>
                <a:xfrm rot="16200000">
                  <a:off x="9922" y="6059"/>
                  <a:ext cx="266" cy="266"/>
                </a:xfrm>
                <a:prstGeom prst="straightConnector1">
                  <a:avLst/>
                </a:prstGeom>
                <a:ln w="22225">
                  <a:solidFill>
                    <a:srgbClr val="34AD73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箭头连接符 64"/>
                <p:cNvCxnSpPr/>
                <p:nvPr/>
              </p:nvCxnSpPr>
              <p:spPr>
                <a:xfrm rot="16200000">
                  <a:off x="9002" y="5154"/>
                  <a:ext cx="266" cy="266"/>
                </a:xfrm>
                <a:prstGeom prst="straightConnector1">
                  <a:avLst/>
                </a:prstGeom>
                <a:ln w="22225">
                  <a:solidFill>
                    <a:srgbClr val="34AD73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箭头连接符 65"/>
                <p:cNvCxnSpPr/>
                <p:nvPr/>
              </p:nvCxnSpPr>
              <p:spPr>
                <a:xfrm rot="16200000">
                  <a:off x="10815" y="5154"/>
                  <a:ext cx="266" cy="266"/>
                </a:xfrm>
                <a:prstGeom prst="straightConnector1">
                  <a:avLst/>
                </a:prstGeom>
                <a:ln w="22225">
                  <a:solidFill>
                    <a:srgbClr val="34AD73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箭头连接符 66"/>
                <p:cNvCxnSpPr>
                  <a:stCxn id="2" idx="6"/>
                  <a:endCxn id="46" idx="2"/>
                </p:cNvCxnSpPr>
                <p:nvPr/>
              </p:nvCxnSpPr>
              <p:spPr>
                <a:xfrm flipV="1">
                  <a:off x="6406" y="4833"/>
                  <a:ext cx="908" cy="1"/>
                </a:xfrm>
                <a:prstGeom prst="straightConnector1">
                  <a:avLst/>
                </a:prstGeom>
                <a:ln w="22225">
                  <a:solidFill>
                    <a:srgbClr val="4885ED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67"/>
                <p:cNvCxnSpPr/>
                <p:nvPr/>
              </p:nvCxnSpPr>
              <p:spPr>
                <a:xfrm flipV="1">
                  <a:off x="7314" y="5739"/>
                  <a:ext cx="908" cy="1"/>
                </a:xfrm>
                <a:prstGeom prst="straightConnector1">
                  <a:avLst/>
                </a:prstGeom>
                <a:ln w="22225">
                  <a:solidFill>
                    <a:srgbClr val="4885ED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/>
                <p:cNvCxnSpPr/>
                <p:nvPr/>
              </p:nvCxnSpPr>
              <p:spPr>
                <a:xfrm flipV="1">
                  <a:off x="8234" y="6657"/>
                  <a:ext cx="908" cy="1"/>
                </a:xfrm>
                <a:prstGeom prst="straightConnector1">
                  <a:avLst/>
                </a:prstGeom>
                <a:ln w="22225">
                  <a:solidFill>
                    <a:srgbClr val="4885ED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/>
                <p:nvPr/>
              </p:nvCxnSpPr>
              <p:spPr>
                <a:xfrm flipV="1">
                  <a:off x="10050" y="6656"/>
                  <a:ext cx="908" cy="1"/>
                </a:xfrm>
                <a:prstGeom prst="straightConnector1">
                  <a:avLst/>
                </a:prstGeom>
                <a:ln w="22225">
                  <a:solidFill>
                    <a:srgbClr val="4885ED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箭头连接符 70"/>
                <p:cNvCxnSpPr/>
                <p:nvPr/>
              </p:nvCxnSpPr>
              <p:spPr>
                <a:xfrm flipV="1">
                  <a:off x="9137" y="5739"/>
                  <a:ext cx="908" cy="1"/>
                </a:xfrm>
                <a:prstGeom prst="straightConnector1">
                  <a:avLst/>
                </a:prstGeom>
                <a:ln w="22225">
                  <a:solidFill>
                    <a:srgbClr val="4885ED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/>
                <p:cNvCxnSpPr/>
                <p:nvPr/>
              </p:nvCxnSpPr>
              <p:spPr>
                <a:xfrm flipV="1">
                  <a:off x="10962" y="5750"/>
                  <a:ext cx="908" cy="1"/>
                </a:xfrm>
                <a:prstGeom prst="straightConnector1">
                  <a:avLst/>
                </a:prstGeom>
                <a:ln w="22225">
                  <a:solidFill>
                    <a:srgbClr val="4885ED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箭头连接符 72"/>
                <p:cNvCxnSpPr/>
                <p:nvPr/>
              </p:nvCxnSpPr>
              <p:spPr>
                <a:xfrm flipV="1">
                  <a:off x="8230" y="4821"/>
                  <a:ext cx="908" cy="1"/>
                </a:xfrm>
                <a:prstGeom prst="straightConnector1">
                  <a:avLst/>
                </a:prstGeom>
                <a:ln w="22225">
                  <a:solidFill>
                    <a:srgbClr val="4885ED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73"/>
                <p:cNvCxnSpPr/>
                <p:nvPr/>
              </p:nvCxnSpPr>
              <p:spPr>
                <a:xfrm flipV="1">
                  <a:off x="10045" y="4833"/>
                  <a:ext cx="908" cy="1"/>
                </a:xfrm>
                <a:prstGeom prst="straightConnector1">
                  <a:avLst/>
                </a:prstGeom>
                <a:ln w="22225">
                  <a:solidFill>
                    <a:srgbClr val="4885ED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74"/>
                <p:cNvCxnSpPr/>
                <p:nvPr/>
              </p:nvCxnSpPr>
              <p:spPr>
                <a:xfrm flipV="1">
                  <a:off x="11869" y="4834"/>
                  <a:ext cx="908" cy="1"/>
                </a:xfrm>
                <a:prstGeom prst="straightConnector1">
                  <a:avLst/>
                </a:prstGeom>
                <a:ln w="22225">
                  <a:solidFill>
                    <a:srgbClr val="4885ED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箭头连接符 75"/>
                <p:cNvCxnSpPr/>
                <p:nvPr/>
              </p:nvCxnSpPr>
              <p:spPr>
                <a:xfrm flipV="1">
                  <a:off x="9126" y="7555"/>
                  <a:ext cx="908" cy="1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prstDash val="sysDash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55" name="椭圆 54"/>
                <p:cNvSpPr/>
                <p:nvPr/>
              </p:nvSpPr>
              <p:spPr>
                <a:xfrm>
                  <a:off x="9138" y="4378"/>
                  <a:ext cx="907" cy="907"/>
                </a:xfrm>
                <a:prstGeom prst="ellipse">
                  <a:avLst/>
                </a:prstGeom>
                <a:solidFill>
                  <a:schemeClr val="bg1">
                    <a:alpha val="67000"/>
                  </a:schemeClr>
                </a:solidFill>
                <a:ln>
                  <a:solidFill>
                    <a:srgbClr val="34AD73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05" name="对象 10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5602" y="4566"/>
                <a:ext cx="736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5" name="" r:id="rId1" imgW="292100" imgH="190500" progId="Equation.KSEE3">
                        <p:embed/>
                      </p:oleObj>
                    </mc:Choice>
                    <mc:Fallback>
                      <p:oleObj name="" r:id="rId1" imgW="2921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602" y="4566"/>
                              <a:ext cx="736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6" name="对象 105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6521" y="5483"/>
                <a:ext cx="704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" name="" r:id="rId3" imgW="279400" imgH="190500" progId="Equation.KSEE3">
                        <p:embed/>
                      </p:oleObj>
                    </mc:Choice>
                    <mc:Fallback>
                      <p:oleObj name="" r:id="rId3" imgW="2794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521" y="5483"/>
                              <a:ext cx="704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7" name="对象 106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7402" y="6392"/>
                <a:ext cx="736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8" name="" r:id="rId5" imgW="292100" imgH="190500" progId="Equation.KSEE3">
                        <p:embed/>
                      </p:oleObj>
                    </mc:Choice>
                    <mc:Fallback>
                      <p:oleObj name="" r:id="rId5" imgW="2921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02" y="6392"/>
                              <a:ext cx="736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9" name="对象 10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8322" y="7300"/>
                <a:ext cx="704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0" name="" r:id="rId7" imgW="279400" imgH="190500" progId="Equation.KSEE3">
                        <p:embed/>
                      </p:oleObj>
                    </mc:Choice>
                    <mc:Fallback>
                      <p:oleObj name="" r:id="rId7" imgW="2794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22" y="7300"/>
                              <a:ext cx="704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1" name="对象 110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9210" y="8206"/>
                <a:ext cx="736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2" name="" r:id="rId9" imgW="292100" imgH="190500" progId="Equation.KSEE3">
                        <p:embed/>
                      </p:oleObj>
                    </mc:Choice>
                    <mc:Fallback>
                      <p:oleObj name="" r:id="rId9" imgW="2921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10" y="8206"/>
                              <a:ext cx="736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3" name="对象 112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7418" y="4566"/>
                <a:ext cx="704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" name="" r:id="rId11" imgW="279400" imgH="190500" progId="Equation.KSEE3">
                        <p:embed/>
                      </p:oleObj>
                    </mc:Choice>
                    <mc:Fallback>
                      <p:oleObj name="" r:id="rId11" imgW="2794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418" y="4566"/>
                              <a:ext cx="704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5" name="对象 11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9226" y="4566"/>
                <a:ext cx="736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" name="" r:id="rId13" imgW="292100" imgH="190500" progId="Equation.KSEE3">
                        <p:embed/>
                      </p:oleObj>
                    </mc:Choice>
                    <mc:Fallback>
                      <p:oleObj name="" r:id="rId13" imgW="2921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26" y="4566"/>
                              <a:ext cx="736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7" name="对象 116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072" y="4566"/>
                <a:ext cx="704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8" name="" r:id="rId15" imgW="279400" imgH="190500" progId="Equation.KSEE3">
                        <p:embed/>
                      </p:oleObj>
                    </mc:Choice>
                    <mc:Fallback>
                      <p:oleObj name="" r:id="rId15" imgW="2794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072" y="4566"/>
                              <a:ext cx="704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9" name="对象 11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2854" y="4566"/>
                <a:ext cx="736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0" name="" r:id="rId17" imgW="292100" imgH="190500" progId="Equation.KSEE3">
                        <p:embed/>
                      </p:oleObj>
                    </mc:Choice>
                    <mc:Fallback>
                      <p:oleObj name="" r:id="rId17" imgW="2921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854" y="4566"/>
                              <a:ext cx="736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1" name="对象 120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8354" y="5483"/>
                <a:ext cx="640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2" name="" r:id="rId19" imgW="254000" imgH="190500" progId="Equation.KSEE3">
                        <p:embed/>
                      </p:oleObj>
                    </mc:Choice>
                    <mc:Fallback>
                      <p:oleObj name="" r:id="rId19" imgW="2540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54" y="5483"/>
                              <a:ext cx="640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3" name="对象 122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0143" y="5483"/>
                <a:ext cx="704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4" name="" r:id="rId21" imgW="279400" imgH="190500" progId="Equation.KSEE3">
                        <p:embed/>
                      </p:oleObj>
                    </mc:Choice>
                    <mc:Fallback>
                      <p:oleObj name="" r:id="rId21" imgW="2794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143" y="5483"/>
                              <a:ext cx="704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5" name="对象 12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988" y="5483"/>
                <a:ext cx="672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6" name="" r:id="rId23" imgW="266700" imgH="190500" progId="Equation.KSEE3">
                        <p:embed/>
                      </p:oleObj>
                    </mc:Choice>
                    <mc:Fallback>
                      <p:oleObj name="" r:id="rId23" imgW="2667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988" y="5483"/>
                              <a:ext cx="672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7" name="对象 126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9258" y="6392"/>
                <a:ext cx="704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8" name="" r:id="rId25" imgW="279400" imgH="190500" progId="Equation.KSEE3">
                        <p:embed/>
                      </p:oleObj>
                    </mc:Choice>
                    <mc:Fallback>
                      <p:oleObj name="" r:id="rId25" imgW="2794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58" y="6392"/>
                              <a:ext cx="704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9" name="对象 12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1040" y="6392"/>
                <a:ext cx="736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0" name="" r:id="rId27" imgW="292100" imgH="190500" progId="Equation.KSEE3">
                        <p:embed/>
                      </p:oleObj>
                    </mc:Choice>
                    <mc:Fallback>
                      <p:oleObj name="" r:id="rId27" imgW="2921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040" y="6392"/>
                              <a:ext cx="736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1" name="对象 130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0165" y="7300"/>
                <a:ext cx="672" cy="51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2" name="" r:id="rId29" imgW="266700" imgH="190500" progId="Equation.KSEE3">
                        <p:embed/>
                      </p:oleObj>
                    </mc:Choice>
                    <mc:Fallback>
                      <p:oleObj name="" r:id="rId29" imgW="266700" imgH="1905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3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165" y="7300"/>
                              <a:ext cx="672" cy="51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37" name="直接连接符 136"/>
              <p:cNvCxnSpPr/>
              <p:nvPr/>
            </p:nvCxnSpPr>
            <p:spPr>
              <a:xfrm>
                <a:off x="7695" y="4379"/>
                <a:ext cx="2835" cy="0"/>
              </a:xfrm>
              <a:prstGeom prst="line">
                <a:avLst/>
              </a:prstGeom>
              <a:ln w="22225">
                <a:solidFill>
                  <a:srgbClr val="DC4A3D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 flipH="1" flipV="1">
                <a:off x="7687" y="4367"/>
                <a:ext cx="2" cy="425"/>
              </a:xfrm>
              <a:prstGeom prst="line">
                <a:avLst/>
              </a:prstGeom>
              <a:ln w="22225">
                <a:solidFill>
                  <a:srgbClr val="DC4A3D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 flipH="1" flipV="1">
                <a:off x="9512" y="4366"/>
                <a:ext cx="2" cy="425"/>
              </a:xfrm>
              <a:prstGeom prst="line">
                <a:avLst/>
              </a:prstGeom>
              <a:ln w="22225">
                <a:solidFill>
                  <a:srgbClr val="DC4A3D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aphicFrame>
            <p:nvGraphicFramePr>
              <p:cNvPr id="144" name="对象 14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110" y="5230"/>
              <a:ext cx="180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" r:id="rId31" imgW="114300" imgH="215900" progId="Equation.KSEE3">
                      <p:embed/>
                    </p:oleObj>
                  </mc:Choice>
                  <mc:Fallback>
                    <p:oleObj name="" r:id="rId31" imgW="114300" imgH="215900" progId="Equation.KSEE3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7110" y="5230"/>
                            <a:ext cx="180" cy="34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46" name="组合 145"/>
              <p:cNvGrpSpPr/>
              <p:nvPr/>
            </p:nvGrpSpPr>
            <p:grpSpPr>
              <a:xfrm>
                <a:off x="10115" y="4039"/>
                <a:ext cx="714" cy="580"/>
                <a:chOff x="15251" y="3686"/>
                <a:chExt cx="714" cy="580"/>
              </a:xfrm>
            </p:grpSpPr>
            <p:sp>
              <p:nvSpPr>
                <p:cNvPr id="143" name="矩形 142"/>
                <p:cNvSpPr/>
                <p:nvPr/>
              </p:nvSpPr>
              <p:spPr>
                <a:xfrm>
                  <a:off x="15251" y="3699"/>
                  <a:ext cx="567" cy="56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5" name="文本框 144"/>
                <p:cNvSpPr txBox="1"/>
                <p:nvPr/>
              </p:nvSpPr>
              <p:spPr>
                <a:xfrm>
                  <a:off x="15251" y="3686"/>
                  <a:ext cx="715" cy="580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r>
                    <a:rPr lang="zh-CN" altLang="en-US"/>
                    <a:t>𝓛</a:t>
                  </a:r>
                  <a:endParaRPr lang="zh-CN" altLang="en-US"/>
                </a:p>
              </p:txBody>
            </p:sp>
          </p:grpSp>
          <p:sp>
            <p:nvSpPr>
              <p:cNvPr id="152" name="文本框 151"/>
              <p:cNvSpPr txBox="1"/>
              <p:nvPr/>
            </p:nvSpPr>
            <p:spPr>
              <a:xfrm rot="2700000">
                <a:off x="6665" y="7932"/>
                <a:ext cx="207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Backbone</a:t>
                </a:r>
                <a:endParaRPr lang="en-US" altLang="zh-CN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cxnSp>
          <p:nvCxnSpPr>
            <p:cNvPr id="154" name="直接箭头连接符 153"/>
            <p:cNvCxnSpPr/>
            <p:nvPr/>
          </p:nvCxnSpPr>
          <p:spPr>
            <a:xfrm>
              <a:off x="11264" y="7305"/>
              <a:ext cx="266" cy="2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5" name="文本框 154"/>
            <p:cNvSpPr txBox="1"/>
            <p:nvPr/>
          </p:nvSpPr>
          <p:spPr>
            <a:xfrm>
              <a:off x="11623" y="7214"/>
              <a:ext cx="25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Down-sampling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11623" y="7781"/>
              <a:ext cx="203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Up-sampling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11623" y="8348"/>
              <a:ext cx="237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Skip connection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11639" y="8915"/>
              <a:ext cx="194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Convolution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59" name="直接箭头连接符 158"/>
            <p:cNvCxnSpPr/>
            <p:nvPr/>
          </p:nvCxnSpPr>
          <p:spPr>
            <a:xfrm rot="16200000">
              <a:off x="11282" y="7914"/>
              <a:ext cx="266" cy="26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/>
            <p:nvPr/>
          </p:nvCxnSpPr>
          <p:spPr>
            <a:xfrm flipV="1">
              <a:off x="11226" y="8614"/>
              <a:ext cx="386" cy="1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164" name="对象 16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26" y="9016"/>
            <a:ext cx="414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" name="" r:id="rId33" imgW="254000" imgH="190500" progId="Equation.KSEE3">
                    <p:embed/>
                  </p:oleObj>
                </mc:Choice>
                <mc:Fallback>
                  <p:oleObj name="" r:id="rId33" imgW="254000" imgH="190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11226" y="9016"/>
                          <a:ext cx="414" cy="33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7" name="图片 16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12180" y="1988820"/>
            <a:ext cx="6897370" cy="4231005"/>
          </a:xfrm>
          <a:prstGeom prst="rect">
            <a:avLst/>
          </a:prstGeom>
        </p:spPr>
      </p:pic>
      <p:sp>
        <p:nvSpPr>
          <p:cNvPr id="290" name="文本框 289"/>
          <p:cNvSpPr txBox="1"/>
          <p:nvPr/>
        </p:nvSpPr>
        <p:spPr>
          <a:xfrm>
            <a:off x="8748395" y="112458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2019935" cy="742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Yolov5s</a:t>
            </a:r>
            <a:endParaRPr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61" name="组合 360"/>
          <p:cNvGrpSpPr/>
          <p:nvPr/>
        </p:nvGrpSpPr>
        <p:grpSpPr>
          <a:xfrm>
            <a:off x="179705" y="1236345"/>
            <a:ext cx="11836400" cy="5285740"/>
            <a:chOff x="3821" y="5627"/>
            <a:chExt cx="18640" cy="8324"/>
          </a:xfrm>
        </p:grpSpPr>
        <p:grpSp>
          <p:nvGrpSpPr>
            <p:cNvPr id="345" name="组合 344"/>
            <p:cNvGrpSpPr/>
            <p:nvPr/>
          </p:nvGrpSpPr>
          <p:grpSpPr>
            <a:xfrm>
              <a:off x="3821" y="5627"/>
              <a:ext cx="18641" cy="8325"/>
              <a:chOff x="3040" y="8146"/>
              <a:chExt cx="18641" cy="8325"/>
            </a:xfrm>
          </p:grpSpPr>
          <p:grpSp>
            <p:nvGrpSpPr>
              <p:cNvPr id="288" name="组合 287"/>
              <p:cNvGrpSpPr/>
              <p:nvPr/>
            </p:nvGrpSpPr>
            <p:grpSpPr>
              <a:xfrm>
                <a:off x="3040" y="8146"/>
                <a:ext cx="18641" cy="8325"/>
                <a:chOff x="2358" y="8121"/>
                <a:chExt cx="18641" cy="8325"/>
              </a:xfrm>
            </p:grpSpPr>
            <p:grpSp>
              <p:nvGrpSpPr>
                <p:cNvPr id="255" name="组合 254"/>
                <p:cNvGrpSpPr/>
                <p:nvPr/>
              </p:nvGrpSpPr>
              <p:grpSpPr>
                <a:xfrm>
                  <a:off x="14875" y="13838"/>
                  <a:ext cx="6124" cy="2608"/>
                  <a:chOff x="16158" y="9936"/>
                  <a:chExt cx="6124" cy="2608"/>
                </a:xfrm>
              </p:grpSpPr>
              <p:sp>
                <p:nvSpPr>
                  <p:cNvPr id="252" name="圆角矩形 251"/>
                  <p:cNvSpPr/>
                  <p:nvPr/>
                </p:nvSpPr>
                <p:spPr>
                  <a:xfrm>
                    <a:off x="16158" y="9936"/>
                    <a:ext cx="6124" cy="2608"/>
                  </a:xfrm>
                  <a:prstGeom prst="round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>
                            <a:lumMod val="95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88" name="组合 187"/>
                  <p:cNvGrpSpPr/>
                  <p:nvPr/>
                </p:nvGrpSpPr>
                <p:grpSpPr>
                  <a:xfrm>
                    <a:off x="16400" y="10284"/>
                    <a:ext cx="5618" cy="2041"/>
                    <a:chOff x="14245" y="4833"/>
                    <a:chExt cx="5618" cy="2041"/>
                  </a:xfrm>
                </p:grpSpPr>
                <p:grpSp>
                  <p:nvGrpSpPr>
                    <p:cNvPr id="145" name="组合 144"/>
                    <p:cNvGrpSpPr/>
                    <p:nvPr/>
                  </p:nvGrpSpPr>
                  <p:grpSpPr>
                    <a:xfrm>
                      <a:off x="14245" y="5479"/>
                      <a:ext cx="5618" cy="636"/>
                      <a:chOff x="8608" y="6786"/>
                      <a:chExt cx="5618" cy="636"/>
                    </a:xfrm>
                  </p:grpSpPr>
                  <p:sp>
                    <p:nvSpPr>
                      <p:cNvPr id="146" name="圆角矩形 145"/>
                      <p:cNvSpPr/>
                      <p:nvPr/>
                    </p:nvSpPr>
                    <p:spPr>
                      <a:xfrm>
                        <a:off x="8608" y="6885"/>
                        <a:ext cx="567" cy="454"/>
                      </a:xfrm>
                      <a:prstGeom prst="roundRect">
                        <a:avLst>
                          <a:gd name="adj" fmla="val 25330"/>
                        </a:avLst>
                      </a:prstGeom>
                      <a:solidFill>
                        <a:srgbClr val="4BB3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7" name="文本框 146"/>
                      <p:cNvSpPr txBox="1"/>
                      <p:nvPr/>
                    </p:nvSpPr>
                    <p:spPr>
                      <a:xfrm>
                        <a:off x="9161" y="6846"/>
                        <a:ext cx="637" cy="5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600"/>
                          <a:t>=</a:t>
                        </a:r>
                        <a:endParaRPr lang="en-US" altLang="zh-CN" sz="1600"/>
                      </a:p>
                    </p:txBody>
                  </p:sp>
                  <p:cxnSp>
                    <p:nvCxnSpPr>
                      <p:cNvPr id="152" name="直接连接符 151"/>
                      <p:cNvCxnSpPr/>
                      <p:nvPr/>
                    </p:nvCxnSpPr>
                    <p:spPr>
                      <a:xfrm flipV="1">
                        <a:off x="10295" y="7104"/>
                        <a:ext cx="113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57" name="梯形 156"/>
                      <p:cNvSpPr/>
                      <p:nvPr/>
                    </p:nvSpPr>
                    <p:spPr>
                      <a:xfrm rot="5400000">
                        <a:off x="12396" y="6839"/>
                        <a:ext cx="636" cy="529"/>
                      </a:xfrm>
                      <a:prstGeom prst="trapezoid">
                        <a:avLst>
                          <a:gd name="adj" fmla="val 36772"/>
                        </a:avLst>
                      </a:prstGeom>
                      <a:solidFill>
                        <a:srgbClr val="FFC047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8" name="圆角矩形 157"/>
                      <p:cNvSpPr/>
                      <p:nvPr/>
                    </p:nvSpPr>
                    <p:spPr>
                      <a:xfrm>
                        <a:off x="13319" y="6885"/>
                        <a:ext cx="567" cy="454"/>
                      </a:xfrm>
                      <a:prstGeom prst="roundRect">
                        <a:avLst>
                          <a:gd name="adj" fmla="val 25330"/>
                        </a:avLst>
                      </a:prstGeom>
                      <a:solidFill>
                        <a:srgbClr val="8BDCDD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159" name="直接箭头连接符 158"/>
                      <p:cNvCxnSpPr/>
                      <p:nvPr/>
                    </p:nvCxnSpPr>
                    <p:spPr>
                      <a:xfrm>
                        <a:off x="12979" y="7112"/>
                        <a:ext cx="340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直接箭头连接符 163"/>
                      <p:cNvCxnSpPr/>
                      <p:nvPr/>
                    </p:nvCxnSpPr>
                    <p:spPr>
                      <a:xfrm>
                        <a:off x="13886" y="7112"/>
                        <a:ext cx="340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66" name="圆角矩形 165"/>
                    <p:cNvSpPr/>
                    <p:nvPr/>
                  </p:nvSpPr>
                  <p:spPr>
                    <a:xfrm>
                      <a:off x="15365" y="5578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67" name="直接箭头连接符 166"/>
                    <p:cNvCxnSpPr/>
                    <p:nvPr/>
                  </p:nvCxnSpPr>
                  <p:spPr>
                    <a:xfrm>
                      <a:off x="15138" y="5805"/>
                      <a:ext cx="227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8" name="圆角矩形 167"/>
                    <p:cNvSpPr/>
                    <p:nvPr/>
                  </p:nvSpPr>
                  <p:spPr>
                    <a:xfrm>
                      <a:off x="16499" y="4833"/>
                      <a:ext cx="1159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FE17F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69" name="直接箭头连接符 168"/>
                    <p:cNvCxnSpPr>
                      <a:stCxn id="172" idx="6"/>
                      <a:endCxn id="168" idx="1"/>
                    </p:cNvCxnSpPr>
                    <p:nvPr/>
                  </p:nvCxnSpPr>
                  <p:spPr>
                    <a:xfrm flipV="1">
                      <a:off x="16045" y="5060"/>
                      <a:ext cx="454" cy="73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0" name="圆角矩形 169"/>
                    <p:cNvSpPr/>
                    <p:nvPr/>
                  </p:nvSpPr>
                  <p:spPr>
                    <a:xfrm>
                      <a:off x="16499" y="5513"/>
                      <a:ext cx="1159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FE17F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1" name="圆角矩形 170"/>
                    <p:cNvSpPr/>
                    <p:nvPr/>
                  </p:nvSpPr>
                  <p:spPr>
                    <a:xfrm>
                      <a:off x="16499" y="6194"/>
                      <a:ext cx="1159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FE17F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73" name="直接箭头连接符 172"/>
                    <p:cNvCxnSpPr>
                      <a:stCxn id="172" idx="6"/>
                    </p:cNvCxnSpPr>
                    <p:nvPr/>
                  </p:nvCxnSpPr>
                  <p:spPr>
                    <a:xfrm flipV="1">
                      <a:off x="16045" y="5740"/>
                      <a:ext cx="454" cy="5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4" name="直接箭头连接符 173"/>
                    <p:cNvCxnSpPr>
                      <a:stCxn id="172" idx="6"/>
                      <a:endCxn id="171" idx="1"/>
                    </p:cNvCxnSpPr>
                    <p:nvPr/>
                  </p:nvCxnSpPr>
                  <p:spPr>
                    <a:xfrm>
                      <a:off x="16045" y="5798"/>
                      <a:ext cx="454" cy="62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5" name="直接箭头连接符 174"/>
                    <p:cNvCxnSpPr>
                      <a:stCxn id="168" idx="3"/>
                    </p:cNvCxnSpPr>
                    <p:nvPr/>
                  </p:nvCxnSpPr>
                  <p:spPr>
                    <a:xfrm>
                      <a:off x="17658" y="5060"/>
                      <a:ext cx="428" cy="567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直接箭头连接符 175"/>
                    <p:cNvCxnSpPr>
                      <a:stCxn id="170" idx="3"/>
                      <a:endCxn id="185" idx="2"/>
                    </p:cNvCxnSpPr>
                    <p:nvPr/>
                  </p:nvCxnSpPr>
                  <p:spPr>
                    <a:xfrm>
                      <a:off x="17658" y="5740"/>
                      <a:ext cx="429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直接箭头连接符 176"/>
                    <p:cNvCxnSpPr>
                      <a:stCxn id="171" idx="3"/>
                      <a:endCxn id="186" idx="2"/>
                    </p:cNvCxnSpPr>
                    <p:nvPr/>
                  </p:nvCxnSpPr>
                  <p:spPr>
                    <a:xfrm flipV="1">
                      <a:off x="17658" y="5853"/>
                      <a:ext cx="428" cy="568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直接箭头连接符 177"/>
                    <p:cNvCxnSpPr/>
                    <p:nvPr/>
                  </p:nvCxnSpPr>
                  <p:spPr>
                    <a:xfrm>
                      <a:off x="16045" y="5797"/>
                      <a:ext cx="454" cy="1077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non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0" name="直接箭头连接符 179"/>
                    <p:cNvCxnSpPr/>
                    <p:nvPr/>
                  </p:nvCxnSpPr>
                  <p:spPr>
                    <a:xfrm>
                      <a:off x="16492" y="6874"/>
                      <a:ext cx="1145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non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" name="直接箭头连接符 181"/>
                    <p:cNvCxnSpPr>
                      <a:endCxn id="187" idx="2"/>
                    </p:cNvCxnSpPr>
                    <p:nvPr/>
                  </p:nvCxnSpPr>
                  <p:spPr>
                    <a:xfrm flipV="1">
                      <a:off x="17632" y="6023"/>
                      <a:ext cx="455" cy="85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84" name="组合 283"/>
                <p:cNvGrpSpPr/>
                <p:nvPr/>
              </p:nvGrpSpPr>
              <p:grpSpPr>
                <a:xfrm>
                  <a:off x="2387" y="8121"/>
                  <a:ext cx="18354" cy="4008"/>
                  <a:chOff x="3266" y="5117"/>
                  <a:chExt cx="18354" cy="4008"/>
                </a:xfrm>
              </p:grpSpPr>
              <p:grpSp>
                <p:nvGrpSpPr>
                  <p:cNvPr id="25" name="组合 24"/>
                  <p:cNvGrpSpPr/>
                  <p:nvPr/>
                </p:nvGrpSpPr>
                <p:grpSpPr>
                  <a:xfrm>
                    <a:off x="3266" y="5117"/>
                    <a:ext cx="10170" cy="1020"/>
                    <a:chOff x="6293" y="6307"/>
                    <a:chExt cx="10170" cy="1020"/>
                  </a:xfrm>
                </p:grpSpPr>
                <p:grpSp>
                  <p:nvGrpSpPr>
                    <p:cNvPr id="7" name="组合 6"/>
                    <p:cNvGrpSpPr/>
                    <p:nvPr/>
                  </p:nvGrpSpPr>
                  <p:grpSpPr>
                    <a:xfrm>
                      <a:off x="6293" y="6307"/>
                      <a:ext cx="1021" cy="1021"/>
                      <a:chOff x="8334" y="6761"/>
                      <a:chExt cx="1021" cy="1021"/>
                    </a:xfrm>
                  </p:grpSpPr>
                  <p:sp>
                    <p:nvSpPr>
                      <p:cNvPr id="3" name="矩形 2"/>
                      <p:cNvSpPr/>
                      <p:nvPr/>
                    </p:nvSpPr>
                    <p:spPr>
                      <a:xfrm>
                        <a:off x="8561" y="6761"/>
                        <a:ext cx="794" cy="794"/>
                      </a:xfrm>
                      <a:prstGeom prst="rect">
                        <a:avLst/>
                      </a:prstGeom>
                      <a:solidFill>
                        <a:srgbClr val="5BD3FF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" name="矩形 4"/>
                      <p:cNvSpPr/>
                      <p:nvPr/>
                    </p:nvSpPr>
                    <p:spPr>
                      <a:xfrm>
                        <a:off x="8447" y="6874"/>
                        <a:ext cx="794" cy="794"/>
                      </a:xfrm>
                      <a:prstGeom prst="rect">
                        <a:avLst/>
                      </a:prstGeom>
                      <a:solidFill>
                        <a:srgbClr val="32DC9A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" name="矩形 1"/>
                      <p:cNvSpPr/>
                      <p:nvPr/>
                    </p:nvSpPr>
                    <p:spPr>
                      <a:xfrm>
                        <a:off x="8334" y="6988"/>
                        <a:ext cx="794" cy="794"/>
                      </a:xfrm>
                      <a:prstGeom prst="rect">
                        <a:avLst/>
                      </a:prstGeom>
                      <a:solidFill>
                        <a:srgbClr val="FF5555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cxnSp>
                  <p:nvCxnSpPr>
                    <p:cNvPr id="8" name="直接箭头连接符 7"/>
                    <p:cNvCxnSpPr>
                      <a:stCxn id="3" idx="3"/>
                    </p:cNvCxnSpPr>
                    <p:nvPr/>
                  </p:nvCxnSpPr>
                  <p:spPr>
                    <a:xfrm>
                      <a:off x="7314" y="6704"/>
                      <a:ext cx="283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" name="圆角矩形 9"/>
                    <p:cNvSpPr/>
                    <p:nvPr/>
                  </p:nvSpPr>
                  <p:spPr>
                    <a:xfrm>
                      <a:off x="7597" y="6477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79EC63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" name="圆角矩形 10"/>
                    <p:cNvSpPr/>
                    <p:nvPr/>
                  </p:nvSpPr>
                  <p:spPr>
                    <a:xfrm>
                      <a:off x="8192" y="6477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" name="圆角矩形 11"/>
                    <p:cNvSpPr/>
                    <p:nvPr/>
                  </p:nvSpPr>
                  <p:spPr>
                    <a:xfrm>
                      <a:off x="8788" y="6477"/>
                      <a:ext cx="72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6FA8E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" name="圆角矩形 12"/>
                    <p:cNvSpPr/>
                    <p:nvPr/>
                  </p:nvSpPr>
                  <p:spPr>
                    <a:xfrm>
                      <a:off x="9544" y="6477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" name="圆角矩形 13"/>
                    <p:cNvSpPr/>
                    <p:nvPr/>
                  </p:nvSpPr>
                  <p:spPr>
                    <a:xfrm>
                      <a:off x="10140" y="6477"/>
                      <a:ext cx="72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6FA8E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5" name="直接箭头连接符 14"/>
                    <p:cNvCxnSpPr/>
                    <p:nvPr/>
                  </p:nvCxnSpPr>
                  <p:spPr>
                    <a:xfrm>
                      <a:off x="10874" y="6704"/>
                      <a:ext cx="397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圆角矩形 15"/>
                    <p:cNvSpPr/>
                    <p:nvPr/>
                  </p:nvSpPr>
                  <p:spPr>
                    <a:xfrm>
                      <a:off x="11282" y="6477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" name="圆角矩形 16"/>
                    <p:cNvSpPr/>
                    <p:nvPr/>
                  </p:nvSpPr>
                  <p:spPr>
                    <a:xfrm>
                      <a:off x="11877" y="6477"/>
                      <a:ext cx="72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6FA8E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8" name="直接箭头连接符 17"/>
                    <p:cNvCxnSpPr/>
                    <p:nvPr/>
                  </p:nvCxnSpPr>
                  <p:spPr>
                    <a:xfrm>
                      <a:off x="12604" y="6704"/>
                      <a:ext cx="397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圆角矩形 18"/>
                    <p:cNvSpPr/>
                    <p:nvPr/>
                  </p:nvSpPr>
                  <p:spPr>
                    <a:xfrm>
                      <a:off x="13001" y="6477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0" name="圆角矩形 19"/>
                    <p:cNvSpPr/>
                    <p:nvPr/>
                  </p:nvSpPr>
                  <p:spPr>
                    <a:xfrm>
                      <a:off x="13595" y="6477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4BB3F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1" name="圆角矩形 20"/>
                    <p:cNvSpPr/>
                    <p:nvPr/>
                  </p:nvSpPr>
                  <p:spPr>
                    <a:xfrm>
                      <a:off x="14189" y="6477"/>
                      <a:ext cx="72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6FFFBA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2" name="圆角矩形 21"/>
                    <p:cNvSpPr/>
                    <p:nvPr/>
                  </p:nvSpPr>
                  <p:spPr>
                    <a:xfrm>
                      <a:off x="14945" y="6477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23" name="直接箭头连接符 22"/>
                    <p:cNvCxnSpPr/>
                    <p:nvPr/>
                  </p:nvCxnSpPr>
                  <p:spPr>
                    <a:xfrm>
                      <a:off x="15500" y="6704"/>
                      <a:ext cx="397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" name="圆角矩形 23"/>
                    <p:cNvSpPr/>
                    <p:nvPr/>
                  </p:nvSpPr>
                  <p:spPr>
                    <a:xfrm>
                      <a:off x="15897" y="6477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91D34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89" name="梯形 188"/>
                  <p:cNvSpPr/>
                  <p:nvPr/>
                </p:nvSpPr>
                <p:spPr>
                  <a:xfrm rot="5400000">
                    <a:off x="13610" y="5555"/>
                    <a:ext cx="636" cy="529"/>
                  </a:xfrm>
                  <a:prstGeom prst="trapezoid">
                    <a:avLst>
                      <a:gd name="adj" fmla="val 36772"/>
                    </a:avLst>
                  </a:prstGeom>
                  <a:solidFill>
                    <a:srgbClr val="FFC04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0" name="梯形 189"/>
                  <p:cNvSpPr/>
                  <p:nvPr/>
                </p:nvSpPr>
                <p:spPr>
                  <a:xfrm rot="5400000">
                    <a:off x="16957" y="5850"/>
                    <a:ext cx="636" cy="529"/>
                  </a:xfrm>
                  <a:prstGeom prst="trapezoid">
                    <a:avLst>
                      <a:gd name="adj" fmla="val 36772"/>
                    </a:avLst>
                  </a:prstGeom>
                  <a:solidFill>
                    <a:srgbClr val="FFC04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3" name="圆角矩形 192"/>
                  <p:cNvSpPr/>
                  <p:nvPr/>
                </p:nvSpPr>
                <p:spPr>
                  <a:xfrm>
                    <a:off x="14457" y="5570"/>
                    <a:ext cx="72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6FFFBA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4" name="圆角矩形 193"/>
                  <p:cNvSpPr/>
                  <p:nvPr/>
                </p:nvSpPr>
                <p:spPr>
                  <a:xfrm>
                    <a:off x="15216" y="5570"/>
                    <a:ext cx="56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8BDCD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5" name="圆角矩形 194"/>
                  <p:cNvSpPr/>
                  <p:nvPr/>
                </p:nvSpPr>
                <p:spPr>
                  <a:xfrm>
                    <a:off x="16066" y="5570"/>
                    <a:ext cx="56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91D34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6" name="圆角矩形 195"/>
                  <p:cNvSpPr/>
                  <p:nvPr/>
                </p:nvSpPr>
                <p:spPr>
                  <a:xfrm>
                    <a:off x="17812" y="5888"/>
                    <a:ext cx="72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6FFFBA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99" name="直接箭头连接符 198"/>
                  <p:cNvCxnSpPr/>
                  <p:nvPr/>
                </p:nvCxnSpPr>
                <p:spPr>
                  <a:xfrm>
                    <a:off x="15783" y="5797"/>
                    <a:ext cx="2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直接箭头连接符 199"/>
                  <p:cNvCxnSpPr/>
                  <p:nvPr/>
                </p:nvCxnSpPr>
                <p:spPr>
                  <a:xfrm>
                    <a:off x="14193" y="5797"/>
                    <a:ext cx="27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直接箭头连接符 200"/>
                  <p:cNvCxnSpPr/>
                  <p:nvPr/>
                </p:nvCxnSpPr>
                <p:spPr>
                  <a:xfrm>
                    <a:off x="17540" y="6115"/>
                    <a:ext cx="27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梯形 201"/>
                  <p:cNvSpPr/>
                  <p:nvPr/>
                </p:nvSpPr>
                <p:spPr>
                  <a:xfrm rot="5400000">
                    <a:off x="16957" y="7245"/>
                    <a:ext cx="636" cy="529"/>
                  </a:xfrm>
                  <a:prstGeom prst="trapezoid">
                    <a:avLst>
                      <a:gd name="adj" fmla="val 36772"/>
                    </a:avLst>
                  </a:prstGeom>
                  <a:solidFill>
                    <a:srgbClr val="FFC04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" name="圆角矩形 202"/>
                  <p:cNvSpPr/>
                  <p:nvPr/>
                </p:nvSpPr>
                <p:spPr>
                  <a:xfrm>
                    <a:off x="17814" y="7283"/>
                    <a:ext cx="72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6FFFBA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04" name="直接箭头连接符 203"/>
                  <p:cNvCxnSpPr/>
                  <p:nvPr/>
                </p:nvCxnSpPr>
                <p:spPr>
                  <a:xfrm>
                    <a:off x="17542" y="7510"/>
                    <a:ext cx="27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梯形 204"/>
                  <p:cNvSpPr/>
                  <p:nvPr/>
                </p:nvSpPr>
                <p:spPr>
                  <a:xfrm rot="5400000">
                    <a:off x="16957" y="8543"/>
                    <a:ext cx="636" cy="529"/>
                  </a:xfrm>
                  <a:prstGeom prst="trapezoid">
                    <a:avLst>
                      <a:gd name="adj" fmla="val 36772"/>
                    </a:avLst>
                  </a:prstGeom>
                  <a:solidFill>
                    <a:srgbClr val="FFC047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6" name="圆角矩形 205"/>
                  <p:cNvSpPr/>
                  <p:nvPr/>
                </p:nvSpPr>
                <p:spPr>
                  <a:xfrm>
                    <a:off x="17814" y="8581"/>
                    <a:ext cx="72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6FFFBA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07" name="直接箭头连接符 206"/>
                  <p:cNvCxnSpPr/>
                  <p:nvPr/>
                </p:nvCxnSpPr>
                <p:spPr>
                  <a:xfrm>
                    <a:off x="17542" y="8808"/>
                    <a:ext cx="27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肘形连接符 208"/>
                  <p:cNvCxnSpPr>
                    <a:stCxn id="210" idx="6"/>
                    <a:endCxn id="56" idx="2"/>
                  </p:cNvCxnSpPr>
                  <p:nvPr/>
                </p:nvCxnSpPr>
                <p:spPr>
                  <a:xfrm>
                    <a:off x="16633" y="5797"/>
                    <a:ext cx="378" cy="169"/>
                  </a:xfrm>
                  <a:prstGeom prst="bentConnector3">
                    <a:avLst>
                      <a:gd name="adj1" fmla="val 50265"/>
                    </a:avLst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肘形连接符 211"/>
                  <p:cNvCxnSpPr>
                    <a:stCxn id="213" idx="6"/>
                    <a:endCxn id="47" idx="2"/>
                  </p:cNvCxnSpPr>
                  <p:nvPr/>
                </p:nvCxnSpPr>
                <p:spPr>
                  <a:xfrm>
                    <a:off x="13437" y="5514"/>
                    <a:ext cx="227" cy="154"/>
                  </a:xfrm>
                  <a:prstGeom prst="bentConnector3">
                    <a:avLst>
                      <a:gd name="adj1" fmla="val 50220"/>
                    </a:avLst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肘形连接符 8"/>
                  <p:cNvCxnSpPr>
                    <a:stCxn id="35" idx="4"/>
                    <a:endCxn id="59" idx="2"/>
                  </p:cNvCxnSpPr>
                  <p:nvPr/>
                </p:nvCxnSpPr>
                <p:spPr>
                  <a:xfrm rot="5400000" flipV="1">
                    <a:off x="12127" y="1368"/>
                    <a:ext cx="750" cy="9017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肘形连接符 40"/>
                  <p:cNvCxnSpPr>
                    <a:stCxn id="45" idx="4"/>
                    <a:endCxn id="46" idx="2"/>
                  </p:cNvCxnSpPr>
                  <p:nvPr/>
                </p:nvCxnSpPr>
                <p:spPr>
                  <a:xfrm rot="5400000" flipV="1">
                    <a:off x="11482" y="3786"/>
                    <a:ext cx="454" cy="3910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圆角矩形 47"/>
                  <p:cNvSpPr/>
                  <p:nvPr/>
                </p:nvSpPr>
                <p:spPr>
                  <a:xfrm>
                    <a:off x="16172" y="7140"/>
                    <a:ext cx="56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8BDCD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圆角矩形 48"/>
                  <p:cNvSpPr/>
                  <p:nvPr/>
                </p:nvSpPr>
                <p:spPr>
                  <a:xfrm>
                    <a:off x="16172" y="8430"/>
                    <a:ext cx="56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8BDCD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1" name="直接箭头连接符 50"/>
                  <p:cNvCxnSpPr/>
                  <p:nvPr/>
                </p:nvCxnSpPr>
                <p:spPr>
                  <a:xfrm>
                    <a:off x="16739" y="8657"/>
                    <a:ext cx="27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肘形连接符 53"/>
                  <p:cNvCxnSpPr>
                    <a:stCxn id="52" idx="4"/>
                    <a:endCxn id="62" idx="2"/>
                  </p:cNvCxnSpPr>
                  <p:nvPr/>
                </p:nvCxnSpPr>
                <p:spPr>
                  <a:xfrm rot="5400000" flipV="1">
                    <a:off x="15510" y="6184"/>
                    <a:ext cx="1888" cy="1114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肘形连接符 63"/>
                  <p:cNvCxnSpPr/>
                  <p:nvPr/>
                </p:nvCxnSpPr>
                <p:spPr>
                  <a:xfrm rot="5400000">
                    <a:off x="16862" y="5425"/>
                    <a:ext cx="1252" cy="2632"/>
                  </a:xfrm>
                  <a:prstGeom prst="bentConnector4">
                    <a:avLst>
                      <a:gd name="adj1" fmla="val 69329"/>
                      <a:gd name="adj2" fmla="val 106952"/>
                    </a:avLst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箭头连接符 66"/>
                  <p:cNvCxnSpPr/>
                  <p:nvPr/>
                </p:nvCxnSpPr>
                <p:spPr>
                  <a:xfrm>
                    <a:off x="16739" y="7367"/>
                    <a:ext cx="27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接箭头连接符 67"/>
                  <p:cNvCxnSpPr/>
                  <p:nvPr/>
                </p:nvCxnSpPr>
                <p:spPr>
                  <a:xfrm>
                    <a:off x="18541" y="6115"/>
                    <a:ext cx="68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箭头连接符 68"/>
                  <p:cNvCxnSpPr/>
                  <p:nvPr/>
                </p:nvCxnSpPr>
                <p:spPr>
                  <a:xfrm>
                    <a:off x="18541" y="7510"/>
                    <a:ext cx="68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箭头连接符 69"/>
                  <p:cNvCxnSpPr/>
                  <p:nvPr/>
                </p:nvCxnSpPr>
                <p:spPr>
                  <a:xfrm>
                    <a:off x="18541" y="8808"/>
                    <a:ext cx="68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肘形连接符 71"/>
                  <p:cNvCxnSpPr>
                    <a:stCxn id="75" idx="4"/>
                    <a:endCxn id="49" idx="1"/>
                  </p:cNvCxnSpPr>
                  <p:nvPr/>
                </p:nvCxnSpPr>
                <p:spPr>
                  <a:xfrm rot="5400000">
                    <a:off x="16924" y="6757"/>
                    <a:ext cx="1147" cy="2651"/>
                  </a:xfrm>
                  <a:prstGeom prst="bentConnector4">
                    <a:avLst>
                      <a:gd name="adj1" fmla="val 66521"/>
                      <a:gd name="adj2" fmla="val 110071"/>
                    </a:avLst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肘形连接符 77"/>
                  <p:cNvCxnSpPr>
                    <a:stCxn id="86" idx="4"/>
                    <a:endCxn id="77" idx="2"/>
                  </p:cNvCxnSpPr>
                  <p:nvPr/>
                </p:nvCxnSpPr>
                <p:spPr>
                  <a:xfrm rot="5400000" flipV="1">
                    <a:off x="13093" y="5052"/>
                    <a:ext cx="3468" cy="4368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圆角矩形 115"/>
                  <p:cNvSpPr/>
                  <p:nvPr/>
                </p:nvSpPr>
                <p:spPr>
                  <a:xfrm>
                    <a:off x="19220" y="5888"/>
                    <a:ext cx="56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AA80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" name="圆角矩形 117"/>
                  <p:cNvSpPr/>
                  <p:nvPr/>
                </p:nvSpPr>
                <p:spPr>
                  <a:xfrm>
                    <a:off x="19221" y="7283"/>
                    <a:ext cx="56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AA80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圆角矩形 121"/>
                  <p:cNvSpPr/>
                  <p:nvPr/>
                </p:nvSpPr>
                <p:spPr>
                  <a:xfrm>
                    <a:off x="19221" y="8575"/>
                    <a:ext cx="567" cy="454"/>
                  </a:xfrm>
                  <a:prstGeom prst="roundRect">
                    <a:avLst>
                      <a:gd name="adj" fmla="val 25330"/>
                    </a:avLst>
                  </a:prstGeom>
                  <a:solidFill>
                    <a:srgbClr val="AA80D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4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23" name="直接箭头连接符 122"/>
                  <p:cNvCxnSpPr/>
                  <p:nvPr/>
                </p:nvCxnSpPr>
                <p:spPr>
                  <a:xfrm>
                    <a:off x="19788" y="6115"/>
                    <a:ext cx="45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直接箭头连接符 123"/>
                  <p:cNvCxnSpPr/>
                  <p:nvPr/>
                </p:nvCxnSpPr>
                <p:spPr>
                  <a:xfrm>
                    <a:off x="19788" y="7509"/>
                    <a:ext cx="45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直接箭头连接符 125"/>
                  <p:cNvCxnSpPr/>
                  <p:nvPr/>
                </p:nvCxnSpPr>
                <p:spPr>
                  <a:xfrm>
                    <a:off x="19788" y="8808"/>
                    <a:ext cx="45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1" name="组合 190"/>
                  <p:cNvGrpSpPr/>
                  <p:nvPr/>
                </p:nvGrpSpPr>
                <p:grpSpPr>
                  <a:xfrm>
                    <a:off x="20316" y="5230"/>
                    <a:ext cx="1304" cy="1304"/>
                    <a:chOff x="20316" y="5230"/>
                    <a:chExt cx="1304" cy="1304"/>
                  </a:xfrm>
                </p:grpSpPr>
                <p:sp>
                  <p:nvSpPr>
                    <p:cNvPr id="303" name="Google Shape;303;p19"/>
                    <p:cNvSpPr/>
                    <p:nvPr/>
                  </p:nvSpPr>
                  <p:spPr>
                    <a:xfrm>
                      <a:off x="20316" y="5230"/>
                      <a:ext cx="1304" cy="1304"/>
                    </a:xfrm>
                    <a:prstGeom prst="cube">
                      <a:avLst>
                        <a:gd name="adj" fmla="val 49508"/>
                      </a:avLst>
                    </a:prstGeom>
                    <a:solidFill>
                      <a:srgbClr val="69A4F6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cxnSp>
                  <p:nvCxnSpPr>
                    <p:cNvPr id="149" name="直接连接符 148"/>
                    <p:cNvCxnSpPr/>
                    <p:nvPr/>
                  </p:nvCxnSpPr>
                  <p:spPr>
                    <a:xfrm>
                      <a:off x="20316" y="5947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直接连接符 149"/>
                    <p:cNvCxnSpPr/>
                    <p:nvPr/>
                  </p:nvCxnSpPr>
                  <p:spPr>
                    <a:xfrm>
                      <a:off x="20316" y="6080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直接连接符 150"/>
                    <p:cNvCxnSpPr/>
                    <p:nvPr/>
                  </p:nvCxnSpPr>
                  <p:spPr>
                    <a:xfrm>
                      <a:off x="20316" y="6194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直接连接符 152"/>
                    <p:cNvCxnSpPr/>
                    <p:nvPr/>
                  </p:nvCxnSpPr>
                  <p:spPr>
                    <a:xfrm>
                      <a:off x="20316" y="6252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" name="直接连接符 153"/>
                    <p:cNvCxnSpPr/>
                    <p:nvPr/>
                  </p:nvCxnSpPr>
                  <p:spPr>
                    <a:xfrm>
                      <a:off x="20316" y="6363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直接连接符 154"/>
                    <p:cNvCxnSpPr/>
                    <p:nvPr/>
                  </p:nvCxnSpPr>
                  <p:spPr>
                    <a:xfrm>
                      <a:off x="20316" y="6421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直接连接符 155"/>
                    <p:cNvCxnSpPr/>
                    <p:nvPr/>
                  </p:nvCxnSpPr>
                  <p:spPr>
                    <a:xfrm>
                      <a:off x="20316" y="6138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直接连接符 159"/>
                    <p:cNvCxnSpPr/>
                    <p:nvPr/>
                  </p:nvCxnSpPr>
                  <p:spPr>
                    <a:xfrm>
                      <a:off x="20316" y="6015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1" name="直接连接符 160"/>
                    <p:cNvCxnSpPr/>
                    <p:nvPr/>
                  </p:nvCxnSpPr>
                  <p:spPr>
                    <a:xfrm>
                      <a:off x="20316" y="6307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2" name="直接连接符 161"/>
                    <p:cNvCxnSpPr/>
                    <p:nvPr/>
                  </p:nvCxnSpPr>
                  <p:spPr>
                    <a:xfrm>
                      <a:off x="20316" y="6474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直接连接符 162"/>
                    <p:cNvCxnSpPr/>
                    <p:nvPr/>
                  </p:nvCxnSpPr>
                  <p:spPr>
                    <a:xfrm rot="5400000">
                      <a:off x="20041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直接连接符 164"/>
                    <p:cNvCxnSpPr/>
                    <p:nvPr/>
                  </p:nvCxnSpPr>
                  <p:spPr>
                    <a:xfrm rot="5400000">
                      <a:off x="20103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直接连接符 171"/>
                    <p:cNvCxnSpPr/>
                    <p:nvPr/>
                  </p:nvCxnSpPr>
                  <p:spPr>
                    <a:xfrm rot="5400000">
                      <a:off x="20166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9" name="直接连接符 178"/>
                    <p:cNvCxnSpPr/>
                    <p:nvPr/>
                  </p:nvCxnSpPr>
                  <p:spPr>
                    <a:xfrm rot="5400000">
                      <a:off x="20228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" name="直接连接符 180"/>
                    <p:cNvCxnSpPr/>
                    <p:nvPr/>
                  </p:nvCxnSpPr>
                  <p:spPr>
                    <a:xfrm rot="5400000">
                      <a:off x="20290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直接连接符 182"/>
                    <p:cNvCxnSpPr/>
                    <p:nvPr/>
                  </p:nvCxnSpPr>
                  <p:spPr>
                    <a:xfrm rot="5400000">
                      <a:off x="20353" y="6198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直接连接符 183"/>
                    <p:cNvCxnSpPr/>
                    <p:nvPr/>
                  </p:nvCxnSpPr>
                  <p:spPr>
                    <a:xfrm rot="5400000">
                      <a:off x="20415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直接连接符 184"/>
                    <p:cNvCxnSpPr/>
                    <p:nvPr/>
                  </p:nvCxnSpPr>
                  <p:spPr>
                    <a:xfrm rot="5400000">
                      <a:off x="20473" y="6197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直接连接符 185"/>
                    <p:cNvCxnSpPr/>
                    <p:nvPr/>
                  </p:nvCxnSpPr>
                  <p:spPr>
                    <a:xfrm rot="5400000">
                      <a:off x="20532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7" name="直接连接符 186"/>
                    <p:cNvCxnSpPr/>
                    <p:nvPr/>
                  </p:nvCxnSpPr>
                  <p:spPr>
                    <a:xfrm rot="5400000">
                      <a:off x="20586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92" name="组合 191"/>
                  <p:cNvGrpSpPr/>
                  <p:nvPr/>
                </p:nvGrpSpPr>
                <p:grpSpPr>
                  <a:xfrm>
                    <a:off x="20320" y="6849"/>
                    <a:ext cx="916" cy="936"/>
                    <a:chOff x="20316" y="5230"/>
                    <a:chExt cx="1304" cy="1304"/>
                  </a:xfrm>
                </p:grpSpPr>
                <p:sp>
                  <p:nvSpPr>
                    <p:cNvPr id="197" name="Google Shape;303;p19"/>
                    <p:cNvSpPr/>
                    <p:nvPr/>
                  </p:nvSpPr>
                  <p:spPr>
                    <a:xfrm>
                      <a:off x="20316" y="5230"/>
                      <a:ext cx="1304" cy="1304"/>
                    </a:xfrm>
                    <a:prstGeom prst="cube">
                      <a:avLst>
                        <a:gd name="adj" fmla="val 49508"/>
                      </a:avLst>
                    </a:prstGeom>
                    <a:solidFill>
                      <a:srgbClr val="69A4F6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cxnSp>
                  <p:nvCxnSpPr>
                    <p:cNvPr id="198" name="直接连接符 197"/>
                    <p:cNvCxnSpPr/>
                    <p:nvPr/>
                  </p:nvCxnSpPr>
                  <p:spPr>
                    <a:xfrm>
                      <a:off x="20316" y="5947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8" name="直接连接符 207"/>
                    <p:cNvCxnSpPr/>
                    <p:nvPr/>
                  </p:nvCxnSpPr>
                  <p:spPr>
                    <a:xfrm>
                      <a:off x="20316" y="6080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直接连接符 209"/>
                    <p:cNvCxnSpPr/>
                    <p:nvPr/>
                  </p:nvCxnSpPr>
                  <p:spPr>
                    <a:xfrm>
                      <a:off x="20316" y="6194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接连接符 210"/>
                    <p:cNvCxnSpPr/>
                    <p:nvPr/>
                  </p:nvCxnSpPr>
                  <p:spPr>
                    <a:xfrm>
                      <a:off x="20316" y="6252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直接连接符 212"/>
                    <p:cNvCxnSpPr/>
                    <p:nvPr/>
                  </p:nvCxnSpPr>
                  <p:spPr>
                    <a:xfrm>
                      <a:off x="20316" y="6363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4" name="直接连接符 213"/>
                    <p:cNvCxnSpPr/>
                    <p:nvPr/>
                  </p:nvCxnSpPr>
                  <p:spPr>
                    <a:xfrm>
                      <a:off x="20316" y="6421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5" name="直接连接符 214"/>
                    <p:cNvCxnSpPr/>
                    <p:nvPr/>
                  </p:nvCxnSpPr>
                  <p:spPr>
                    <a:xfrm>
                      <a:off x="20316" y="6138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直接连接符 215"/>
                    <p:cNvCxnSpPr/>
                    <p:nvPr/>
                  </p:nvCxnSpPr>
                  <p:spPr>
                    <a:xfrm>
                      <a:off x="20316" y="6015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直接连接符 216"/>
                    <p:cNvCxnSpPr/>
                    <p:nvPr/>
                  </p:nvCxnSpPr>
                  <p:spPr>
                    <a:xfrm>
                      <a:off x="20316" y="6307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直接连接符 217"/>
                    <p:cNvCxnSpPr/>
                    <p:nvPr/>
                  </p:nvCxnSpPr>
                  <p:spPr>
                    <a:xfrm>
                      <a:off x="20316" y="6474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9" name="直接连接符 218"/>
                    <p:cNvCxnSpPr/>
                    <p:nvPr/>
                  </p:nvCxnSpPr>
                  <p:spPr>
                    <a:xfrm rot="5400000">
                      <a:off x="20041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直接连接符 219"/>
                    <p:cNvCxnSpPr/>
                    <p:nvPr/>
                  </p:nvCxnSpPr>
                  <p:spPr>
                    <a:xfrm rot="5400000">
                      <a:off x="20103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1" name="直接连接符 220"/>
                    <p:cNvCxnSpPr/>
                    <p:nvPr/>
                  </p:nvCxnSpPr>
                  <p:spPr>
                    <a:xfrm rot="5400000">
                      <a:off x="20166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直接连接符 221"/>
                    <p:cNvCxnSpPr/>
                    <p:nvPr/>
                  </p:nvCxnSpPr>
                  <p:spPr>
                    <a:xfrm rot="5400000">
                      <a:off x="20228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直接连接符 222"/>
                    <p:cNvCxnSpPr/>
                    <p:nvPr/>
                  </p:nvCxnSpPr>
                  <p:spPr>
                    <a:xfrm rot="5400000">
                      <a:off x="20290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直接连接符 223"/>
                    <p:cNvCxnSpPr/>
                    <p:nvPr/>
                  </p:nvCxnSpPr>
                  <p:spPr>
                    <a:xfrm rot="5400000">
                      <a:off x="20353" y="6198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直接连接符 224"/>
                    <p:cNvCxnSpPr/>
                    <p:nvPr/>
                  </p:nvCxnSpPr>
                  <p:spPr>
                    <a:xfrm rot="5400000">
                      <a:off x="20415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" name="直接连接符 225"/>
                    <p:cNvCxnSpPr/>
                    <p:nvPr/>
                  </p:nvCxnSpPr>
                  <p:spPr>
                    <a:xfrm rot="5400000">
                      <a:off x="20473" y="6197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直接连接符 226"/>
                    <p:cNvCxnSpPr/>
                    <p:nvPr/>
                  </p:nvCxnSpPr>
                  <p:spPr>
                    <a:xfrm rot="5400000">
                      <a:off x="20532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直接连接符 227"/>
                    <p:cNvCxnSpPr/>
                    <p:nvPr/>
                  </p:nvCxnSpPr>
                  <p:spPr>
                    <a:xfrm rot="5400000">
                      <a:off x="20586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0" name="组合 229"/>
                  <p:cNvGrpSpPr/>
                  <p:nvPr/>
                </p:nvGrpSpPr>
                <p:grpSpPr>
                  <a:xfrm>
                    <a:off x="20316" y="8347"/>
                    <a:ext cx="694" cy="710"/>
                    <a:chOff x="20316" y="5230"/>
                    <a:chExt cx="1304" cy="1304"/>
                  </a:xfrm>
                </p:grpSpPr>
                <p:sp>
                  <p:nvSpPr>
                    <p:cNvPr id="231" name="Google Shape;303;p19"/>
                    <p:cNvSpPr/>
                    <p:nvPr/>
                  </p:nvSpPr>
                  <p:spPr>
                    <a:xfrm>
                      <a:off x="20316" y="5230"/>
                      <a:ext cx="1304" cy="1304"/>
                    </a:xfrm>
                    <a:prstGeom prst="cube">
                      <a:avLst>
                        <a:gd name="adj" fmla="val 49508"/>
                      </a:avLst>
                    </a:prstGeom>
                    <a:solidFill>
                      <a:srgbClr val="69A4F6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cxnSp>
                  <p:nvCxnSpPr>
                    <p:cNvPr id="232" name="直接连接符 231"/>
                    <p:cNvCxnSpPr/>
                    <p:nvPr/>
                  </p:nvCxnSpPr>
                  <p:spPr>
                    <a:xfrm>
                      <a:off x="20316" y="5947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直接连接符 232"/>
                    <p:cNvCxnSpPr/>
                    <p:nvPr/>
                  </p:nvCxnSpPr>
                  <p:spPr>
                    <a:xfrm>
                      <a:off x="20316" y="6080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直接连接符 233"/>
                    <p:cNvCxnSpPr/>
                    <p:nvPr/>
                  </p:nvCxnSpPr>
                  <p:spPr>
                    <a:xfrm>
                      <a:off x="20316" y="6194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直接连接符 234"/>
                    <p:cNvCxnSpPr/>
                    <p:nvPr/>
                  </p:nvCxnSpPr>
                  <p:spPr>
                    <a:xfrm>
                      <a:off x="20316" y="6252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直接连接符 235"/>
                    <p:cNvCxnSpPr/>
                    <p:nvPr/>
                  </p:nvCxnSpPr>
                  <p:spPr>
                    <a:xfrm>
                      <a:off x="20316" y="6363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直接连接符 236"/>
                    <p:cNvCxnSpPr/>
                    <p:nvPr/>
                  </p:nvCxnSpPr>
                  <p:spPr>
                    <a:xfrm>
                      <a:off x="20316" y="6421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直接连接符 237"/>
                    <p:cNvCxnSpPr/>
                    <p:nvPr/>
                  </p:nvCxnSpPr>
                  <p:spPr>
                    <a:xfrm>
                      <a:off x="20316" y="6138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直接连接符 238"/>
                    <p:cNvCxnSpPr/>
                    <p:nvPr/>
                  </p:nvCxnSpPr>
                  <p:spPr>
                    <a:xfrm>
                      <a:off x="20316" y="6015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直接连接符 239"/>
                    <p:cNvCxnSpPr/>
                    <p:nvPr/>
                  </p:nvCxnSpPr>
                  <p:spPr>
                    <a:xfrm>
                      <a:off x="20316" y="6307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直接连接符 240"/>
                    <p:cNvCxnSpPr/>
                    <p:nvPr/>
                  </p:nvCxnSpPr>
                  <p:spPr>
                    <a:xfrm>
                      <a:off x="20316" y="6474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直接连接符 241"/>
                    <p:cNvCxnSpPr/>
                    <p:nvPr/>
                  </p:nvCxnSpPr>
                  <p:spPr>
                    <a:xfrm rot="5400000">
                      <a:off x="20041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直接连接符 242"/>
                    <p:cNvCxnSpPr/>
                    <p:nvPr/>
                  </p:nvCxnSpPr>
                  <p:spPr>
                    <a:xfrm rot="5400000">
                      <a:off x="20103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直接连接符 243"/>
                    <p:cNvCxnSpPr/>
                    <p:nvPr/>
                  </p:nvCxnSpPr>
                  <p:spPr>
                    <a:xfrm rot="5400000">
                      <a:off x="20166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直接连接符 244"/>
                    <p:cNvCxnSpPr/>
                    <p:nvPr/>
                  </p:nvCxnSpPr>
                  <p:spPr>
                    <a:xfrm rot="5400000">
                      <a:off x="20228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直接连接符 245"/>
                    <p:cNvCxnSpPr/>
                    <p:nvPr/>
                  </p:nvCxnSpPr>
                  <p:spPr>
                    <a:xfrm rot="5400000">
                      <a:off x="20290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7" name="直接连接符 246"/>
                    <p:cNvCxnSpPr/>
                    <p:nvPr/>
                  </p:nvCxnSpPr>
                  <p:spPr>
                    <a:xfrm rot="5400000">
                      <a:off x="20353" y="6198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直接连接符 247"/>
                    <p:cNvCxnSpPr/>
                    <p:nvPr/>
                  </p:nvCxnSpPr>
                  <p:spPr>
                    <a:xfrm rot="5400000">
                      <a:off x="20415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直接连接符 248"/>
                    <p:cNvCxnSpPr/>
                    <p:nvPr/>
                  </p:nvCxnSpPr>
                  <p:spPr>
                    <a:xfrm rot="5400000">
                      <a:off x="20473" y="6197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直接连接符 249"/>
                    <p:cNvCxnSpPr/>
                    <p:nvPr/>
                  </p:nvCxnSpPr>
                  <p:spPr>
                    <a:xfrm rot="5400000">
                      <a:off x="20532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直接连接符 250"/>
                    <p:cNvCxnSpPr/>
                    <p:nvPr/>
                  </p:nvCxnSpPr>
                  <p:spPr>
                    <a:xfrm rot="5400000">
                      <a:off x="20586" y="6199"/>
                      <a:ext cx="669" cy="0"/>
                    </a:xfrm>
                    <a:prstGeom prst="line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54" name="组合 253"/>
                <p:cNvGrpSpPr/>
                <p:nvPr/>
              </p:nvGrpSpPr>
              <p:grpSpPr>
                <a:xfrm>
                  <a:off x="10262" y="13838"/>
                  <a:ext cx="4368" cy="2608"/>
                  <a:chOff x="11639" y="9936"/>
                  <a:chExt cx="4368" cy="2608"/>
                </a:xfrm>
              </p:grpSpPr>
              <p:grpSp>
                <p:nvGrpSpPr>
                  <p:cNvPr id="144" name="组合 143"/>
                  <p:cNvGrpSpPr/>
                  <p:nvPr/>
                </p:nvGrpSpPr>
                <p:grpSpPr>
                  <a:xfrm>
                    <a:off x="11873" y="10374"/>
                    <a:ext cx="3883" cy="1756"/>
                    <a:chOff x="9175" y="6194"/>
                    <a:chExt cx="3883" cy="1756"/>
                  </a:xfrm>
                </p:grpSpPr>
                <p:sp>
                  <p:nvSpPr>
                    <p:cNvPr id="119" name="圆角矩形 118"/>
                    <p:cNvSpPr/>
                    <p:nvPr/>
                  </p:nvSpPr>
                  <p:spPr>
                    <a:xfrm>
                      <a:off x="9175" y="6885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79EC63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文本框 119"/>
                    <p:cNvSpPr txBox="1"/>
                    <p:nvPr/>
                  </p:nvSpPr>
                  <p:spPr>
                    <a:xfrm>
                      <a:off x="9700" y="6846"/>
                      <a:ext cx="637" cy="5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600"/>
                        <a:t>=</a:t>
                      </a:r>
                      <a:endParaRPr lang="en-US" altLang="zh-CN" sz="1600"/>
                    </a:p>
                  </p:txBody>
                </p:sp>
                <p:sp>
                  <p:nvSpPr>
                    <p:cNvPr id="121" name="圆角矩形 120"/>
                    <p:cNvSpPr/>
                    <p:nvPr/>
                  </p:nvSpPr>
                  <p:spPr>
                    <a:xfrm>
                      <a:off x="10478" y="6194"/>
                      <a:ext cx="477" cy="407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6FA8E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5" name="圆角矩形 124"/>
                    <p:cNvSpPr/>
                    <p:nvPr/>
                  </p:nvSpPr>
                  <p:spPr>
                    <a:xfrm>
                      <a:off x="10489" y="6648"/>
                      <a:ext cx="477" cy="407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6FA8E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7" name="圆角矩形 126"/>
                    <p:cNvSpPr/>
                    <p:nvPr/>
                  </p:nvSpPr>
                  <p:spPr>
                    <a:xfrm>
                      <a:off x="10489" y="7093"/>
                      <a:ext cx="477" cy="407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6FA8E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圆角矩形 127"/>
                    <p:cNvSpPr/>
                    <p:nvPr/>
                  </p:nvSpPr>
                  <p:spPr>
                    <a:xfrm>
                      <a:off x="10489" y="7544"/>
                      <a:ext cx="477" cy="407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6FA8E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29" name="直接连接符 128"/>
                    <p:cNvCxnSpPr/>
                    <p:nvPr/>
                  </p:nvCxnSpPr>
                  <p:spPr>
                    <a:xfrm flipV="1">
                      <a:off x="10068" y="7112"/>
                      <a:ext cx="227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" name="直接箭头连接符 129"/>
                    <p:cNvCxnSpPr>
                      <a:stCxn id="131" idx="6"/>
                      <a:endCxn id="121" idx="1"/>
                    </p:cNvCxnSpPr>
                    <p:nvPr/>
                  </p:nvCxnSpPr>
                  <p:spPr>
                    <a:xfrm flipV="1">
                      <a:off x="10295" y="6398"/>
                      <a:ext cx="183" cy="70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直接箭头连接符 131"/>
                    <p:cNvCxnSpPr>
                      <a:stCxn id="131" idx="6"/>
                    </p:cNvCxnSpPr>
                    <p:nvPr/>
                  </p:nvCxnSpPr>
                  <p:spPr>
                    <a:xfrm flipV="1">
                      <a:off x="10295" y="6874"/>
                      <a:ext cx="194" cy="23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直接箭头连接符 132"/>
                    <p:cNvCxnSpPr>
                      <a:stCxn id="131" idx="6"/>
                      <a:endCxn id="127" idx="1"/>
                    </p:cNvCxnSpPr>
                    <p:nvPr/>
                  </p:nvCxnSpPr>
                  <p:spPr>
                    <a:xfrm>
                      <a:off x="10295" y="7104"/>
                      <a:ext cx="194" cy="19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直接箭头连接符 133"/>
                    <p:cNvCxnSpPr>
                      <a:stCxn id="131" idx="6"/>
                    </p:cNvCxnSpPr>
                    <p:nvPr/>
                  </p:nvCxnSpPr>
                  <p:spPr>
                    <a:xfrm>
                      <a:off x="10295" y="7104"/>
                      <a:ext cx="194" cy="677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5" name="梯形 134"/>
                    <p:cNvSpPr/>
                    <p:nvPr/>
                  </p:nvSpPr>
                  <p:spPr>
                    <a:xfrm rot="5400000">
                      <a:off x="11228" y="6859"/>
                      <a:ext cx="636" cy="529"/>
                    </a:xfrm>
                    <a:prstGeom prst="trapezoid">
                      <a:avLst>
                        <a:gd name="adj" fmla="val 36772"/>
                      </a:avLst>
                    </a:prstGeom>
                    <a:solidFill>
                      <a:srgbClr val="FFC047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圆角矩形 135"/>
                    <p:cNvSpPr/>
                    <p:nvPr/>
                  </p:nvSpPr>
                  <p:spPr>
                    <a:xfrm>
                      <a:off x="12151" y="6874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37" name="直接箭头连接符 136"/>
                    <p:cNvCxnSpPr/>
                    <p:nvPr/>
                  </p:nvCxnSpPr>
                  <p:spPr>
                    <a:xfrm>
                      <a:off x="11811" y="7124"/>
                      <a:ext cx="34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直接箭头连接符 137"/>
                    <p:cNvCxnSpPr>
                      <a:stCxn id="121" idx="3"/>
                      <a:endCxn id="135" idx="2"/>
                    </p:cNvCxnSpPr>
                    <p:nvPr/>
                  </p:nvCxnSpPr>
                  <p:spPr>
                    <a:xfrm>
                      <a:off x="10955" y="6398"/>
                      <a:ext cx="327" cy="72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9" name="直接箭头连接符 138"/>
                    <p:cNvCxnSpPr>
                      <a:stCxn id="125" idx="3"/>
                      <a:endCxn id="135" idx="2"/>
                    </p:cNvCxnSpPr>
                    <p:nvPr/>
                  </p:nvCxnSpPr>
                  <p:spPr>
                    <a:xfrm>
                      <a:off x="10966" y="6852"/>
                      <a:ext cx="316" cy="272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直接箭头连接符 139"/>
                    <p:cNvCxnSpPr>
                      <a:stCxn id="127" idx="3"/>
                      <a:endCxn id="135" idx="2"/>
                    </p:cNvCxnSpPr>
                    <p:nvPr/>
                  </p:nvCxnSpPr>
                  <p:spPr>
                    <a:xfrm flipV="1">
                      <a:off x="10966" y="7124"/>
                      <a:ext cx="316" cy="17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" name="直接箭头连接符 141"/>
                    <p:cNvCxnSpPr>
                      <a:stCxn id="128" idx="3"/>
                      <a:endCxn id="135" idx="2"/>
                    </p:cNvCxnSpPr>
                    <p:nvPr/>
                  </p:nvCxnSpPr>
                  <p:spPr>
                    <a:xfrm flipV="1">
                      <a:off x="10966" y="7124"/>
                      <a:ext cx="316" cy="62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直接箭头连接符 142"/>
                    <p:cNvCxnSpPr/>
                    <p:nvPr/>
                  </p:nvCxnSpPr>
                  <p:spPr>
                    <a:xfrm>
                      <a:off x="12718" y="7112"/>
                      <a:ext cx="34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3" name="圆角矩形 252"/>
                  <p:cNvSpPr/>
                  <p:nvPr/>
                </p:nvSpPr>
                <p:spPr>
                  <a:xfrm>
                    <a:off x="11639" y="9936"/>
                    <a:ext cx="4369" cy="2608"/>
                  </a:xfrm>
                  <a:prstGeom prst="round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>
                            <a:lumMod val="95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79" name="组合 278"/>
                <p:cNvGrpSpPr/>
                <p:nvPr/>
              </p:nvGrpSpPr>
              <p:grpSpPr>
                <a:xfrm>
                  <a:off x="2358" y="14491"/>
                  <a:ext cx="7616" cy="1954"/>
                  <a:chOff x="2950" y="10616"/>
                  <a:chExt cx="7616" cy="1954"/>
                </a:xfrm>
              </p:grpSpPr>
              <p:grpSp>
                <p:nvGrpSpPr>
                  <p:cNvPr id="117" name="组合 116"/>
                  <p:cNvGrpSpPr/>
                  <p:nvPr/>
                </p:nvGrpSpPr>
                <p:grpSpPr>
                  <a:xfrm>
                    <a:off x="3183" y="10956"/>
                    <a:ext cx="7058" cy="1390"/>
                    <a:chOff x="2837" y="6363"/>
                    <a:chExt cx="7058" cy="1390"/>
                  </a:xfrm>
                </p:grpSpPr>
                <p:grpSp>
                  <p:nvGrpSpPr>
                    <p:cNvPr id="90" name="组合 89"/>
                    <p:cNvGrpSpPr/>
                    <p:nvPr/>
                  </p:nvGrpSpPr>
                  <p:grpSpPr>
                    <a:xfrm>
                      <a:off x="2837" y="6363"/>
                      <a:ext cx="7059" cy="1390"/>
                      <a:chOff x="2837" y="4918"/>
                      <a:chExt cx="7059" cy="1390"/>
                    </a:xfrm>
                  </p:grpSpPr>
                  <p:grpSp>
                    <p:nvGrpSpPr>
                      <p:cNvPr id="55" name="组合 54"/>
                      <p:cNvGrpSpPr/>
                      <p:nvPr/>
                    </p:nvGrpSpPr>
                    <p:grpSpPr>
                      <a:xfrm>
                        <a:off x="3502" y="4918"/>
                        <a:ext cx="2452" cy="1164"/>
                        <a:chOff x="7555" y="8763"/>
                        <a:chExt cx="2452" cy="1164"/>
                      </a:xfrm>
                    </p:grpSpPr>
                    <p:sp>
                      <p:nvSpPr>
                        <p:cNvPr id="57" name="文本框 56"/>
                        <p:cNvSpPr txBox="1"/>
                        <p:nvPr/>
                      </p:nvSpPr>
                      <p:spPr>
                        <a:xfrm>
                          <a:off x="7555" y="8763"/>
                          <a:ext cx="637" cy="53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600"/>
                            <a:t>=</a:t>
                          </a:r>
                          <a:endParaRPr lang="en-US" altLang="zh-CN" sz="1600"/>
                        </a:p>
                      </p:txBody>
                    </p:sp>
                    <p:sp>
                      <p:nvSpPr>
                        <p:cNvPr id="58" name="圆角矩形 57"/>
                        <p:cNvSpPr/>
                        <p:nvPr/>
                      </p:nvSpPr>
                      <p:spPr>
                        <a:xfrm>
                          <a:off x="8221" y="8791"/>
                          <a:ext cx="567" cy="454"/>
                        </a:xfrm>
                        <a:prstGeom prst="roundRect">
                          <a:avLst>
                            <a:gd name="adj" fmla="val 25330"/>
                          </a:avLst>
                        </a:prstGeom>
                        <a:solidFill>
                          <a:srgbClr val="8BDCD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 sz="4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60" name="直接箭头连接符 59"/>
                        <p:cNvCxnSpPr/>
                        <p:nvPr/>
                      </p:nvCxnSpPr>
                      <p:spPr>
                        <a:xfrm>
                          <a:off x="7938" y="9029"/>
                          <a:ext cx="283" cy="0"/>
                        </a:xfrm>
                        <a:prstGeom prst="straightConnector1">
                          <a:avLst/>
                        </a:prstGeom>
                        <a:ln w="15875">
                          <a:solidFill>
                            <a:schemeClr val="tx1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1" name="直接箭头连接符 60"/>
                        <p:cNvCxnSpPr/>
                        <p:nvPr/>
                      </p:nvCxnSpPr>
                      <p:spPr>
                        <a:xfrm>
                          <a:off x="8788" y="9029"/>
                          <a:ext cx="283" cy="0"/>
                        </a:xfrm>
                        <a:prstGeom prst="straightConnector1">
                          <a:avLst/>
                        </a:prstGeom>
                        <a:ln w="15875">
                          <a:solidFill>
                            <a:schemeClr val="tx1"/>
                          </a:solidFill>
                          <a:tailEnd type="triangle" w="med" len="med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3" name="肘形连接符 62"/>
                        <p:cNvCxnSpPr>
                          <a:stCxn id="72" idx="2"/>
                          <a:endCxn id="65" idx="1"/>
                        </p:cNvCxnSpPr>
                        <p:nvPr/>
                      </p:nvCxnSpPr>
                      <p:spPr>
                        <a:xfrm rot="5400000" flipV="1">
                          <a:off x="8566" y="8486"/>
                          <a:ext cx="897" cy="1984"/>
                        </a:xfrm>
                        <a:prstGeom prst="bentConnector2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65" name="圆角矩形 64"/>
                      <p:cNvSpPr/>
                      <p:nvPr/>
                    </p:nvSpPr>
                    <p:spPr>
                      <a:xfrm>
                        <a:off x="5953" y="5854"/>
                        <a:ext cx="567" cy="454"/>
                      </a:xfrm>
                      <a:prstGeom prst="roundRect">
                        <a:avLst>
                          <a:gd name="adj" fmla="val 25330"/>
                        </a:avLst>
                      </a:prstGeom>
                      <a:solidFill>
                        <a:srgbClr val="AA7FD5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 sz="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1" name="圆角矩形 70"/>
                      <p:cNvSpPr/>
                      <p:nvPr/>
                    </p:nvSpPr>
                    <p:spPr>
                      <a:xfrm>
                        <a:off x="2837" y="4946"/>
                        <a:ext cx="727" cy="454"/>
                      </a:xfrm>
                      <a:prstGeom prst="roundRect">
                        <a:avLst>
                          <a:gd name="adj" fmla="val 25330"/>
                        </a:avLst>
                      </a:prstGeom>
                      <a:solidFill>
                        <a:srgbClr val="6FFFBA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3" name="圆角矩形 72"/>
                      <p:cNvSpPr/>
                      <p:nvPr/>
                    </p:nvSpPr>
                    <p:spPr>
                      <a:xfrm>
                        <a:off x="5954" y="4946"/>
                        <a:ext cx="567" cy="454"/>
                      </a:xfrm>
                      <a:prstGeom prst="roundRect">
                        <a:avLst>
                          <a:gd name="adj" fmla="val 25330"/>
                        </a:avLst>
                      </a:prstGeom>
                      <a:solidFill>
                        <a:srgbClr val="AA7FD5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 sz="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74" name="直接箭头连接符 73"/>
                      <p:cNvCxnSpPr/>
                      <p:nvPr/>
                    </p:nvCxnSpPr>
                    <p:spPr>
                      <a:xfrm flipV="1">
                        <a:off x="5585" y="5185"/>
                        <a:ext cx="363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6" name="组合 75"/>
                      <p:cNvGrpSpPr/>
                      <p:nvPr/>
                    </p:nvGrpSpPr>
                    <p:grpSpPr>
                      <a:xfrm>
                        <a:off x="7815" y="5400"/>
                        <a:ext cx="1757" cy="454"/>
                        <a:chOff x="7994" y="7884"/>
                        <a:chExt cx="1757" cy="454"/>
                      </a:xfrm>
                    </p:grpSpPr>
                    <p:sp>
                      <p:nvSpPr>
                        <p:cNvPr id="79" name="圆角矩形 78"/>
                        <p:cNvSpPr/>
                        <p:nvPr/>
                      </p:nvSpPr>
                      <p:spPr>
                        <a:xfrm>
                          <a:off x="7994" y="7884"/>
                          <a:ext cx="567" cy="454"/>
                        </a:xfrm>
                        <a:prstGeom prst="roundRect">
                          <a:avLst>
                            <a:gd name="adj" fmla="val 25330"/>
                          </a:avLst>
                        </a:prstGeom>
                        <a:solidFill>
                          <a:srgbClr val="E6B8B8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 sz="4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0" name="圆角矩形 79"/>
                        <p:cNvSpPr/>
                        <p:nvPr/>
                      </p:nvSpPr>
                      <p:spPr>
                        <a:xfrm>
                          <a:off x="8589" y="7884"/>
                          <a:ext cx="567" cy="454"/>
                        </a:xfrm>
                        <a:prstGeom prst="roundRect">
                          <a:avLst>
                            <a:gd name="adj" fmla="val 25330"/>
                          </a:avLst>
                        </a:prstGeom>
                        <a:solidFill>
                          <a:srgbClr val="C3D59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 sz="4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1" name="圆角矩形 80"/>
                        <p:cNvSpPr/>
                        <p:nvPr/>
                      </p:nvSpPr>
                      <p:spPr>
                        <a:xfrm>
                          <a:off x="9184" y="7884"/>
                          <a:ext cx="567" cy="454"/>
                        </a:xfrm>
                        <a:prstGeom prst="roundRect">
                          <a:avLst>
                            <a:gd name="adj" fmla="val 25330"/>
                          </a:avLst>
                        </a:prstGeom>
                        <a:solidFill>
                          <a:srgbClr val="8BDCD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 sz="40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82" name="梯形 81"/>
                      <p:cNvSpPr/>
                      <p:nvPr/>
                    </p:nvSpPr>
                    <p:spPr>
                      <a:xfrm rot="5400000">
                        <a:off x="6919" y="5369"/>
                        <a:ext cx="636" cy="529"/>
                      </a:xfrm>
                      <a:prstGeom prst="trapezoid">
                        <a:avLst>
                          <a:gd name="adj" fmla="val 36772"/>
                        </a:avLst>
                      </a:prstGeom>
                      <a:solidFill>
                        <a:srgbClr val="FFC047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83" name="肘形连接符 82"/>
                      <p:cNvCxnSpPr>
                        <a:stCxn id="73" idx="3"/>
                        <a:endCxn id="84" idx="1"/>
                      </p:cNvCxnSpPr>
                      <p:nvPr/>
                    </p:nvCxnSpPr>
                    <p:spPr>
                      <a:xfrm>
                        <a:off x="6521" y="5173"/>
                        <a:ext cx="452" cy="341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7" name="肘形连接符 86"/>
                      <p:cNvCxnSpPr>
                        <a:stCxn id="65" idx="3"/>
                        <a:endCxn id="85" idx="1"/>
                      </p:cNvCxnSpPr>
                      <p:nvPr/>
                    </p:nvCxnSpPr>
                    <p:spPr>
                      <a:xfrm flipV="1">
                        <a:off x="6520" y="5783"/>
                        <a:ext cx="453" cy="298"/>
                      </a:xfrm>
                      <a:prstGeom prst="bentConnector3">
                        <a:avLst>
                          <a:gd name="adj1" fmla="val 50110"/>
                        </a:avLst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直接箭头连接符 87"/>
                      <p:cNvCxnSpPr/>
                      <p:nvPr/>
                    </p:nvCxnSpPr>
                    <p:spPr>
                      <a:xfrm flipV="1">
                        <a:off x="7502" y="5627"/>
                        <a:ext cx="313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9" name="直接箭头连接符 88"/>
                      <p:cNvCxnSpPr/>
                      <p:nvPr/>
                    </p:nvCxnSpPr>
                    <p:spPr>
                      <a:xfrm flipV="1">
                        <a:off x="9583" y="5627"/>
                        <a:ext cx="313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15" name="圆角矩形 114"/>
                    <p:cNvSpPr/>
                    <p:nvPr/>
                  </p:nvSpPr>
                  <p:spPr>
                    <a:xfrm>
                      <a:off x="5018" y="6391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78" name="圆角矩形 277"/>
                  <p:cNvSpPr/>
                  <p:nvPr/>
                </p:nvSpPr>
                <p:spPr>
                  <a:xfrm>
                    <a:off x="2950" y="10616"/>
                    <a:ext cx="7617" cy="1955"/>
                  </a:xfrm>
                  <a:prstGeom prst="round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>
                            <a:lumMod val="95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81" name="组合 280"/>
                <p:cNvGrpSpPr/>
                <p:nvPr/>
              </p:nvGrpSpPr>
              <p:grpSpPr>
                <a:xfrm>
                  <a:off x="2358" y="12352"/>
                  <a:ext cx="7616" cy="1954"/>
                  <a:chOff x="3833" y="8329"/>
                  <a:chExt cx="7616" cy="1954"/>
                </a:xfrm>
              </p:grpSpPr>
              <p:grpSp>
                <p:nvGrpSpPr>
                  <p:cNvPr id="91" name="组合 90"/>
                  <p:cNvGrpSpPr/>
                  <p:nvPr/>
                </p:nvGrpSpPr>
                <p:grpSpPr>
                  <a:xfrm>
                    <a:off x="4083" y="8664"/>
                    <a:ext cx="7058" cy="1390"/>
                    <a:chOff x="2837" y="4918"/>
                    <a:chExt cx="7058" cy="1390"/>
                  </a:xfrm>
                </p:grpSpPr>
                <p:grpSp>
                  <p:nvGrpSpPr>
                    <p:cNvPr id="92" name="组合 91"/>
                    <p:cNvGrpSpPr/>
                    <p:nvPr/>
                  </p:nvGrpSpPr>
                  <p:grpSpPr>
                    <a:xfrm>
                      <a:off x="3502" y="4918"/>
                      <a:ext cx="2452" cy="1164"/>
                      <a:chOff x="7555" y="8763"/>
                      <a:chExt cx="2452" cy="1164"/>
                    </a:xfrm>
                  </p:grpSpPr>
                  <p:sp>
                    <p:nvSpPr>
                      <p:cNvPr id="93" name="文本框 92"/>
                      <p:cNvSpPr txBox="1"/>
                      <p:nvPr/>
                    </p:nvSpPr>
                    <p:spPr>
                      <a:xfrm>
                        <a:off x="7555" y="8763"/>
                        <a:ext cx="637" cy="5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600"/>
                          <a:t>=</a:t>
                        </a:r>
                        <a:endParaRPr lang="en-US" altLang="zh-CN" sz="1600"/>
                      </a:p>
                    </p:txBody>
                  </p:sp>
                  <p:sp>
                    <p:nvSpPr>
                      <p:cNvPr id="94" name="圆角矩形 93"/>
                      <p:cNvSpPr/>
                      <p:nvPr/>
                    </p:nvSpPr>
                    <p:spPr>
                      <a:xfrm>
                        <a:off x="8221" y="8791"/>
                        <a:ext cx="567" cy="454"/>
                      </a:xfrm>
                      <a:prstGeom prst="roundRect">
                        <a:avLst>
                          <a:gd name="adj" fmla="val 25330"/>
                        </a:avLst>
                      </a:prstGeom>
                      <a:solidFill>
                        <a:srgbClr val="8BDCDD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 sz="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95" name="直接箭头连接符 94"/>
                      <p:cNvCxnSpPr/>
                      <p:nvPr/>
                    </p:nvCxnSpPr>
                    <p:spPr>
                      <a:xfrm>
                        <a:off x="7938" y="9029"/>
                        <a:ext cx="283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6" name="直接箭头连接符 95"/>
                      <p:cNvCxnSpPr/>
                      <p:nvPr/>
                    </p:nvCxnSpPr>
                    <p:spPr>
                      <a:xfrm>
                        <a:off x="8788" y="9029"/>
                        <a:ext cx="283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肘形连接符 96"/>
                      <p:cNvCxnSpPr>
                        <a:endCxn id="98" idx="1"/>
                      </p:cNvCxnSpPr>
                      <p:nvPr/>
                    </p:nvCxnSpPr>
                    <p:spPr>
                      <a:xfrm rot="5400000" flipV="1">
                        <a:off x="8566" y="8486"/>
                        <a:ext cx="897" cy="1984"/>
                      </a:xfrm>
                      <a:prstGeom prst="bentConnector2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8" name="圆角矩形 97"/>
                    <p:cNvSpPr/>
                    <p:nvPr/>
                  </p:nvSpPr>
                  <p:spPr>
                    <a:xfrm>
                      <a:off x="5953" y="5854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AA7FD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9" name="圆角矩形 98"/>
                    <p:cNvSpPr/>
                    <p:nvPr/>
                  </p:nvSpPr>
                  <p:spPr>
                    <a:xfrm>
                      <a:off x="5018" y="4946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F7373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1" name="圆角矩形 100"/>
                    <p:cNvSpPr/>
                    <p:nvPr/>
                  </p:nvSpPr>
                  <p:spPr>
                    <a:xfrm>
                      <a:off x="5045" y="4978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F7373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2" name="圆角矩形 101"/>
                    <p:cNvSpPr/>
                    <p:nvPr/>
                  </p:nvSpPr>
                  <p:spPr>
                    <a:xfrm>
                      <a:off x="5074" y="5013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F7373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3" name="圆角矩形 102"/>
                    <p:cNvSpPr/>
                    <p:nvPr/>
                  </p:nvSpPr>
                  <p:spPr>
                    <a:xfrm>
                      <a:off x="2837" y="4946"/>
                      <a:ext cx="72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6FA8E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圆角矩形 103"/>
                    <p:cNvSpPr/>
                    <p:nvPr/>
                  </p:nvSpPr>
                  <p:spPr>
                    <a:xfrm>
                      <a:off x="5954" y="4946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AA7FD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05" name="直接箭头连接符 104"/>
                    <p:cNvCxnSpPr>
                      <a:stCxn id="102" idx="3"/>
                    </p:cNvCxnSpPr>
                    <p:nvPr/>
                  </p:nvCxnSpPr>
                  <p:spPr>
                    <a:xfrm flipV="1">
                      <a:off x="5641" y="5185"/>
                      <a:ext cx="313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06" name="组合 105"/>
                    <p:cNvGrpSpPr/>
                    <p:nvPr/>
                  </p:nvGrpSpPr>
                  <p:grpSpPr>
                    <a:xfrm>
                      <a:off x="7815" y="5400"/>
                      <a:ext cx="1757" cy="454"/>
                      <a:chOff x="7994" y="7884"/>
                      <a:chExt cx="1757" cy="454"/>
                    </a:xfrm>
                  </p:grpSpPr>
                  <p:sp>
                    <p:nvSpPr>
                      <p:cNvPr id="107" name="圆角矩形 106"/>
                      <p:cNvSpPr/>
                      <p:nvPr/>
                    </p:nvSpPr>
                    <p:spPr>
                      <a:xfrm>
                        <a:off x="7994" y="7884"/>
                        <a:ext cx="567" cy="454"/>
                      </a:xfrm>
                      <a:prstGeom prst="roundRect">
                        <a:avLst>
                          <a:gd name="adj" fmla="val 25330"/>
                        </a:avLst>
                      </a:prstGeom>
                      <a:solidFill>
                        <a:srgbClr val="E6B8B8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 sz="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8" name="圆角矩形 107"/>
                      <p:cNvSpPr/>
                      <p:nvPr/>
                    </p:nvSpPr>
                    <p:spPr>
                      <a:xfrm>
                        <a:off x="8589" y="7884"/>
                        <a:ext cx="567" cy="454"/>
                      </a:xfrm>
                      <a:prstGeom prst="roundRect">
                        <a:avLst>
                          <a:gd name="adj" fmla="val 25330"/>
                        </a:avLst>
                      </a:prstGeom>
                      <a:solidFill>
                        <a:srgbClr val="C3D59D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 sz="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9" name="圆角矩形 108"/>
                      <p:cNvSpPr/>
                      <p:nvPr/>
                    </p:nvSpPr>
                    <p:spPr>
                      <a:xfrm>
                        <a:off x="9184" y="7884"/>
                        <a:ext cx="567" cy="454"/>
                      </a:xfrm>
                      <a:prstGeom prst="roundRect">
                        <a:avLst>
                          <a:gd name="adj" fmla="val 25330"/>
                        </a:avLst>
                      </a:prstGeom>
                      <a:solidFill>
                        <a:srgbClr val="8BDCDD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 sz="4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10" name="梯形 109"/>
                    <p:cNvSpPr/>
                    <p:nvPr/>
                  </p:nvSpPr>
                  <p:spPr>
                    <a:xfrm rot="5400000">
                      <a:off x="6919" y="5369"/>
                      <a:ext cx="636" cy="529"/>
                    </a:xfrm>
                    <a:prstGeom prst="trapezoid">
                      <a:avLst>
                        <a:gd name="adj" fmla="val 36772"/>
                      </a:avLst>
                    </a:prstGeom>
                    <a:solidFill>
                      <a:srgbClr val="FFC047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11" name="肘形连接符 110"/>
                    <p:cNvCxnSpPr>
                      <a:stCxn id="104" idx="3"/>
                    </p:cNvCxnSpPr>
                    <p:nvPr/>
                  </p:nvCxnSpPr>
                  <p:spPr>
                    <a:xfrm>
                      <a:off x="6521" y="5173"/>
                      <a:ext cx="452" cy="341"/>
                    </a:xfrm>
                    <a:prstGeom prst="bentConnector3">
                      <a:avLst>
                        <a:gd name="adj1" fmla="val 50000"/>
                      </a:avLst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肘形连接符 111"/>
                    <p:cNvCxnSpPr>
                      <a:stCxn id="98" idx="3"/>
                    </p:cNvCxnSpPr>
                    <p:nvPr/>
                  </p:nvCxnSpPr>
                  <p:spPr>
                    <a:xfrm flipV="1">
                      <a:off x="6520" y="5783"/>
                      <a:ext cx="453" cy="298"/>
                    </a:xfrm>
                    <a:prstGeom prst="bentConnector3">
                      <a:avLst>
                        <a:gd name="adj1" fmla="val 50110"/>
                      </a:avLst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直接箭头连接符 112"/>
                    <p:cNvCxnSpPr/>
                    <p:nvPr/>
                  </p:nvCxnSpPr>
                  <p:spPr>
                    <a:xfrm flipV="1">
                      <a:off x="7502" y="5627"/>
                      <a:ext cx="313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箭头连接符 113"/>
                    <p:cNvCxnSpPr/>
                    <p:nvPr/>
                  </p:nvCxnSpPr>
                  <p:spPr>
                    <a:xfrm flipV="1">
                      <a:off x="9583" y="5627"/>
                      <a:ext cx="313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80" name="圆角矩形 279"/>
                  <p:cNvSpPr/>
                  <p:nvPr/>
                </p:nvSpPr>
                <p:spPr>
                  <a:xfrm>
                    <a:off x="3833" y="8329"/>
                    <a:ext cx="7617" cy="1955"/>
                  </a:xfrm>
                  <a:prstGeom prst="round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>
                            <a:lumMod val="95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85" name="组合 284"/>
                <p:cNvGrpSpPr/>
                <p:nvPr/>
              </p:nvGrpSpPr>
              <p:grpSpPr>
                <a:xfrm>
                  <a:off x="2358" y="10616"/>
                  <a:ext cx="4348" cy="1542"/>
                  <a:chOff x="4080" y="9878"/>
                  <a:chExt cx="4348" cy="1542"/>
                </a:xfrm>
              </p:grpSpPr>
              <p:grpSp>
                <p:nvGrpSpPr>
                  <p:cNvPr id="43" name="组合 42"/>
                  <p:cNvGrpSpPr/>
                  <p:nvPr/>
                </p:nvGrpSpPr>
                <p:grpSpPr>
                  <a:xfrm rot="0">
                    <a:off x="4448" y="10221"/>
                    <a:ext cx="3711" cy="530"/>
                    <a:chOff x="7030" y="8763"/>
                    <a:chExt cx="3711" cy="530"/>
                  </a:xfrm>
                </p:grpSpPr>
                <p:sp>
                  <p:nvSpPr>
                    <p:cNvPr id="31" name="圆角矩形 30"/>
                    <p:cNvSpPr/>
                    <p:nvPr/>
                  </p:nvSpPr>
                  <p:spPr>
                    <a:xfrm>
                      <a:off x="7030" y="8802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FF7373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文本框 31"/>
                    <p:cNvSpPr txBox="1"/>
                    <p:nvPr/>
                  </p:nvSpPr>
                  <p:spPr>
                    <a:xfrm>
                      <a:off x="7555" y="8763"/>
                      <a:ext cx="637" cy="5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600"/>
                        <a:t>=</a:t>
                      </a:r>
                      <a:endParaRPr lang="en-US" altLang="zh-CN" sz="1600"/>
                    </a:p>
                  </p:txBody>
                </p:sp>
                <p:sp>
                  <p:nvSpPr>
                    <p:cNvPr id="33" name="圆角矩形 32"/>
                    <p:cNvSpPr/>
                    <p:nvPr/>
                  </p:nvSpPr>
                  <p:spPr>
                    <a:xfrm>
                      <a:off x="8221" y="8791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" name="圆角矩形 33"/>
                    <p:cNvSpPr/>
                    <p:nvPr/>
                  </p:nvSpPr>
                  <p:spPr>
                    <a:xfrm>
                      <a:off x="8816" y="8791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6" name="直接箭头连接符 35"/>
                    <p:cNvCxnSpPr/>
                    <p:nvPr/>
                  </p:nvCxnSpPr>
                  <p:spPr>
                    <a:xfrm>
                      <a:off x="7938" y="9029"/>
                      <a:ext cx="283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接箭头连接符 36"/>
                    <p:cNvCxnSpPr/>
                    <p:nvPr/>
                  </p:nvCxnSpPr>
                  <p:spPr>
                    <a:xfrm>
                      <a:off x="9383" y="9029"/>
                      <a:ext cx="283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8" name="椭圆 37"/>
                    <p:cNvSpPr/>
                    <p:nvPr/>
                  </p:nvSpPr>
                  <p:spPr>
                    <a:xfrm>
                      <a:off x="9666" y="8791"/>
                      <a:ext cx="794" cy="454"/>
                    </a:xfrm>
                    <a:prstGeom prst="ellipse">
                      <a:avLst/>
                    </a:prstGeom>
                    <a:solidFill>
                      <a:srgbClr val="B8DEE4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39" name="肘形连接符 38"/>
                    <p:cNvCxnSpPr>
                      <a:stCxn id="41" idx="2"/>
                      <a:endCxn id="38" idx="4"/>
                    </p:cNvCxnSpPr>
                    <p:nvPr/>
                  </p:nvCxnSpPr>
                  <p:spPr>
                    <a:xfrm rot="5400000" flipV="1">
                      <a:off x="8934" y="8116"/>
                      <a:ext cx="216" cy="2041"/>
                    </a:xfrm>
                    <a:prstGeom prst="bentConnector3">
                      <a:avLst>
                        <a:gd name="adj1" fmla="val 273380"/>
                      </a:avLst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直接箭头连接符 41"/>
                    <p:cNvCxnSpPr/>
                    <p:nvPr/>
                  </p:nvCxnSpPr>
                  <p:spPr>
                    <a:xfrm>
                      <a:off x="10459" y="9029"/>
                      <a:ext cx="283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med" len="med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82" name="圆角矩形 281"/>
                  <p:cNvSpPr/>
                  <p:nvPr/>
                </p:nvSpPr>
                <p:spPr>
                  <a:xfrm>
                    <a:off x="4080" y="9878"/>
                    <a:ext cx="4349" cy="1542"/>
                  </a:xfrm>
                  <a:prstGeom prst="round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>
                            <a:lumMod val="95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87" name="组合 286"/>
                <p:cNvGrpSpPr/>
                <p:nvPr/>
              </p:nvGrpSpPr>
              <p:grpSpPr>
                <a:xfrm>
                  <a:off x="2358" y="9538"/>
                  <a:ext cx="3232" cy="936"/>
                  <a:chOff x="5413" y="8380"/>
                  <a:chExt cx="3232" cy="936"/>
                </a:xfrm>
              </p:grpSpPr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5669" y="8593"/>
                    <a:ext cx="2720" cy="530"/>
                    <a:chOff x="7030" y="7856"/>
                    <a:chExt cx="2720" cy="530"/>
                  </a:xfrm>
                </p:grpSpPr>
                <p:sp>
                  <p:nvSpPr>
                    <p:cNvPr id="26" name="圆角矩形 25"/>
                    <p:cNvSpPr/>
                    <p:nvPr/>
                  </p:nvSpPr>
                  <p:spPr>
                    <a:xfrm>
                      <a:off x="7030" y="7895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8BDCD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文本框 26"/>
                    <p:cNvSpPr txBox="1"/>
                    <p:nvPr/>
                  </p:nvSpPr>
                  <p:spPr>
                    <a:xfrm>
                      <a:off x="7555" y="7856"/>
                      <a:ext cx="637" cy="5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600"/>
                        <a:t>=</a:t>
                      </a:r>
                      <a:endParaRPr lang="en-US" altLang="zh-CN" sz="1600"/>
                    </a:p>
                  </p:txBody>
                </p:sp>
                <p:sp>
                  <p:nvSpPr>
                    <p:cNvPr id="28" name="圆角矩形 27"/>
                    <p:cNvSpPr/>
                    <p:nvPr/>
                  </p:nvSpPr>
                  <p:spPr>
                    <a:xfrm>
                      <a:off x="7994" y="7884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AA80D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" name="圆角矩形 28"/>
                    <p:cNvSpPr/>
                    <p:nvPr/>
                  </p:nvSpPr>
                  <p:spPr>
                    <a:xfrm>
                      <a:off x="8589" y="7884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E6B8B8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" name="圆角矩形 29"/>
                    <p:cNvSpPr/>
                    <p:nvPr/>
                  </p:nvSpPr>
                  <p:spPr>
                    <a:xfrm>
                      <a:off x="9184" y="7884"/>
                      <a:ext cx="567" cy="454"/>
                    </a:xfrm>
                    <a:prstGeom prst="roundRect">
                      <a:avLst>
                        <a:gd name="adj" fmla="val 25330"/>
                      </a:avLst>
                    </a:prstGeom>
                    <a:solidFill>
                      <a:srgbClr val="C3D59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 sz="40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86" name="圆角矩形 285"/>
                  <p:cNvSpPr/>
                  <p:nvPr/>
                </p:nvSpPr>
                <p:spPr>
                  <a:xfrm>
                    <a:off x="5413" y="8380"/>
                    <a:ext cx="3233" cy="936"/>
                  </a:xfrm>
                  <a:prstGeom prst="round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>
                            <a:lumMod val="95000"/>
                          </a:schemeClr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89" name="文本框 288"/>
              <p:cNvSpPr txBox="1"/>
              <p:nvPr/>
            </p:nvSpPr>
            <p:spPr>
              <a:xfrm>
                <a:off x="4252" y="8360"/>
                <a:ext cx="808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Focus</a:t>
                </a:r>
                <a:endParaRPr lang="en-US" altLang="zh-CN" sz="800" b="1"/>
              </a:p>
            </p:txBody>
          </p:sp>
          <p:sp>
            <p:nvSpPr>
              <p:cNvPr id="291" name="文本框 290"/>
              <p:cNvSpPr txBox="1"/>
              <p:nvPr/>
            </p:nvSpPr>
            <p:spPr>
              <a:xfrm>
                <a:off x="4912" y="837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292" name="文本框 291"/>
              <p:cNvSpPr txBox="1"/>
              <p:nvPr/>
            </p:nvSpPr>
            <p:spPr>
              <a:xfrm>
                <a:off x="5471" y="8373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CSP1_1</a:t>
                </a:r>
                <a:endParaRPr lang="en-US" altLang="zh-CN" sz="800" b="1"/>
              </a:p>
            </p:txBody>
          </p:sp>
          <p:sp>
            <p:nvSpPr>
              <p:cNvPr id="293" name="文本框 292"/>
              <p:cNvSpPr txBox="1"/>
              <p:nvPr/>
            </p:nvSpPr>
            <p:spPr>
              <a:xfrm>
                <a:off x="6826" y="8373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CSP1_3</a:t>
                </a:r>
                <a:endParaRPr lang="en-US" altLang="zh-CN" sz="800" b="1"/>
              </a:p>
            </p:txBody>
          </p:sp>
          <p:sp>
            <p:nvSpPr>
              <p:cNvPr id="294" name="文本框 293"/>
              <p:cNvSpPr txBox="1"/>
              <p:nvPr/>
            </p:nvSpPr>
            <p:spPr>
              <a:xfrm>
                <a:off x="6273" y="837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295" name="文本框 294"/>
              <p:cNvSpPr txBox="1"/>
              <p:nvPr/>
            </p:nvSpPr>
            <p:spPr>
              <a:xfrm>
                <a:off x="8551" y="8373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CSP1_3</a:t>
                </a:r>
                <a:endParaRPr lang="en-US" altLang="zh-CN" sz="800" b="1"/>
              </a:p>
            </p:txBody>
          </p:sp>
          <p:sp>
            <p:nvSpPr>
              <p:cNvPr id="296" name="文本框 295"/>
              <p:cNvSpPr txBox="1"/>
              <p:nvPr/>
            </p:nvSpPr>
            <p:spPr>
              <a:xfrm>
                <a:off x="7994" y="837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297" name="文本框 296"/>
              <p:cNvSpPr txBox="1"/>
              <p:nvPr/>
            </p:nvSpPr>
            <p:spPr>
              <a:xfrm>
                <a:off x="9721" y="837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298" name="文本框 297"/>
              <p:cNvSpPr txBox="1"/>
              <p:nvPr/>
            </p:nvSpPr>
            <p:spPr>
              <a:xfrm>
                <a:off x="10315" y="837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SPP</a:t>
                </a:r>
                <a:endParaRPr lang="en-US" altLang="zh-CN" sz="800" b="1"/>
              </a:p>
            </p:txBody>
          </p:sp>
          <p:sp>
            <p:nvSpPr>
              <p:cNvPr id="299" name="文本框 298"/>
              <p:cNvSpPr txBox="1"/>
              <p:nvPr/>
            </p:nvSpPr>
            <p:spPr>
              <a:xfrm>
                <a:off x="10875" y="8373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CSP2_1</a:t>
                </a:r>
                <a:endParaRPr lang="en-US" altLang="zh-CN" sz="800" b="1"/>
              </a:p>
            </p:txBody>
          </p:sp>
          <p:sp>
            <p:nvSpPr>
              <p:cNvPr id="300" name="文本框 299"/>
              <p:cNvSpPr txBox="1"/>
              <p:nvPr/>
            </p:nvSpPr>
            <p:spPr>
              <a:xfrm>
                <a:off x="11661" y="837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01" name="文本框 300"/>
              <p:cNvSpPr txBox="1"/>
              <p:nvPr/>
            </p:nvSpPr>
            <p:spPr>
              <a:xfrm>
                <a:off x="14177" y="8660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CSP2_1</a:t>
                </a:r>
                <a:endParaRPr lang="en-US" altLang="zh-CN" sz="800" b="1"/>
              </a:p>
            </p:txBody>
          </p:sp>
          <p:sp>
            <p:nvSpPr>
              <p:cNvPr id="302" name="文本框 301"/>
              <p:cNvSpPr txBox="1"/>
              <p:nvPr/>
            </p:nvSpPr>
            <p:spPr>
              <a:xfrm>
                <a:off x="13317" y="8689"/>
                <a:ext cx="829" cy="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700" b="1"/>
                  <a:t>Concat</a:t>
                </a:r>
                <a:endParaRPr lang="en-US" altLang="zh-CN" sz="700" b="1"/>
              </a:p>
            </p:txBody>
          </p:sp>
          <p:sp>
            <p:nvSpPr>
              <p:cNvPr id="304" name="文本框 303"/>
              <p:cNvSpPr txBox="1"/>
              <p:nvPr/>
            </p:nvSpPr>
            <p:spPr>
              <a:xfrm>
                <a:off x="12521" y="8373"/>
                <a:ext cx="871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800" b="1"/>
                  <a:t>上采样</a:t>
                </a:r>
                <a:endParaRPr lang="zh-CN" altLang="en-US" sz="800" b="1"/>
              </a:p>
            </p:txBody>
          </p:sp>
          <p:sp>
            <p:nvSpPr>
              <p:cNvPr id="306" name="文本框 305"/>
              <p:cNvSpPr txBox="1"/>
              <p:nvPr/>
            </p:nvSpPr>
            <p:spPr>
              <a:xfrm>
                <a:off x="15705" y="8660"/>
                <a:ext cx="871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800" b="1"/>
                  <a:t>上采样</a:t>
                </a:r>
                <a:endParaRPr lang="zh-CN" altLang="en-US" sz="800" b="1"/>
              </a:p>
            </p:txBody>
          </p:sp>
          <p:sp>
            <p:nvSpPr>
              <p:cNvPr id="307" name="文本框 306"/>
              <p:cNvSpPr txBox="1"/>
              <p:nvPr/>
            </p:nvSpPr>
            <p:spPr>
              <a:xfrm>
                <a:off x="18914" y="8976"/>
                <a:ext cx="788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conv</a:t>
                </a:r>
                <a:endParaRPr lang="en-US" altLang="zh-CN" sz="800" b="1"/>
              </a:p>
            </p:txBody>
          </p:sp>
          <p:sp>
            <p:nvSpPr>
              <p:cNvPr id="308" name="文本框 307"/>
              <p:cNvSpPr txBox="1"/>
              <p:nvPr/>
            </p:nvSpPr>
            <p:spPr>
              <a:xfrm>
                <a:off x="14963" y="8658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09" name="文本框 308"/>
              <p:cNvSpPr txBox="1"/>
              <p:nvPr/>
            </p:nvSpPr>
            <p:spPr>
              <a:xfrm>
                <a:off x="17519" y="8976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CSP2_1</a:t>
                </a:r>
                <a:endParaRPr lang="en-US" altLang="zh-CN" sz="800" b="1"/>
              </a:p>
            </p:txBody>
          </p:sp>
          <p:sp>
            <p:nvSpPr>
              <p:cNvPr id="310" name="文本框 309"/>
              <p:cNvSpPr txBox="1"/>
              <p:nvPr/>
            </p:nvSpPr>
            <p:spPr>
              <a:xfrm>
                <a:off x="16657" y="8995"/>
                <a:ext cx="829" cy="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700" b="1"/>
                  <a:t>Concat</a:t>
                </a:r>
                <a:endParaRPr lang="en-US" altLang="zh-CN" sz="700" b="1"/>
              </a:p>
            </p:txBody>
          </p:sp>
          <p:sp>
            <p:nvSpPr>
              <p:cNvPr id="311" name="文本框 310"/>
              <p:cNvSpPr txBox="1"/>
              <p:nvPr/>
            </p:nvSpPr>
            <p:spPr>
              <a:xfrm>
                <a:off x="16657" y="10378"/>
                <a:ext cx="829" cy="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700" b="1"/>
                  <a:t>Concat</a:t>
                </a:r>
                <a:endParaRPr lang="en-US" altLang="zh-CN" sz="700" b="1"/>
              </a:p>
            </p:txBody>
          </p:sp>
          <p:sp>
            <p:nvSpPr>
              <p:cNvPr id="312" name="文本框 311"/>
              <p:cNvSpPr txBox="1"/>
              <p:nvPr/>
            </p:nvSpPr>
            <p:spPr>
              <a:xfrm>
                <a:off x="16657" y="11686"/>
                <a:ext cx="829" cy="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700" b="1"/>
                  <a:t>Concat</a:t>
                </a:r>
                <a:endParaRPr lang="en-US" altLang="zh-CN" sz="700" b="1"/>
              </a:p>
            </p:txBody>
          </p:sp>
          <p:sp>
            <p:nvSpPr>
              <p:cNvPr id="313" name="文本框 312"/>
              <p:cNvSpPr txBox="1"/>
              <p:nvPr/>
            </p:nvSpPr>
            <p:spPr>
              <a:xfrm>
                <a:off x="17527" y="10377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CSP2_1</a:t>
                </a:r>
                <a:endParaRPr lang="en-US" altLang="zh-CN" sz="800" b="1"/>
              </a:p>
            </p:txBody>
          </p:sp>
          <p:sp>
            <p:nvSpPr>
              <p:cNvPr id="314" name="文本框 313"/>
              <p:cNvSpPr txBox="1"/>
              <p:nvPr/>
            </p:nvSpPr>
            <p:spPr>
              <a:xfrm>
                <a:off x="17519" y="11662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CSP2_1</a:t>
                </a:r>
                <a:endParaRPr lang="en-US" altLang="zh-CN" sz="800" b="1"/>
              </a:p>
            </p:txBody>
          </p:sp>
          <p:sp>
            <p:nvSpPr>
              <p:cNvPr id="315" name="文本框 314"/>
              <p:cNvSpPr txBox="1"/>
              <p:nvPr/>
            </p:nvSpPr>
            <p:spPr>
              <a:xfrm>
                <a:off x="15919" y="1023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16" name="文本框 315"/>
              <p:cNvSpPr txBox="1"/>
              <p:nvPr/>
            </p:nvSpPr>
            <p:spPr>
              <a:xfrm>
                <a:off x="15932" y="1152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17" name="文本框 316"/>
              <p:cNvSpPr txBox="1"/>
              <p:nvPr/>
            </p:nvSpPr>
            <p:spPr>
              <a:xfrm>
                <a:off x="18914" y="10354"/>
                <a:ext cx="788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conv</a:t>
                </a:r>
                <a:endParaRPr lang="en-US" altLang="zh-CN" sz="800" b="1"/>
              </a:p>
            </p:txBody>
          </p:sp>
          <p:sp>
            <p:nvSpPr>
              <p:cNvPr id="318" name="文本框 317"/>
              <p:cNvSpPr txBox="1"/>
              <p:nvPr/>
            </p:nvSpPr>
            <p:spPr>
              <a:xfrm>
                <a:off x="18914" y="11656"/>
                <a:ext cx="788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conv</a:t>
                </a:r>
                <a:endParaRPr lang="en-US" altLang="zh-CN" sz="800" b="1"/>
              </a:p>
            </p:txBody>
          </p:sp>
          <p:sp>
            <p:nvSpPr>
              <p:cNvPr id="319" name="文本框 318"/>
              <p:cNvSpPr txBox="1"/>
              <p:nvPr/>
            </p:nvSpPr>
            <p:spPr>
              <a:xfrm>
                <a:off x="3231" y="9878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20" name="文本框 319"/>
              <p:cNvSpPr txBox="1"/>
              <p:nvPr/>
            </p:nvSpPr>
            <p:spPr>
              <a:xfrm>
                <a:off x="4543" y="11070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21" name="文本框 320"/>
              <p:cNvSpPr txBox="1"/>
              <p:nvPr/>
            </p:nvSpPr>
            <p:spPr>
              <a:xfrm>
                <a:off x="5138" y="11070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22" name="文本框 321"/>
              <p:cNvSpPr txBox="1"/>
              <p:nvPr/>
            </p:nvSpPr>
            <p:spPr>
              <a:xfrm>
                <a:off x="6094" y="11070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add</a:t>
                </a:r>
                <a:endParaRPr lang="en-US" altLang="zh-CN" sz="800" b="1"/>
              </a:p>
            </p:txBody>
          </p:sp>
          <p:sp>
            <p:nvSpPr>
              <p:cNvPr id="323" name="文本框 322"/>
              <p:cNvSpPr txBox="1"/>
              <p:nvPr/>
            </p:nvSpPr>
            <p:spPr>
              <a:xfrm>
                <a:off x="4792" y="9862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BN</a:t>
                </a:r>
                <a:endParaRPr lang="en-US" altLang="zh-CN" sz="800" b="1"/>
              </a:p>
            </p:txBody>
          </p:sp>
          <p:sp>
            <p:nvSpPr>
              <p:cNvPr id="324" name="文本框 323"/>
              <p:cNvSpPr txBox="1"/>
              <p:nvPr/>
            </p:nvSpPr>
            <p:spPr>
              <a:xfrm>
                <a:off x="4171" y="9862"/>
                <a:ext cx="741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Conv</a:t>
                </a:r>
                <a:endParaRPr lang="en-US" altLang="zh-CN" sz="800" b="1"/>
              </a:p>
            </p:txBody>
          </p:sp>
          <p:sp>
            <p:nvSpPr>
              <p:cNvPr id="325" name="文本框 324"/>
              <p:cNvSpPr txBox="1"/>
              <p:nvPr/>
            </p:nvSpPr>
            <p:spPr>
              <a:xfrm>
                <a:off x="5272" y="9776"/>
                <a:ext cx="90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Leaky</a:t>
                </a:r>
                <a:endParaRPr lang="en-US" altLang="zh-CN" sz="800" b="1"/>
              </a:p>
              <a:p>
                <a:pPr algn="ctr"/>
                <a:r>
                  <a:rPr lang="en-US" altLang="zh-CN" sz="800" b="1"/>
                  <a:t>relu</a:t>
                </a:r>
                <a:endParaRPr lang="en-US" altLang="zh-CN" sz="800" b="1"/>
              </a:p>
            </p:txBody>
          </p:sp>
          <p:sp>
            <p:nvSpPr>
              <p:cNvPr id="326" name="文本框 325"/>
              <p:cNvSpPr txBox="1"/>
              <p:nvPr/>
            </p:nvSpPr>
            <p:spPr>
              <a:xfrm>
                <a:off x="3354" y="10992"/>
                <a:ext cx="67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Res</a:t>
                </a:r>
                <a:endParaRPr lang="en-US" altLang="zh-CN" sz="800" b="1"/>
              </a:p>
              <a:p>
                <a:pPr algn="ctr"/>
                <a:r>
                  <a:rPr lang="en-US" altLang="zh-CN" sz="800" b="1"/>
                  <a:t>unit</a:t>
                </a:r>
                <a:endParaRPr lang="en-US" altLang="zh-CN" sz="800" b="1"/>
              </a:p>
            </p:txBody>
          </p:sp>
          <p:sp>
            <p:nvSpPr>
              <p:cNvPr id="327" name="文本框 326"/>
              <p:cNvSpPr txBox="1"/>
              <p:nvPr/>
            </p:nvSpPr>
            <p:spPr>
              <a:xfrm>
                <a:off x="5471" y="12772"/>
                <a:ext cx="679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Res</a:t>
                </a:r>
                <a:endParaRPr lang="en-US" altLang="zh-CN" sz="800" b="1"/>
              </a:p>
              <a:p>
                <a:pPr algn="ctr"/>
                <a:r>
                  <a:rPr lang="en-US" altLang="zh-CN" sz="800" b="1"/>
                  <a:t>unit</a:t>
                </a:r>
                <a:endParaRPr lang="en-US" altLang="zh-CN" sz="800" b="1"/>
              </a:p>
            </p:txBody>
          </p:sp>
          <p:sp>
            <p:nvSpPr>
              <p:cNvPr id="328" name="文本框 327"/>
              <p:cNvSpPr txBox="1"/>
              <p:nvPr/>
            </p:nvSpPr>
            <p:spPr>
              <a:xfrm>
                <a:off x="4570" y="12807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29" name="文本框 328"/>
              <p:cNvSpPr txBox="1"/>
              <p:nvPr/>
            </p:nvSpPr>
            <p:spPr>
              <a:xfrm>
                <a:off x="6320" y="12807"/>
                <a:ext cx="741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Conv</a:t>
                </a:r>
                <a:endParaRPr lang="en-US" altLang="zh-CN" sz="800" b="1"/>
              </a:p>
            </p:txBody>
          </p:sp>
          <p:sp>
            <p:nvSpPr>
              <p:cNvPr id="330" name="文本框 329"/>
              <p:cNvSpPr txBox="1"/>
              <p:nvPr/>
            </p:nvSpPr>
            <p:spPr>
              <a:xfrm>
                <a:off x="3200" y="12807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CSP1_X</a:t>
                </a:r>
                <a:endParaRPr lang="en-US" altLang="zh-CN" sz="800" b="1"/>
              </a:p>
            </p:txBody>
          </p:sp>
          <p:sp>
            <p:nvSpPr>
              <p:cNvPr id="331" name="文本框 330"/>
              <p:cNvSpPr txBox="1"/>
              <p:nvPr/>
            </p:nvSpPr>
            <p:spPr>
              <a:xfrm>
                <a:off x="6320" y="13707"/>
                <a:ext cx="741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Conv</a:t>
                </a:r>
                <a:endParaRPr lang="en-US" altLang="zh-CN" sz="800" b="1"/>
              </a:p>
            </p:txBody>
          </p:sp>
          <p:sp>
            <p:nvSpPr>
              <p:cNvPr id="332" name="文本框 331"/>
              <p:cNvSpPr txBox="1"/>
              <p:nvPr/>
            </p:nvSpPr>
            <p:spPr>
              <a:xfrm>
                <a:off x="7276" y="13272"/>
                <a:ext cx="829" cy="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700" b="1"/>
                  <a:t>Concat</a:t>
                </a:r>
                <a:endParaRPr lang="en-US" altLang="zh-CN" sz="700" b="1"/>
              </a:p>
            </p:txBody>
          </p:sp>
          <p:sp>
            <p:nvSpPr>
              <p:cNvPr id="333" name="文本框 332"/>
              <p:cNvSpPr txBox="1"/>
              <p:nvPr/>
            </p:nvSpPr>
            <p:spPr>
              <a:xfrm>
                <a:off x="8221" y="13248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BN</a:t>
                </a:r>
                <a:endParaRPr lang="en-US" altLang="zh-CN" sz="800" b="1"/>
              </a:p>
            </p:txBody>
          </p:sp>
          <p:sp>
            <p:nvSpPr>
              <p:cNvPr id="334" name="文本框 333"/>
              <p:cNvSpPr txBox="1"/>
              <p:nvPr/>
            </p:nvSpPr>
            <p:spPr>
              <a:xfrm>
                <a:off x="8694" y="13176"/>
                <a:ext cx="90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Leaky</a:t>
                </a:r>
                <a:endParaRPr lang="en-US" altLang="zh-CN" sz="800" b="1"/>
              </a:p>
              <a:p>
                <a:pPr algn="ctr"/>
                <a:r>
                  <a:rPr lang="en-US" altLang="zh-CN" sz="800" b="1"/>
                  <a:t>relu</a:t>
                </a:r>
                <a:endParaRPr lang="en-US" altLang="zh-CN" sz="800" b="1"/>
              </a:p>
            </p:txBody>
          </p:sp>
          <p:sp>
            <p:nvSpPr>
              <p:cNvPr id="335" name="文本框 334"/>
              <p:cNvSpPr txBox="1"/>
              <p:nvPr/>
            </p:nvSpPr>
            <p:spPr>
              <a:xfrm>
                <a:off x="9413" y="13248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36" name="文本框 335"/>
              <p:cNvSpPr txBox="1"/>
              <p:nvPr/>
            </p:nvSpPr>
            <p:spPr>
              <a:xfrm>
                <a:off x="3181" y="14953"/>
                <a:ext cx="907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CSP2_X</a:t>
                </a:r>
                <a:endParaRPr lang="en-US" altLang="zh-CN" sz="800" b="1"/>
              </a:p>
            </p:txBody>
          </p:sp>
          <p:sp>
            <p:nvSpPr>
              <p:cNvPr id="337" name="文本框 336"/>
              <p:cNvSpPr txBox="1"/>
              <p:nvPr/>
            </p:nvSpPr>
            <p:spPr>
              <a:xfrm>
                <a:off x="4543" y="1495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38" name="文本框 337"/>
              <p:cNvSpPr txBox="1"/>
              <p:nvPr/>
            </p:nvSpPr>
            <p:spPr>
              <a:xfrm>
                <a:off x="5398" y="14953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39" name="文本框 338"/>
              <p:cNvSpPr txBox="1"/>
              <p:nvPr/>
            </p:nvSpPr>
            <p:spPr>
              <a:xfrm>
                <a:off x="6306" y="14953"/>
                <a:ext cx="741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Conv</a:t>
                </a:r>
                <a:endParaRPr lang="en-US" altLang="zh-CN" sz="800" b="1"/>
              </a:p>
            </p:txBody>
          </p:sp>
          <p:sp>
            <p:nvSpPr>
              <p:cNvPr id="340" name="文本框 339"/>
              <p:cNvSpPr txBox="1"/>
              <p:nvPr/>
            </p:nvSpPr>
            <p:spPr>
              <a:xfrm>
                <a:off x="8673" y="15290"/>
                <a:ext cx="90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Leaky</a:t>
                </a:r>
                <a:endParaRPr lang="en-US" altLang="zh-CN" sz="800" b="1"/>
              </a:p>
              <a:p>
                <a:pPr algn="ctr"/>
                <a:r>
                  <a:rPr lang="en-US" altLang="zh-CN" sz="800" b="1"/>
                  <a:t>relu</a:t>
                </a:r>
                <a:endParaRPr lang="en-US" altLang="zh-CN" sz="800" b="1"/>
              </a:p>
            </p:txBody>
          </p:sp>
          <p:sp>
            <p:nvSpPr>
              <p:cNvPr id="341" name="文本框 340"/>
              <p:cNvSpPr txBox="1"/>
              <p:nvPr/>
            </p:nvSpPr>
            <p:spPr>
              <a:xfrm>
                <a:off x="8195" y="15404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BN</a:t>
                </a:r>
                <a:endParaRPr lang="en-US" altLang="zh-CN" sz="800" b="1"/>
              </a:p>
            </p:txBody>
          </p:sp>
          <p:sp>
            <p:nvSpPr>
              <p:cNvPr id="343" name="文本框 342"/>
              <p:cNvSpPr txBox="1"/>
              <p:nvPr/>
            </p:nvSpPr>
            <p:spPr>
              <a:xfrm>
                <a:off x="9380" y="15401"/>
                <a:ext cx="679" cy="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800" b="1"/>
                  <a:t>CBL</a:t>
                </a:r>
                <a:endParaRPr lang="en-US" altLang="zh-CN" sz="800" b="1"/>
              </a:p>
            </p:txBody>
          </p:sp>
          <p:sp>
            <p:nvSpPr>
              <p:cNvPr id="344" name="文本框 343"/>
              <p:cNvSpPr txBox="1"/>
              <p:nvPr/>
            </p:nvSpPr>
            <p:spPr>
              <a:xfrm>
                <a:off x="7259" y="15425"/>
                <a:ext cx="829" cy="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700" b="1"/>
                  <a:t>Concat</a:t>
                </a:r>
                <a:endParaRPr lang="en-US" altLang="zh-CN" sz="700" b="1"/>
              </a:p>
            </p:txBody>
          </p:sp>
        </p:grpSp>
        <p:sp>
          <p:nvSpPr>
            <p:cNvPr id="346" name="文本框 345"/>
            <p:cNvSpPr txBox="1"/>
            <p:nvPr/>
          </p:nvSpPr>
          <p:spPr>
            <a:xfrm>
              <a:off x="7087" y="13336"/>
              <a:ext cx="741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Conv</a:t>
              </a:r>
              <a:endParaRPr lang="en-US" altLang="zh-CN" sz="800" b="1"/>
            </a:p>
          </p:txBody>
        </p:sp>
        <p:sp>
          <p:nvSpPr>
            <p:cNvPr id="347" name="文本框 346"/>
            <p:cNvSpPr txBox="1"/>
            <p:nvPr/>
          </p:nvSpPr>
          <p:spPr>
            <a:xfrm>
              <a:off x="11814" y="12544"/>
              <a:ext cx="857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Focus</a:t>
              </a:r>
              <a:endParaRPr lang="en-US" altLang="zh-CN" sz="800" b="1"/>
            </a:p>
          </p:txBody>
        </p:sp>
        <p:sp>
          <p:nvSpPr>
            <p:cNvPr id="348" name="文本框 347"/>
            <p:cNvSpPr txBox="1"/>
            <p:nvPr/>
          </p:nvSpPr>
          <p:spPr>
            <a:xfrm>
              <a:off x="13145" y="11813"/>
              <a:ext cx="71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slice</a:t>
              </a:r>
              <a:endParaRPr lang="en-US" altLang="zh-CN" sz="800" b="1"/>
            </a:p>
          </p:txBody>
        </p:sp>
        <p:sp>
          <p:nvSpPr>
            <p:cNvPr id="349" name="文本框 348"/>
            <p:cNvSpPr txBox="1"/>
            <p:nvPr/>
          </p:nvSpPr>
          <p:spPr>
            <a:xfrm>
              <a:off x="13157" y="12271"/>
              <a:ext cx="71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slice</a:t>
              </a:r>
              <a:endParaRPr lang="en-US" altLang="zh-CN" sz="800" b="1"/>
            </a:p>
          </p:txBody>
        </p:sp>
        <p:sp>
          <p:nvSpPr>
            <p:cNvPr id="350" name="文本框 349"/>
            <p:cNvSpPr txBox="1"/>
            <p:nvPr/>
          </p:nvSpPr>
          <p:spPr>
            <a:xfrm>
              <a:off x="13157" y="12716"/>
              <a:ext cx="71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slice</a:t>
              </a:r>
              <a:endParaRPr lang="en-US" altLang="zh-CN" sz="800" b="1"/>
            </a:p>
          </p:txBody>
        </p:sp>
        <p:sp>
          <p:nvSpPr>
            <p:cNvPr id="351" name="文本框 350"/>
            <p:cNvSpPr txBox="1"/>
            <p:nvPr/>
          </p:nvSpPr>
          <p:spPr>
            <a:xfrm>
              <a:off x="13157" y="13170"/>
              <a:ext cx="710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slice</a:t>
              </a:r>
              <a:endParaRPr lang="en-US" altLang="zh-CN" sz="800" b="1"/>
            </a:p>
          </p:txBody>
        </p:sp>
        <p:sp>
          <p:nvSpPr>
            <p:cNvPr id="352" name="文本框 351"/>
            <p:cNvSpPr txBox="1"/>
            <p:nvPr/>
          </p:nvSpPr>
          <p:spPr>
            <a:xfrm>
              <a:off x="13914" y="12544"/>
              <a:ext cx="833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Concat</a:t>
              </a:r>
              <a:endParaRPr lang="en-US" altLang="zh-CN" sz="700" b="1"/>
            </a:p>
          </p:txBody>
        </p:sp>
        <p:sp>
          <p:nvSpPr>
            <p:cNvPr id="353" name="文本框 352"/>
            <p:cNvSpPr txBox="1"/>
            <p:nvPr/>
          </p:nvSpPr>
          <p:spPr>
            <a:xfrm>
              <a:off x="14879" y="12520"/>
              <a:ext cx="679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CBL</a:t>
              </a:r>
              <a:endParaRPr lang="en-US" altLang="zh-CN" sz="800" b="1"/>
            </a:p>
          </p:txBody>
        </p:sp>
        <p:sp>
          <p:nvSpPr>
            <p:cNvPr id="354" name="文本框 353"/>
            <p:cNvSpPr txBox="1"/>
            <p:nvPr/>
          </p:nvSpPr>
          <p:spPr>
            <a:xfrm>
              <a:off x="16538" y="12489"/>
              <a:ext cx="679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SPP</a:t>
              </a:r>
              <a:endParaRPr lang="en-US" altLang="zh-CN" sz="800" b="1"/>
            </a:p>
          </p:txBody>
        </p:sp>
        <p:sp>
          <p:nvSpPr>
            <p:cNvPr id="355" name="文本框 354"/>
            <p:cNvSpPr txBox="1"/>
            <p:nvPr/>
          </p:nvSpPr>
          <p:spPr>
            <a:xfrm>
              <a:off x="17644" y="12489"/>
              <a:ext cx="679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CBL</a:t>
              </a:r>
              <a:endParaRPr lang="en-US" altLang="zh-CN" sz="800" b="1"/>
            </a:p>
          </p:txBody>
        </p:sp>
        <p:sp>
          <p:nvSpPr>
            <p:cNvPr id="356" name="文本框 355"/>
            <p:cNvSpPr txBox="1"/>
            <p:nvPr/>
          </p:nvSpPr>
          <p:spPr>
            <a:xfrm>
              <a:off x="18946" y="11750"/>
              <a:ext cx="949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Maxpool</a:t>
              </a:r>
              <a:endParaRPr lang="en-US" altLang="zh-CN" sz="800" b="1"/>
            </a:p>
          </p:txBody>
        </p:sp>
        <p:sp>
          <p:nvSpPr>
            <p:cNvPr id="357" name="文本框 356"/>
            <p:cNvSpPr txBox="1"/>
            <p:nvPr/>
          </p:nvSpPr>
          <p:spPr>
            <a:xfrm>
              <a:off x="21249" y="12489"/>
              <a:ext cx="679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CBL</a:t>
              </a:r>
              <a:endParaRPr lang="en-US" altLang="zh-CN" sz="800" b="1"/>
            </a:p>
          </p:txBody>
        </p:sp>
        <p:sp>
          <p:nvSpPr>
            <p:cNvPr id="358" name="文本框 357"/>
            <p:cNvSpPr txBox="1"/>
            <p:nvPr/>
          </p:nvSpPr>
          <p:spPr>
            <a:xfrm>
              <a:off x="20262" y="12489"/>
              <a:ext cx="836" cy="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700" b="1"/>
                <a:t>Concat</a:t>
              </a:r>
              <a:endParaRPr lang="en-US" altLang="zh-CN" sz="700" b="1"/>
            </a:p>
          </p:txBody>
        </p:sp>
        <p:sp>
          <p:nvSpPr>
            <p:cNvPr id="359" name="文本框 358"/>
            <p:cNvSpPr txBox="1"/>
            <p:nvPr/>
          </p:nvSpPr>
          <p:spPr>
            <a:xfrm>
              <a:off x="18946" y="12434"/>
              <a:ext cx="949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Maxpool</a:t>
              </a:r>
              <a:endParaRPr lang="en-US" altLang="zh-CN" sz="800" b="1"/>
            </a:p>
          </p:txBody>
        </p:sp>
        <p:sp>
          <p:nvSpPr>
            <p:cNvPr id="360" name="文本框 359"/>
            <p:cNvSpPr txBox="1"/>
            <p:nvPr/>
          </p:nvSpPr>
          <p:spPr>
            <a:xfrm>
              <a:off x="18946" y="13111"/>
              <a:ext cx="949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" b="1"/>
                <a:t>Maxpool</a:t>
              </a:r>
              <a:endParaRPr lang="en-US" altLang="zh-CN" sz="800" b="1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2851150" y="508635"/>
            <a:ext cx="5473700" cy="2901315"/>
            <a:chOff x="2096" y="5114"/>
            <a:chExt cx="8620" cy="4569"/>
          </a:xfrm>
        </p:grpSpPr>
        <p:grpSp>
          <p:nvGrpSpPr>
            <p:cNvPr id="69" name="组合 68"/>
            <p:cNvGrpSpPr/>
            <p:nvPr/>
          </p:nvGrpSpPr>
          <p:grpSpPr>
            <a:xfrm>
              <a:off x="2096" y="5114"/>
              <a:ext cx="8620" cy="4328"/>
              <a:chOff x="3174" y="5372"/>
              <a:chExt cx="8620" cy="4328"/>
            </a:xfrm>
          </p:grpSpPr>
          <p:sp>
            <p:nvSpPr>
              <p:cNvPr id="67" name="任意多边形 66"/>
              <p:cNvSpPr/>
              <p:nvPr/>
            </p:nvSpPr>
            <p:spPr>
              <a:xfrm>
                <a:off x="8223" y="8191"/>
                <a:ext cx="1881" cy="390"/>
              </a:xfrm>
              <a:custGeom>
                <a:avLst/>
                <a:gdLst>
                  <a:gd name="connisteX0" fmla="*/ 0 w 1194435"/>
                  <a:gd name="connsiteY0" fmla="*/ 247650 h 247650"/>
                  <a:gd name="connisteX1" fmla="*/ 1194435 w 1194435"/>
                  <a:gd name="connsiteY1" fmla="*/ 0 h 24765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</a:cxnLst>
                <a:rect l="l" t="t" r="r" b="b"/>
                <a:pathLst>
                  <a:path w="1194435" h="247650">
                    <a:moveTo>
                      <a:pt x="0" y="247650"/>
                    </a:moveTo>
                    <a:cubicBezTo>
                      <a:pt x="398145" y="165100"/>
                      <a:pt x="796290" y="82550"/>
                      <a:pt x="1194435" y="0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3174" y="5372"/>
                <a:ext cx="5324" cy="3960"/>
                <a:chOff x="2776" y="5227"/>
                <a:chExt cx="5324" cy="3960"/>
              </a:xfrm>
            </p:grpSpPr>
            <p:grpSp>
              <p:nvGrpSpPr>
                <p:cNvPr id="158" name="组合 157"/>
                <p:cNvGrpSpPr/>
                <p:nvPr/>
              </p:nvGrpSpPr>
              <p:grpSpPr>
                <a:xfrm>
                  <a:off x="2776" y="5227"/>
                  <a:ext cx="5324" cy="3762"/>
                  <a:chOff x="2955" y="5211"/>
                  <a:chExt cx="5324" cy="3762"/>
                </a:xfrm>
              </p:grpSpPr>
              <p:grpSp>
                <p:nvGrpSpPr>
                  <p:cNvPr id="64" name="组合 63"/>
                  <p:cNvGrpSpPr/>
                  <p:nvPr/>
                </p:nvGrpSpPr>
                <p:grpSpPr>
                  <a:xfrm>
                    <a:off x="2955" y="5211"/>
                    <a:ext cx="3744" cy="3742"/>
                    <a:chOff x="2210" y="5173"/>
                    <a:chExt cx="3744" cy="3746"/>
                  </a:xfrm>
                  <a:scene3d>
                    <a:camera prst="isometricRightUp"/>
                    <a:lightRig rig="threePt" dir="t"/>
                  </a:scene3d>
                </p:grpSpPr>
                <p:grpSp>
                  <p:nvGrpSpPr>
                    <p:cNvPr id="32" name="组合 31"/>
                    <p:cNvGrpSpPr/>
                    <p:nvPr/>
                  </p:nvGrpSpPr>
                  <p:grpSpPr>
                    <a:xfrm>
                      <a:off x="2210" y="5174"/>
                      <a:ext cx="3743" cy="3742"/>
                      <a:chOff x="2210" y="5174"/>
                      <a:chExt cx="3743" cy="3742"/>
                    </a:xfrm>
                  </p:grpSpPr>
                  <p:grpSp>
                    <p:nvGrpSpPr>
                      <p:cNvPr id="21" name="组合 20"/>
                      <p:cNvGrpSpPr/>
                      <p:nvPr/>
                    </p:nvGrpSpPr>
                    <p:grpSpPr>
                      <a:xfrm>
                        <a:off x="2211" y="5174"/>
                        <a:ext cx="3742" cy="3742"/>
                        <a:chOff x="1190" y="5197"/>
                        <a:chExt cx="3742" cy="3742"/>
                      </a:xfrm>
                    </p:grpSpPr>
                    <p:sp>
                      <p:nvSpPr>
                        <p:cNvPr id="2" name="矩形 1"/>
                        <p:cNvSpPr/>
                        <p:nvPr/>
                      </p:nvSpPr>
                      <p:spPr>
                        <a:xfrm>
                          <a:off x="1190" y="5197"/>
                          <a:ext cx="3742" cy="3742"/>
                        </a:xfrm>
                        <a:prstGeom prst="rect">
                          <a:avLst/>
                        </a:prstGeom>
                        <a:solidFill>
                          <a:srgbClr val="EAF1FB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3" name="矩形 2"/>
                        <p:cNvSpPr/>
                        <p:nvPr/>
                      </p:nvSpPr>
                      <p:spPr>
                        <a:xfrm>
                          <a:off x="1190" y="5197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" name="矩形 10"/>
                        <p:cNvSpPr/>
                        <p:nvPr>
                          <p:custDataLst>
                            <p:tags r:id="rId1"/>
                          </p:custDataLst>
                        </p:nvPr>
                      </p:nvSpPr>
                      <p:spPr>
                        <a:xfrm>
                          <a:off x="1190" y="5821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2" name="矩形 11"/>
                        <p:cNvSpPr/>
                        <p:nvPr>
                          <p:custDataLst>
                            <p:tags r:id="rId2"/>
                          </p:custDataLst>
                        </p:nvPr>
                      </p:nvSpPr>
                      <p:spPr>
                        <a:xfrm>
                          <a:off x="1190" y="6445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3" name="矩形 12"/>
                        <p:cNvSpPr/>
                        <p:nvPr>
                          <p:custDataLst>
                            <p:tags r:id="rId3"/>
                          </p:custDataLst>
                        </p:nvPr>
                      </p:nvSpPr>
                      <p:spPr>
                        <a:xfrm>
                          <a:off x="1190" y="7069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4" name="矩形 13"/>
                        <p:cNvSpPr/>
                        <p:nvPr>
                          <p:custDataLst>
                            <p:tags r:id="rId4"/>
                          </p:custDataLst>
                        </p:nvPr>
                      </p:nvSpPr>
                      <p:spPr>
                        <a:xfrm>
                          <a:off x="1190" y="7693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5" name="矩形 14"/>
                        <p:cNvSpPr/>
                        <p:nvPr>
                          <p:custDataLst>
                            <p:tags r:id="rId5"/>
                          </p:custDataLst>
                        </p:nvPr>
                      </p:nvSpPr>
                      <p:spPr>
                        <a:xfrm rot="5400000">
                          <a:off x="-369" y="6756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7" name="矩形 16"/>
                        <p:cNvSpPr/>
                        <p:nvPr>
                          <p:custDataLst>
                            <p:tags r:id="rId6"/>
                          </p:custDataLst>
                        </p:nvPr>
                      </p:nvSpPr>
                      <p:spPr>
                        <a:xfrm rot="5400000">
                          <a:off x="2126" y="6756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8" name="矩形 17"/>
                        <p:cNvSpPr/>
                        <p:nvPr>
                          <p:custDataLst>
                            <p:tags r:id="rId7"/>
                          </p:custDataLst>
                        </p:nvPr>
                      </p:nvSpPr>
                      <p:spPr>
                        <a:xfrm rot="5400000">
                          <a:off x="878" y="6756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9" name="矩形 18"/>
                        <p:cNvSpPr/>
                        <p:nvPr>
                          <p:custDataLst>
                            <p:tags r:id="rId8"/>
                          </p:custDataLst>
                        </p:nvPr>
                      </p:nvSpPr>
                      <p:spPr>
                        <a:xfrm rot="5400000">
                          <a:off x="1502" y="6756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20" name="矩形 19"/>
                        <p:cNvSpPr/>
                        <p:nvPr>
                          <p:custDataLst>
                            <p:tags r:id="rId9"/>
                          </p:custDataLst>
                        </p:nvPr>
                      </p:nvSpPr>
                      <p:spPr>
                        <a:xfrm rot="5400000">
                          <a:off x="2749" y="6756"/>
                          <a:ext cx="3742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22" name="矩形 21"/>
                      <p:cNvSpPr/>
                      <p:nvPr/>
                    </p:nvSpPr>
                    <p:spPr>
                      <a:xfrm>
                        <a:off x="2211" y="5174"/>
                        <a:ext cx="1871" cy="1871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A7DD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" name="矩形 22"/>
                      <p:cNvSpPr/>
                      <p:nvPr/>
                    </p:nvSpPr>
                    <p:spPr>
                      <a:xfrm>
                        <a:off x="2211" y="5174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1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24" name="矩形 23"/>
                      <p:cNvSpPr/>
                      <p:nvPr>
                        <p:custDataLst>
                          <p:tags r:id="rId10"/>
                        </p:custDataLst>
                      </p:nvPr>
                    </p:nvSpPr>
                    <p:spPr>
                      <a:xfrm>
                        <a:off x="2211" y="5796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0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25" name="矩形 24"/>
                      <p:cNvSpPr/>
                      <p:nvPr>
                        <p:custDataLst>
                          <p:tags r:id="rId11"/>
                        </p:custDataLst>
                      </p:nvPr>
                    </p:nvSpPr>
                    <p:spPr>
                      <a:xfrm>
                        <a:off x="2210" y="6421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3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26" name="矩形 25"/>
                      <p:cNvSpPr/>
                      <p:nvPr>
                        <p:custDataLst>
                          <p:tags r:id="rId12"/>
                        </p:custDataLst>
                      </p:nvPr>
                    </p:nvSpPr>
                    <p:spPr>
                      <a:xfrm>
                        <a:off x="2835" y="6422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0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27" name="矩形 26"/>
                      <p:cNvSpPr/>
                      <p:nvPr>
                        <p:custDataLst>
                          <p:tags r:id="rId13"/>
                        </p:custDataLst>
                      </p:nvPr>
                    </p:nvSpPr>
                    <p:spPr>
                      <a:xfrm>
                        <a:off x="2835" y="5798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1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28" name="矩形 27"/>
                      <p:cNvSpPr/>
                      <p:nvPr>
                        <p:custDataLst>
                          <p:tags r:id="rId14"/>
                        </p:custDataLst>
                      </p:nvPr>
                    </p:nvSpPr>
                    <p:spPr>
                      <a:xfrm>
                        <a:off x="2834" y="5174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2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29" name="矩形 28"/>
                      <p:cNvSpPr/>
                      <p:nvPr>
                        <p:custDataLst>
                          <p:tags r:id="rId15"/>
                        </p:custDataLst>
                      </p:nvPr>
                    </p:nvSpPr>
                    <p:spPr>
                      <a:xfrm>
                        <a:off x="3460" y="6421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2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30" name="矩形 29"/>
                      <p:cNvSpPr/>
                      <p:nvPr>
                        <p:custDataLst>
                          <p:tags r:id="rId16"/>
                        </p:custDataLst>
                      </p:nvPr>
                    </p:nvSpPr>
                    <p:spPr>
                      <a:xfrm>
                        <a:off x="3458" y="5798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1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31" name="矩形 30"/>
                      <p:cNvSpPr/>
                      <p:nvPr>
                        <p:custDataLst>
                          <p:tags r:id="rId17"/>
                        </p:custDataLst>
                      </p:nvPr>
                    </p:nvSpPr>
                    <p:spPr>
                      <a:xfrm>
                        <a:off x="3460" y="5174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1</a:t>
                        </a:r>
                        <a:endParaRPr lang="en-US" altLang="zh-CN"/>
                      </a:p>
                    </p:txBody>
                  </p:sp>
                </p:grpSp>
                <p:sp>
                  <p:nvSpPr>
                    <p:cNvPr id="36" name="矩形 35"/>
                    <p:cNvSpPr/>
                    <p:nvPr>
                      <p:custDataLst>
                        <p:tags r:id="rId18"/>
                      </p:custDataLst>
                    </p:nvPr>
                  </p:nvSpPr>
                  <p:spPr>
                    <a:xfrm>
                      <a:off x="4082" y="5173"/>
                      <a:ext cx="624" cy="624"/>
                    </a:xfrm>
                    <a:prstGeom prst="rect">
                      <a:avLst/>
                    </a:prstGeom>
                    <a:solidFill>
                      <a:srgbClr val="EAF1F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矩形 37"/>
                    <p:cNvSpPr/>
                    <p:nvPr>
                      <p:custDataLst>
                        <p:tags r:id="rId19"/>
                      </p:custDataLst>
                    </p:nvPr>
                  </p:nvSpPr>
                  <p:spPr>
                    <a:xfrm>
                      <a:off x="4705" y="5174"/>
                      <a:ext cx="624" cy="624"/>
                    </a:xfrm>
                    <a:prstGeom prst="rect">
                      <a:avLst/>
                    </a:prstGeom>
                    <a:solidFill>
                      <a:srgbClr val="EAF1F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/>
                    </a:p>
                  </p:txBody>
                </p:sp>
                <p:sp>
                  <p:nvSpPr>
                    <p:cNvPr id="39" name="矩形 38"/>
                    <p:cNvSpPr/>
                    <p:nvPr>
                      <p:custDataLst>
                        <p:tags r:id="rId20"/>
                      </p:custDataLst>
                    </p:nvPr>
                  </p:nvSpPr>
                  <p:spPr>
                    <a:xfrm>
                      <a:off x="5330" y="5174"/>
                      <a:ext cx="624" cy="624"/>
                    </a:xfrm>
                    <a:prstGeom prst="rect">
                      <a:avLst/>
                    </a:prstGeom>
                    <a:solidFill>
                      <a:srgbClr val="EAF1F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r>
                        <a:rPr lang="en-US" altLang="zh-CN" sz="18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zh-CN" sz="180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63" name="组合 62"/>
                    <p:cNvGrpSpPr/>
                    <p:nvPr/>
                  </p:nvGrpSpPr>
                  <p:grpSpPr>
                    <a:xfrm>
                      <a:off x="2210" y="5798"/>
                      <a:ext cx="3744" cy="3121"/>
                      <a:chOff x="2210" y="5798"/>
                      <a:chExt cx="3744" cy="3121"/>
                    </a:xfrm>
                  </p:grpSpPr>
                  <p:sp>
                    <p:nvSpPr>
                      <p:cNvPr id="37" name="矩形 36"/>
                      <p:cNvSpPr/>
                      <p:nvPr>
                        <p:custDataLst>
                          <p:tags r:id="rId21"/>
                        </p:custDataLst>
                      </p:nvPr>
                    </p:nvSpPr>
                    <p:spPr>
                      <a:xfrm>
                        <a:off x="5330" y="6422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2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0" name="矩形 39"/>
                      <p:cNvSpPr/>
                      <p:nvPr>
                        <p:custDataLst>
                          <p:tags r:id="rId22"/>
                        </p:custDataLst>
                      </p:nvPr>
                    </p:nvSpPr>
                    <p:spPr>
                      <a:xfrm>
                        <a:off x="4082" y="5798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 sz="1800">
                            <a:solidFill>
                              <a:schemeClr val="tx1"/>
                            </a:solidFill>
                          </a:rPr>
                          <a:t>2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41" name="矩形 40"/>
                      <p:cNvSpPr/>
                      <p:nvPr>
                        <p:custDataLst>
                          <p:tags r:id="rId23"/>
                        </p:custDataLst>
                      </p:nvPr>
                    </p:nvSpPr>
                    <p:spPr>
                      <a:xfrm>
                        <a:off x="4706" y="5801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矩形 41"/>
                      <p:cNvSpPr/>
                      <p:nvPr>
                        <p:custDataLst>
                          <p:tags r:id="rId24"/>
                        </p:custDataLst>
                      </p:nvPr>
                    </p:nvSpPr>
                    <p:spPr>
                      <a:xfrm>
                        <a:off x="5330" y="5801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 sz="1800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43" name="矩形 42"/>
                      <p:cNvSpPr/>
                      <p:nvPr>
                        <p:custDataLst>
                          <p:tags r:id="rId25"/>
                        </p:custDataLst>
                      </p:nvPr>
                    </p:nvSpPr>
                    <p:spPr>
                      <a:xfrm>
                        <a:off x="4082" y="6422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4" name="矩形 43"/>
                      <p:cNvSpPr/>
                      <p:nvPr>
                        <p:custDataLst>
                          <p:tags r:id="rId26"/>
                        </p:custDataLst>
                      </p:nvPr>
                    </p:nvSpPr>
                    <p:spPr>
                      <a:xfrm>
                        <a:off x="4705" y="6421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2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" name="矩形 44"/>
                      <p:cNvSpPr/>
                      <p:nvPr>
                        <p:custDataLst>
                          <p:tags r:id="rId27"/>
                        </p:custDataLst>
                      </p:nvPr>
                    </p:nvSpPr>
                    <p:spPr>
                      <a:xfrm>
                        <a:off x="2210" y="7046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" name="矩形 45"/>
                      <p:cNvSpPr/>
                      <p:nvPr>
                        <p:custDataLst>
                          <p:tags r:id="rId28"/>
                        </p:custDataLst>
                      </p:nvPr>
                    </p:nvSpPr>
                    <p:spPr>
                      <a:xfrm>
                        <a:off x="2834" y="7046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7" name="矩形 46"/>
                      <p:cNvSpPr/>
                      <p:nvPr>
                        <p:custDataLst>
                          <p:tags r:id="rId29"/>
                        </p:custDataLst>
                      </p:nvPr>
                    </p:nvSpPr>
                    <p:spPr>
                      <a:xfrm>
                        <a:off x="2211" y="7670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" name="矩形 47"/>
                      <p:cNvSpPr/>
                      <p:nvPr>
                        <p:custDataLst>
                          <p:tags r:id="rId30"/>
                        </p:custDataLst>
                      </p:nvPr>
                    </p:nvSpPr>
                    <p:spPr>
                      <a:xfrm>
                        <a:off x="3458" y="7046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" name="矩形 48"/>
                      <p:cNvSpPr/>
                      <p:nvPr>
                        <p:custDataLst>
                          <p:tags r:id="rId31"/>
                        </p:custDataLst>
                      </p:nvPr>
                    </p:nvSpPr>
                    <p:spPr>
                      <a:xfrm>
                        <a:off x="4082" y="7046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0" name="矩形 49"/>
                      <p:cNvSpPr/>
                      <p:nvPr>
                        <p:custDataLst>
                          <p:tags r:id="rId32"/>
                        </p:custDataLst>
                      </p:nvPr>
                    </p:nvSpPr>
                    <p:spPr>
                      <a:xfrm>
                        <a:off x="3459" y="8294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1" name="矩形 50"/>
                      <p:cNvSpPr/>
                      <p:nvPr>
                        <p:custDataLst>
                          <p:tags r:id="rId33"/>
                        </p:custDataLst>
                      </p:nvPr>
                    </p:nvSpPr>
                    <p:spPr>
                      <a:xfrm>
                        <a:off x="2834" y="8295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2" name="矩形 51"/>
                      <p:cNvSpPr/>
                      <p:nvPr>
                        <p:custDataLst>
                          <p:tags r:id="rId34"/>
                        </p:custDataLst>
                      </p:nvPr>
                    </p:nvSpPr>
                    <p:spPr>
                      <a:xfrm>
                        <a:off x="3459" y="7671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3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3" name="矩形 52"/>
                      <p:cNvSpPr/>
                      <p:nvPr>
                        <p:custDataLst>
                          <p:tags r:id="rId35"/>
                        </p:custDataLst>
                      </p:nvPr>
                    </p:nvSpPr>
                    <p:spPr>
                      <a:xfrm>
                        <a:off x="2211" y="8294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4" name="矩形 53"/>
                      <p:cNvSpPr/>
                      <p:nvPr>
                        <p:custDataLst>
                          <p:tags r:id="rId36"/>
                        </p:custDataLst>
                      </p:nvPr>
                    </p:nvSpPr>
                    <p:spPr>
                      <a:xfrm>
                        <a:off x="2833" y="7671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2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5" name="矩形 54"/>
                      <p:cNvSpPr/>
                      <p:nvPr>
                        <p:custDataLst>
                          <p:tags r:id="rId37"/>
                        </p:custDataLst>
                      </p:nvPr>
                    </p:nvSpPr>
                    <p:spPr>
                      <a:xfrm>
                        <a:off x="5329" y="7047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6" name="矩形 55"/>
                      <p:cNvSpPr/>
                      <p:nvPr>
                        <p:custDataLst>
                          <p:tags r:id="rId38"/>
                        </p:custDataLst>
                      </p:nvPr>
                    </p:nvSpPr>
                    <p:spPr>
                      <a:xfrm>
                        <a:off x="4708" y="7670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7" name="矩形 56"/>
                      <p:cNvSpPr/>
                      <p:nvPr>
                        <p:custDataLst>
                          <p:tags r:id="rId39"/>
                        </p:custDataLst>
                      </p:nvPr>
                    </p:nvSpPr>
                    <p:spPr>
                      <a:xfrm>
                        <a:off x="4084" y="7671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2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8" name="矩形 57"/>
                      <p:cNvSpPr/>
                      <p:nvPr>
                        <p:custDataLst>
                          <p:tags r:id="rId40"/>
                        </p:custDataLst>
                      </p:nvPr>
                    </p:nvSpPr>
                    <p:spPr>
                      <a:xfrm>
                        <a:off x="4705" y="7047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9" name="矩形 58"/>
                      <p:cNvSpPr/>
                      <p:nvPr>
                        <p:custDataLst>
                          <p:tags r:id="rId41"/>
                        </p:custDataLst>
                      </p:nvPr>
                    </p:nvSpPr>
                    <p:spPr>
                      <a:xfrm>
                        <a:off x="5330" y="8295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0" name="矩形 59"/>
                      <p:cNvSpPr/>
                      <p:nvPr>
                        <p:custDataLst>
                          <p:tags r:id="rId42"/>
                        </p:custDataLst>
                      </p:nvPr>
                    </p:nvSpPr>
                    <p:spPr>
                      <a:xfrm>
                        <a:off x="4706" y="8295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1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1" name="矩形 60"/>
                      <p:cNvSpPr/>
                      <p:nvPr>
                        <p:custDataLst>
                          <p:tags r:id="rId43"/>
                        </p:custDataLst>
                      </p:nvPr>
                    </p:nvSpPr>
                    <p:spPr>
                      <a:xfrm>
                        <a:off x="5329" y="7668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2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2" name="矩形 61"/>
                      <p:cNvSpPr/>
                      <p:nvPr>
                        <p:custDataLst>
                          <p:tags r:id="rId44"/>
                        </p:custDataLst>
                      </p:nvPr>
                    </p:nvSpPr>
                    <p:spPr>
                      <a:xfrm>
                        <a:off x="4081" y="8295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EAF1F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>
                            <a:solidFill>
                              <a:schemeClr val="tx1"/>
                            </a:solidFill>
                          </a:rPr>
                          <a:t>0</a:t>
                        </a:r>
                        <a:endParaRPr lang="en-US" altLang="zh-CN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157" name="组合 156"/>
                  <p:cNvGrpSpPr/>
                  <p:nvPr/>
                </p:nvGrpSpPr>
                <p:grpSpPr>
                  <a:xfrm>
                    <a:off x="3505" y="6307"/>
                    <a:ext cx="4775" cy="2667"/>
                    <a:chOff x="3505" y="6307"/>
                    <a:chExt cx="4775" cy="2667"/>
                  </a:xfrm>
                </p:grpSpPr>
                <p:cxnSp>
                  <p:nvCxnSpPr>
                    <p:cNvPr id="154" name="直接连接符 153"/>
                    <p:cNvCxnSpPr/>
                    <p:nvPr/>
                  </p:nvCxnSpPr>
                  <p:spPr>
                    <a:xfrm>
                      <a:off x="3505" y="6307"/>
                      <a:ext cx="3222" cy="1360"/>
                    </a:xfrm>
                    <a:prstGeom prst="line">
                      <a:avLst/>
                    </a:prstGeom>
                    <a:ln>
                      <a:solidFill>
                        <a:srgbClr val="158EE9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5" name="组合 134"/>
                    <p:cNvGrpSpPr/>
                    <p:nvPr/>
                  </p:nvGrpSpPr>
                  <p:grpSpPr>
                    <a:xfrm>
                      <a:off x="6406" y="7102"/>
                      <a:ext cx="1874" cy="1872"/>
                      <a:chOff x="11906" y="3132"/>
                      <a:chExt cx="1874" cy="1872"/>
                    </a:xfrm>
                    <a:scene3d>
                      <a:camera prst="isometricRightUp"/>
                      <a:lightRig rig="threePt" dir="t"/>
                    </a:scene3d>
                  </p:grpSpPr>
                  <p:sp>
                    <p:nvSpPr>
                      <p:cNvPr id="126" name="矩形 125"/>
                      <p:cNvSpPr/>
                      <p:nvPr>
                        <p:custDataLst>
                          <p:tags r:id="rId45"/>
                        </p:custDataLst>
                      </p:nvPr>
                    </p:nvSpPr>
                    <p:spPr>
                      <a:xfrm>
                        <a:off x="11907" y="3132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1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127" name="矩形 126"/>
                      <p:cNvSpPr/>
                      <p:nvPr>
                        <p:custDataLst>
                          <p:tags r:id="rId46"/>
                        </p:custDataLst>
                      </p:nvPr>
                    </p:nvSpPr>
                    <p:spPr>
                      <a:xfrm>
                        <a:off x="11907" y="3754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0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128" name="矩形 127"/>
                      <p:cNvSpPr/>
                      <p:nvPr>
                        <p:custDataLst>
                          <p:tags r:id="rId47"/>
                        </p:custDataLst>
                      </p:nvPr>
                    </p:nvSpPr>
                    <p:spPr>
                      <a:xfrm>
                        <a:off x="11906" y="4379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0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129" name="矩形 128"/>
                      <p:cNvSpPr/>
                      <p:nvPr>
                        <p:custDataLst>
                          <p:tags r:id="rId48"/>
                        </p:custDataLst>
                      </p:nvPr>
                    </p:nvSpPr>
                    <p:spPr>
                      <a:xfrm>
                        <a:off x="12531" y="4380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0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130" name="矩形 129"/>
                      <p:cNvSpPr/>
                      <p:nvPr>
                        <p:custDataLst>
                          <p:tags r:id="rId49"/>
                        </p:custDataLst>
                      </p:nvPr>
                    </p:nvSpPr>
                    <p:spPr>
                      <a:xfrm>
                        <a:off x="12531" y="3756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0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131" name="矩形 130"/>
                      <p:cNvSpPr/>
                      <p:nvPr>
                        <p:custDataLst>
                          <p:tags r:id="rId50"/>
                        </p:custDataLst>
                      </p:nvPr>
                    </p:nvSpPr>
                    <p:spPr>
                      <a:xfrm>
                        <a:off x="12530" y="3132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0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132" name="矩形 131"/>
                      <p:cNvSpPr/>
                      <p:nvPr>
                        <p:custDataLst>
                          <p:tags r:id="rId51"/>
                        </p:custDataLst>
                      </p:nvPr>
                    </p:nvSpPr>
                    <p:spPr>
                      <a:xfrm>
                        <a:off x="13156" y="4379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2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133" name="矩形 132"/>
                      <p:cNvSpPr/>
                      <p:nvPr>
                        <p:custDataLst>
                          <p:tags r:id="rId52"/>
                        </p:custDataLst>
                      </p:nvPr>
                    </p:nvSpPr>
                    <p:spPr>
                      <a:xfrm>
                        <a:off x="13156" y="3755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0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134" name="矩形 133"/>
                      <p:cNvSpPr/>
                      <p:nvPr>
                        <p:custDataLst>
                          <p:tags r:id="rId53"/>
                        </p:custDataLst>
                      </p:nvPr>
                    </p:nvSpPr>
                    <p:spPr>
                      <a:xfrm>
                        <a:off x="13156" y="3132"/>
                        <a:ext cx="624" cy="624"/>
                      </a:xfrm>
                      <a:prstGeom prst="rect">
                        <a:avLst/>
                      </a:prstGeom>
                      <a:solidFill>
                        <a:srgbClr val="C8DBFD"/>
                      </a:solidFill>
                      <a:ln>
                        <a:solidFill>
                          <a:srgbClr val="067BD2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/>
                          <a:t>0</a:t>
                        </a:r>
                        <a:endParaRPr lang="en-US" altLang="zh-CN"/>
                      </a:p>
                    </p:txBody>
                  </p:sp>
                </p:grpSp>
              </p:grpSp>
            </p:grpSp>
            <p:grpSp>
              <p:nvGrpSpPr>
                <p:cNvPr id="10" name="组合 9"/>
                <p:cNvGrpSpPr/>
                <p:nvPr/>
              </p:nvGrpSpPr>
              <p:grpSpPr>
                <a:xfrm>
                  <a:off x="3344" y="7869"/>
                  <a:ext cx="4477" cy="1318"/>
                  <a:chOff x="3344" y="7869"/>
                  <a:chExt cx="4477" cy="1318"/>
                </a:xfrm>
              </p:grpSpPr>
              <p:cxnSp>
                <p:nvCxnSpPr>
                  <p:cNvPr id="5" name="直接连接符 4"/>
                  <p:cNvCxnSpPr>
                    <a:stCxn id="193" idx="3"/>
                    <a:endCxn id="9" idx="0"/>
                  </p:cNvCxnSpPr>
                  <p:nvPr>
                    <p:custDataLst>
                      <p:tags r:id="rId54"/>
                    </p:custDataLst>
                  </p:nvPr>
                </p:nvCxnSpPr>
                <p:spPr>
                  <a:xfrm>
                    <a:off x="6493" y="7869"/>
                    <a:ext cx="452" cy="202"/>
                  </a:xfrm>
                  <a:prstGeom prst="line">
                    <a:avLst/>
                  </a:prstGeom>
                  <a:ln>
                    <a:solidFill>
                      <a:srgbClr val="158EE9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直接连接符 158"/>
                  <p:cNvCxnSpPr/>
                  <p:nvPr>
                    <p:custDataLst>
                      <p:tags r:id="rId55"/>
                    </p:custDataLst>
                  </p:nvPr>
                </p:nvCxnSpPr>
                <p:spPr>
                  <a:xfrm>
                    <a:off x="3344" y="7895"/>
                    <a:ext cx="3149" cy="1292"/>
                  </a:xfrm>
                  <a:prstGeom prst="line">
                    <a:avLst/>
                  </a:prstGeom>
                  <a:ln>
                    <a:solidFill>
                      <a:srgbClr val="158EE9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" name="任意多边形 8"/>
                  <p:cNvSpPr/>
                  <p:nvPr/>
                </p:nvSpPr>
                <p:spPr>
                  <a:xfrm>
                    <a:off x="6945" y="8071"/>
                    <a:ext cx="876" cy="378"/>
                  </a:xfrm>
                  <a:custGeom>
                    <a:avLst/>
                    <a:gdLst>
                      <a:gd name="connisteX0" fmla="*/ 0 w 556260"/>
                      <a:gd name="connsiteY0" fmla="*/ 0 h 240030"/>
                      <a:gd name="connisteX1" fmla="*/ 556260 w 556260"/>
                      <a:gd name="connsiteY1" fmla="*/ 240030 h 24003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</a:cxnLst>
                    <a:rect l="l" t="t" r="r" b="b"/>
                    <a:pathLst>
                      <a:path w="556260" h="240030">
                        <a:moveTo>
                          <a:pt x="0" y="0"/>
                        </a:moveTo>
                        <a:cubicBezTo>
                          <a:pt x="185420" y="80010"/>
                          <a:pt x="370840" y="160020"/>
                          <a:pt x="556260" y="240030"/>
                        </a:cubicBezTo>
                      </a:path>
                    </a:pathLst>
                  </a:custGeom>
                  <a:solidFill>
                    <a:srgbClr val="158EE9"/>
                  </a:solidFill>
                  <a:ln w="12700" cap="flat" cmpd="sng" algn="ctr">
                    <a:solidFill>
                      <a:srgbClr val="158EE9"/>
                    </a:solidFill>
                    <a:prstDash val="dash"/>
                    <a:miter lim="800000"/>
                  </a:ln>
                </p:spPr>
                <p:style>
                  <a:lnRef idx="0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5" name="任意多边形 64"/>
              <p:cNvSpPr/>
              <p:nvPr/>
            </p:nvSpPr>
            <p:spPr>
              <a:xfrm>
                <a:off x="8223" y="7038"/>
                <a:ext cx="1878" cy="651"/>
              </a:xfrm>
              <a:custGeom>
                <a:avLst/>
                <a:gdLst>
                  <a:gd name="connisteX0" fmla="*/ 0 w 1192530"/>
                  <a:gd name="connsiteY0" fmla="*/ 0 h 413385"/>
                  <a:gd name="connisteX1" fmla="*/ 1192530 w 1192530"/>
                  <a:gd name="connsiteY1" fmla="*/ 413385 h 41338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</a:cxnLst>
                <a:rect l="l" t="t" r="r" b="b"/>
                <a:pathLst>
                  <a:path w="1192530" h="413385">
                    <a:moveTo>
                      <a:pt x="0" y="0"/>
                    </a:moveTo>
                    <a:cubicBezTo>
                      <a:pt x="397510" y="137795"/>
                      <a:pt x="795020" y="275590"/>
                      <a:pt x="1192530" y="413385"/>
                    </a:cubicBezTo>
                  </a:path>
                </a:pathLst>
              </a:cu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5042" y="5707"/>
                <a:ext cx="3184" cy="1336"/>
              </a:xfrm>
              <a:custGeom>
                <a:avLst/>
                <a:gdLst>
                  <a:gd name="connisteX0" fmla="*/ 0 w 2021840"/>
                  <a:gd name="connsiteY0" fmla="*/ 0 h 848360"/>
                  <a:gd name="connisteX1" fmla="*/ 2021840 w 2021840"/>
                  <a:gd name="connsiteY1" fmla="*/ 848360 h 84836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</a:cxnLst>
                <a:rect l="l" t="t" r="r" b="b"/>
                <a:pathLst>
                  <a:path w="2021840" h="848360">
                    <a:moveTo>
                      <a:pt x="0" y="0"/>
                    </a:moveTo>
                    <a:cubicBezTo>
                      <a:pt x="673735" y="282575"/>
                      <a:pt x="1348105" y="565785"/>
                      <a:pt x="2021840" y="848360"/>
                    </a:cubicBezTo>
                  </a:path>
                </a:pathLst>
              </a:custGeom>
              <a:noFill/>
              <a:ln>
                <a:solidFill>
                  <a:srgbClr val="158EE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任意多边形 33"/>
              <p:cNvSpPr/>
              <p:nvPr/>
            </p:nvSpPr>
            <p:spPr>
              <a:xfrm>
                <a:off x="6905" y="8438"/>
                <a:ext cx="2761" cy="905"/>
              </a:xfrm>
              <a:custGeom>
                <a:avLst/>
                <a:gdLst>
                  <a:gd name="connisteX0" fmla="*/ 0 w 1753235"/>
                  <a:gd name="connsiteY0" fmla="*/ 574675 h 574675"/>
                  <a:gd name="connisteX1" fmla="*/ 1753235 w 1753235"/>
                  <a:gd name="connsiteY1" fmla="*/ 0 h 57467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</a:cxnLst>
                <a:rect l="l" t="t" r="r" b="b"/>
                <a:pathLst>
                  <a:path w="1753235" h="574675">
                    <a:moveTo>
                      <a:pt x="0" y="574675"/>
                    </a:moveTo>
                    <a:cubicBezTo>
                      <a:pt x="584200" y="382905"/>
                      <a:pt x="1169035" y="191770"/>
                      <a:pt x="1753235" y="0"/>
                    </a:cubicBezTo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6905" y="7811"/>
                <a:ext cx="2757" cy="120"/>
              </a:xfrm>
              <a:custGeom>
                <a:avLst/>
                <a:gdLst>
                  <a:gd name="connisteX0" fmla="*/ 0 w 1755775"/>
                  <a:gd name="connsiteY0" fmla="*/ 0 h 81280"/>
                  <a:gd name="connisteX1" fmla="*/ 1755775 w 1755775"/>
                  <a:gd name="connsiteY1" fmla="*/ 81280 h 8128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</a:cxnLst>
                <a:rect l="l" t="t" r="r" b="b"/>
                <a:pathLst>
                  <a:path w="1755775" h="81280">
                    <a:moveTo>
                      <a:pt x="0" y="0"/>
                    </a:moveTo>
                    <a:cubicBezTo>
                      <a:pt x="585470" y="27305"/>
                      <a:pt x="1170305" y="53975"/>
                      <a:pt x="1755775" y="81280"/>
                    </a:cubicBezTo>
                  </a:path>
                </a:pathLst>
              </a:cu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53" name="组合 152"/>
              <p:cNvGrpSpPr/>
              <p:nvPr/>
            </p:nvGrpSpPr>
            <p:grpSpPr>
              <a:xfrm>
                <a:off x="9298" y="7204"/>
                <a:ext cx="2497" cy="2496"/>
                <a:chOff x="11621" y="5967"/>
                <a:chExt cx="2497" cy="2496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136" name="组合 135"/>
                <p:cNvGrpSpPr/>
                <p:nvPr/>
              </p:nvGrpSpPr>
              <p:grpSpPr>
                <a:xfrm>
                  <a:off x="11621" y="5967"/>
                  <a:ext cx="1873" cy="1872"/>
                  <a:chOff x="11907" y="3132"/>
                  <a:chExt cx="1873" cy="1872"/>
                </a:xfrm>
              </p:grpSpPr>
              <p:sp>
                <p:nvSpPr>
                  <p:cNvPr id="138" name="矩形 137"/>
                  <p:cNvSpPr/>
                  <p:nvPr>
                    <p:custDataLst>
                      <p:tags r:id="rId56"/>
                    </p:custDataLst>
                  </p:nvPr>
                </p:nvSpPr>
                <p:spPr>
                  <a:xfrm>
                    <a:off x="11907" y="3754"/>
                    <a:ext cx="624" cy="624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rgbClr val="067BD2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en-US" altLang="zh-CN" sz="1800">
                        <a:solidFill>
                          <a:schemeClr val="tx1"/>
                        </a:solidFill>
                        <a:sym typeface="+mn-ea"/>
                      </a:rPr>
                      <a:t>·</a:t>
                    </a:r>
                    <a:endParaRPr lang="en-US" altLang="zh-CN" sz="1800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139" name="矩形 138"/>
                  <p:cNvSpPr/>
                  <p:nvPr>
                    <p:custDataLst>
                      <p:tags r:id="rId57"/>
                    </p:custDataLst>
                  </p:nvPr>
                </p:nvSpPr>
                <p:spPr>
                  <a:xfrm>
                    <a:off x="11909" y="4380"/>
                    <a:ext cx="624" cy="624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rgbClr val="067BD2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en-US" altLang="zh-CN" sz="1800">
                        <a:solidFill>
                          <a:schemeClr val="tx1"/>
                        </a:solidFill>
                        <a:sym typeface="+mn-ea"/>
                      </a:rPr>
                      <a:t>·</a:t>
                    </a:r>
                    <a:endParaRPr lang="en-US" altLang="zh-CN" sz="1800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140" name="矩形 139"/>
                  <p:cNvSpPr/>
                  <p:nvPr>
                    <p:custDataLst>
                      <p:tags r:id="rId58"/>
                    </p:custDataLst>
                  </p:nvPr>
                </p:nvSpPr>
                <p:spPr>
                  <a:xfrm>
                    <a:off x="12531" y="4380"/>
                    <a:ext cx="624" cy="624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rgbClr val="067BD2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en-US" altLang="zh-CN" sz="1800">
                        <a:solidFill>
                          <a:schemeClr val="tx1"/>
                        </a:solidFill>
                        <a:sym typeface="+mn-ea"/>
                      </a:rPr>
                      <a:t>·</a:t>
                    </a:r>
                    <a:endParaRPr lang="en-US" altLang="zh-CN" sz="1800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141" name="矩形 140"/>
                  <p:cNvSpPr/>
                  <p:nvPr>
                    <p:custDataLst>
                      <p:tags r:id="rId59"/>
                    </p:custDataLst>
                  </p:nvPr>
                </p:nvSpPr>
                <p:spPr>
                  <a:xfrm>
                    <a:off x="12531" y="3756"/>
                    <a:ext cx="624" cy="624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rgbClr val="067BD2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en-US" altLang="zh-CN" sz="1800">
                        <a:solidFill>
                          <a:schemeClr val="tx1"/>
                        </a:solidFill>
                        <a:sym typeface="+mn-ea"/>
                      </a:rPr>
                      <a:t>·</a:t>
                    </a:r>
                    <a:endParaRPr lang="en-US" altLang="zh-CN" sz="1800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142" name="矩形 141"/>
                  <p:cNvSpPr/>
                  <p:nvPr>
                    <p:custDataLst>
                      <p:tags r:id="rId60"/>
                    </p:custDataLst>
                  </p:nvPr>
                </p:nvSpPr>
                <p:spPr>
                  <a:xfrm>
                    <a:off x="12530" y="3132"/>
                    <a:ext cx="624" cy="624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rgbClr val="067BD2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en-US" altLang="zh-CN" sz="1800">
                        <a:solidFill>
                          <a:schemeClr val="tx1"/>
                        </a:solidFill>
                        <a:sym typeface="+mn-ea"/>
                      </a:rPr>
                      <a:t>4</a:t>
                    </a:r>
                    <a:endParaRPr lang="en-US" altLang="zh-CN" sz="1800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143" name="矩形 142"/>
                  <p:cNvSpPr/>
                  <p:nvPr>
                    <p:custDataLst>
                      <p:tags r:id="rId61"/>
                    </p:custDataLst>
                  </p:nvPr>
                </p:nvSpPr>
                <p:spPr>
                  <a:xfrm>
                    <a:off x="13156" y="4379"/>
                    <a:ext cx="624" cy="624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rgbClr val="067BD2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en-US" altLang="zh-CN" sz="1800">
                        <a:solidFill>
                          <a:schemeClr val="tx1"/>
                        </a:solidFill>
                        <a:sym typeface="+mn-ea"/>
                      </a:rPr>
                      <a:t>·</a:t>
                    </a:r>
                    <a:endParaRPr lang="en-US" altLang="zh-CN" sz="1800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144" name="矩形 143"/>
                  <p:cNvSpPr/>
                  <p:nvPr>
                    <p:custDataLst>
                      <p:tags r:id="rId62"/>
                    </p:custDataLst>
                  </p:nvPr>
                </p:nvSpPr>
                <p:spPr>
                  <a:xfrm>
                    <a:off x="13156" y="3755"/>
                    <a:ext cx="624" cy="624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rgbClr val="067BD2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en-US" altLang="zh-CN" sz="1800">
                        <a:solidFill>
                          <a:schemeClr val="tx1"/>
                        </a:solidFill>
                        <a:sym typeface="+mn-ea"/>
                      </a:rPr>
                      <a:t>·</a:t>
                    </a:r>
                    <a:endParaRPr lang="en-US" altLang="zh-CN" sz="1800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145" name="矩形 144"/>
                  <p:cNvSpPr/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13156" y="3132"/>
                    <a:ext cx="624" cy="624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rgbClr val="067BD2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en-US" altLang="zh-CN" sz="1800">
                        <a:solidFill>
                          <a:schemeClr val="tx1"/>
                        </a:solidFill>
                        <a:sym typeface="+mn-ea"/>
                      </a:rPr>
                      <a:t>5</a:t>
                    </a:r>
                    <a:endParaRPr lang="en-US" altLang="zh-CN" sz="1800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  <p:sp>
                <p:nvSpPr>
                  <p:cNvPr id="137" name="矩形 136"/>
                  <p:cNvSpPr/>
                  <p:nvPr>
                    <p:custDataLst>
                      <p:tags r:id="rId64"/>
                    </p:custDataLst>
                  </p:nvPr>
                </p:nvSpPr>
                <p:spPr>
                  <a:xfrm>
                    <a:off x="11907" y="3132"/>
                    <a:ext cx="624" cy="624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rgbClr val="E8AF00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vertOverflow="overflow" horzOverflow="overflow" vert="horz" wrap="square" numCol="1" spcCol="0" rtlCol="0" fromWordArt="0" anchor="ctr" anchorCtr="0" forceAA="0" compatLnSpc="1">
                    <a:noAutofit/>
                  </a:bodyPr>
                  <a:p>
                    <a:pPr lvl="0" algn="ctr">
                      <a:buClrTx/>
                      <a:buSzTx/>
                      <a:buFontTx/>
                    </a:pPr>
                    <a:r>
                      <a:rPr lang="en-US" altLang="zh-CN" sz="1800">
                        <a:solidFill>
                          <a:schemeClr val="tx1"/>
                        </a:solidFill>
                        <a:sym typeface="+mn-ea"/>
                      </a:rPr>
                      <a:t>5</a:t>
                    </a:r>
                    <a:endParaRPr lang="en-US" altLang="zh-CN" sz="1800">
                      <a:solidFill>
                        <a:schemeClr val="tx1"/>
                      </a:solidFill>
                      <a:sym typeface="+mn-ea"/>
                    </a:endParaRPr>
                  </a:p>
                </p:txBody>
              </p:sp>
            </p:grpSp>
            <p:sp>
              <p:nvSpPr>
                <p:cNvPr id="146" name="矩形 145"/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11623" y="7839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·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47" name="矩形 146"/>
                <p:cNvSpPr/>
                <p:nvPr>
                  <p:custDataLst>
                    <p:tags r:id="rId66"/>
                  </p:custDataLst>
                </p:nvPr>
              </p:nvSpPr>
              <p:spPr>
                <a:xfrm>
                  <a:off x="12868" y="7838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·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48" name="矩形 147"/>
                <p:cNvSpPr/>
                <p:nvPr>
                  <p:custDataLst>
                    <p:tags r:id="rId67"/>
                  </p:custDataLst>
                </p:nvPr>
              </p:nvSpPr>
              <p:spPr>
                <a:xfrm>
                  <a:off x="13494" y="7839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·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49" name="矩形 148"/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13494" y="7214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·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50" name="矩形 149"/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13494" y="6591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·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51" name="矩形 150"/>
                <p:cNvSpPr/>
                <p:nvPr>
                  <p:custDataLst>
                    <p:tags r:id="rId70"/>
                  </p:custDataLst>
                </p:nvPr>
              </p:nvSpPr>
              <p:spPr>
                <a:xfrm>
                  <a:off x="13494" y="5967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5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52" name="矩形 151"/>
                <p:cNvSpPr/>
                <p:nvPr>
                  <p:custDataLst>
                    <p:tags r:id="rId71"/>
                  </p:custDataLst>
                </p:nvPr>
              </p:nvSpPr>
              <p:spPr>
                <a:xfrm>
                  <a:off x="12244" y="7839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·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sp>
            <p:nvSpPr>
              <p:cNvPr id="68" name="任意多边形 67"/>
              <p:cNvSpPr/>
              <p:nvPr/>
            </p:nvSpPr>
            <p:spPr>
              <a:xfrm>
                <a:off x="9663" y="8194"/>
                <a:ext cx="438" cy="87"/>
              </a:xfrm>
              <a:custGeom>
                <a:avLst/>
                <a:gdLst>
                  <a:gd name="connisteX0" fmla="*/ 0 w 278130"/>
                  <a:gd name="connsiteY0" fmla="*/ 55245 h 55245"/>
                  <a:gd name="connisteX1" fmla="*/ 278130 w 278130"/>
                  <a:gd name="connsiteY1" fmla="*/ 0 h 5524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</a:cxnLst>
                <a:rect l="l" t="t" r="r" b="b"/>
                <a:pathLst>
                  <a:path w="278130" h="55245">
                    <a:moveTo>
                      <a:pt x="0" y="55245"/>
                    </a:moveTo>
                    <a:cubicBezTo>
                      <a:pt x="92710" y="36830"/>
                      <a:pt x="185420" y="18415"/>
                      <a:pt x="278130" y="0"/>
                    </a:cubicBezTo>
                  </a:path>
                </a:pathLst>
              </a:custGeom>
              <a:ln w="12700" cap="flat" cmpd="sng" algn="ctr">
                <a:solidFill>
                  <a:srgbClr val="FFC000"/>
                </a:solidFill>
                <a:prstDash val="dash"/>
                <a:miter lim="800000"/>
              </a:ln>
            </p:spPr>
            <p:style>
              <a:lnRef idx="0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 rot="19800000">
              <a:off x="2877" y="8786"/>
              <a:ext cx="177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latin typeface="宋体" panose="02010600030101010101" pitchFamily="2" charset="-122"/>
                  <a:cs typeface="宋体" panose="02010600030101010101" pitchFamily="2" charset="-122"/>
                </a:rPr>
                <a:t>输入图像</a:t>
              </a:r>
              <a:r>
                <a:rPr lang="en-US" altLang="zh-CN" sz="1200" b="1">
                  <a:latin typeface="宋体" panose="02010600030101010101" pitchFamily="2" charset="-122"/>
                  <a:cs typeface="宋体" panose="02010600030101010101" pitchFamily="2" charset="-122"/>
                </a:rPr>
                <a:t>6</a:t>
              </a:r>
              <a:r>
                <a:rPr lang="zh-CN" altLang="en-US" sz="1200" b="1">
                  <a:latin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200" b="1">
                  <a:latin typeface="宋体" panose="02010600030101010101" pitchFamily="2" charset="-122"/>
                  <a:cs typeface="宋体" panose="02010600030101010101" pitchFamily="2" charset="-122"/>
                </a:rPr>
                <a:t>6</a:t>
              </a:r>
              <a:endParaRPr lang="en-US" altLang="zh-CN" sz="1200" b="1"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72"/>
              </p:custDataLst>
            </p:nvPr>
          </p:nvSpPr>
          <p:spPr>
            <a:xfrm rot="19800000">
              <a:off x="5613" y="6805"/>
              <a:ext cx="158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latin typeface="宋体" panose="02010600030101010101" pitchFamily="2" charset="-122"/>
                  <a:cs typeface="宋体" panose="02010600030101010101" pitchFamily="2" charset="-122"/>
                </a:rPr>
                <a:t>卷积核</a:t>
              </a:r>
              <a:r>
                <a:rPr lang="en-US" altLang="zh-CN" sz="1200" b="1">
                  <a:latin typeface="宋体" panose="02010600030101010101" pitchFamily="2" charset="-122"/>
                  <a:cs typeface="宋体" panose="02010600030101010101" pitchFamily="2" charset="-122"/>
                </a:rPr>
                <a:t>3</a:t>
              </a:r>
              <a:r>
                <a:rPr lang="zh-CN" altLang="en-US" sz="1200" b="1">
                  <a:latin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200" b="1">
                  <a:latin typeface="宋体" panose="02010600030101010101" pitchFamily="2" charset="-122"/>
                  <a:cs typeface="宋体" panose="02010600030101010101" pitchFamily="2" charset="-122"/>
                </a:rPr>
                <a:t>3</a:t>
              </a:r>
              <a:endParaRPr lang="en-US" altLang="zh-CN" sz="1200" b="1"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73"/>
              </p:custDataLst>
            </p:nvPr>
          </p:nvSpPr>
          <p:spPr>
            <a:xfrm rot="19800000">
              <a:off x="8884" y="9249"/>
              <a:ext cx="158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b="1">
                  <a:latin typeface="宋体" panose="02010600030101010101" pitchFamily="2" charset="-122"/>
                  <a:cs typeface="宋体" panose="02010600030101010101" pitchFamily="2" charset="-122"/>
                </a:rPr>
                <a:t>特征图</a:t>
              </a:r>
              <a:r>
                <a:rPr lang="en-US" altLang="zh-CN" sz="1200" b="1">
                  <a:latin typeface="宋体" panose="02010600030101010101" pitchFamily="2" charset="-122"/>
                  <a:cs typeface="宋体" panose="02010600030101010101" pitchFamily="2" charset="-122"/>
                </a:rPr>
                <a:t>4</a:t>
              </a:r>
              <a:r>
                <a:rPr lang="zh-CN" altLang="en-US" sz="1200" b="1">
                  <a:latin typeface="宋体" panose="02010600030101010101" pitchFamily="2" charset="-122"/>
                  <a:cs typeface="宋体" panose="02010600030101010101" pitchFamily="2" charset="-122"/>
                </a:rPr>
                <a:t>×</a:t>
              </a:r>
              <a:r>
                <a:rPr lang="en-US" altLang="zh-CN" sz="1200" b="1">
                  <a:latin typeface="宋体" panose="02010600030101010101" pitchFamily="2" charset="-122"/>
                  <a:cs typeface="宋体" panose="02010600030101010101" pitchFamily="2" charset="-122"/>
                </a:rPr>
                <a:t>4</a:t>
              </a:r>
              <a:endParaRPr lang="en-US" altLang="zh-CN" sz="1200" b="1"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70" name="文本框 169"/>
          <p:cNvSpPr txBox="1"/>
          <p:nvPr/>
        </p:nvSpPr>
        <p:spPr>
          <a:xfrm>
            <a:off x="0" y="0"/>
            <a:ext cx="13500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179" name="对象 17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74" imgW="114300" imgH="215900" progId="Equation.KSEE3">
                  <p:embed/>
                </p:oleObj>
              </mc:Choice>
              <mc:Fallback>
                <p:oleObj name="" r:id="rId7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0" name="组合 189"/>
          <p:cNvGrpSpPr/>
          <p:nvPr/>
        </p:nvGrpSpPr>
        <p:grpSpPr>
          <a:xfrm>
            <a:off x="2723515" y="4004945"/>
            <a:ext cx="5778500" cy="2209165"/>
            <a:chOff x="4289" y="6307"/>
            <a:chExt cx="9100" cy="3479"/>
          </a:xfrm>
        </p:grpSpPr>
        <p:grpSp>
          <p:nvGrpSpPr>
            <p:cNvPr id="97" name="组合 96"/>
            <p:cNvGrpSpPr/>
            <p:nvPr/>
          </p:nvGrpSpPr>
          <p:grpSpPr>
            <a:xfrm>
              <a:off x="4289" y="6307"/>
              <a:ext cx="2835" cy="2834"/>
              <a:chOff x="4364" y="5967"/>
              <a:chExt cx="2835" cy="2834"/>
            </a:xfrm>
          </p:grpSpPr>
          <p:cxnSp>
            <p:nvCxnSpPr>
              <p:cNvPr id="89" name="直接连接符 88"/>
              <p:cNvCxnSpPr>
                <a:stCxn id="90" idx="3"/>
                <a:endCxn id="88" idx="3"/>
              </p:cNvCxnSpPr>
              <p:nvPr/>
            </p:nvCxnSpPr>
            <p:spPr>
              <a:xfrm flipH="1">
                <a:off x="6633" y="8519"/>
                <a:ext cx="567" cy="0"/>
              </a:xfrm>
              <a:prstGeom prst="line">
                <a:avLst/>
              </a:prstGeom>
              <a:ln>
                <a:solidFill>
                  <a:srgbClr val="158EE9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" name="矩形 3"/>
              <p:cNvSpPr/>
              <p:nvPr/>
            </p:nvSpPr>
            <p:spPr>
              <a:xfrm>
                <a:off x="4364" y="6534"/>
                <a:ext cx="567" cy="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932" y="6534"/>
                <a:ext cx="567" cy="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499" y="6534"/>
                <a:ext cx="567" cy="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6066" y="6534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6633" y="6534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4364" y="7101"/>
                <a:ext cx="567" cy="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4932" y="7101"/>
                <a:ext cx="567" cy="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5499" y="7101"/>
                <a:ext cx="567" cy="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6066" y="7101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6633" y="7101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4364" y="7668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4932" y="7668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5499" y="7668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6066" y="7668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6633" y="7668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4364" y="8235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4932" y="8235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5499" y="8235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6066" y="8235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6633" y="8235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4364" y="5967"/>
                <a:ext cx="567" cy="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  <a:latin typeface="+mj-lt"/>
                    <a:ea typeface="微软雅黑" panose="020B0503020204020204" charset="-122"/>
                    <a:cs typeface="+mj-lt"/>
                  </a:rPr>
                  <a:t>1</a:t>
                </a:r>
                <a:endParaRPr lang="en-US" altLang="zh-CN">
                  <a:solidFill>
                    <a:schemeClr val="tx1"/>
                  </a:solidFill>
                  <a:latin typeface="+mj-lt"/>
                  <a:ea typeface="微软雅黑" panose="020B0503020204020204" charset="-122"/>
                  <a:cs typeface="+mj-lt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4932" y="5967"/>
                <a:ext cx="567" cy="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5499" y="5967"/>
                <a:ext cx="567" cy="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6066" y="5967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6633" y="5967"/>
                <a:ext cx="567" cy="5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8788" y="6875"/>
              <a:ext cx="1701" cy="1700"/>
              <a:chOff x="8446" y="6961"/>
              <a:chExt cx="1701" cy="1700"/>
            </a:xfrm>
          </p:grpSpPr>
          <p:sp>
            <p:nvSpPr>
              <p:cNvPr id="155" name="矩形 154"/>
              <p:cNvSpPr/>
              <p:nvPr/>
            </p:nvSpPr>
            <p:spPr>
              <a:xfrm>
                <a:off x="8446" y="7528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9014" y="7528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9581" y="7528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矩形 160"/>
              <p:cNvSpPr/>
              <p:nvPr/>
            </p:nvSpPr>
            <p:spPr>
              <a:xfrm>
                <a:off x="8446" y="8095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9014" y="8095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9581" y="8095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8446" y="6961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9014" y="6961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0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9581" y="6961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8" name="组合 167"/>
            <p:cNvGrpSpPr/>
            <p:nvPr/>
          </p:nvGrpSpPr>
          <p:grpSpPr>
            <a:xfrm>
              <a:off x="11621" y="6876"/>
              <a:ext cx="1701" cy="1700"/>
              <a:chOff x="8446" y="6961"/>
              <a:chExt cx="1701" cy="1700"/>
            </a:xfrm>
          </p:grpSpPr>
          <p:sp>
            <p:nvSpPr>
              <p:cNvPr id="169" name="矩形 168"/>
              <p:cNvSpPr/>
              <p:nvPr/>
            </p:nvSpPr>
            <p:spPr>
              <a:xfrm>
                <a:off x="8446" y="7528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9014" y="7528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9581" y="7528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8446" y="8095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9014" y="8095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9581" y="8095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8446" y="6961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4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9014" y="6961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9581" y="6961"/>
                <a:ext cx="567" cy="567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3" name="文本框 182"/>
            <p:cNvSpPr txBox="1"/>
            <p:nvPr/>
          </p:nvSpPr>
          <p:spPr>
            <a:xfrm>
              <a:off x="10763" y="7443"/>
              <a:ext cx="58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=</a:t>
              </a:r>
              <a:endParaRPr lang="en-US" altLang="zh-CN"/>
            </a:p>
          </p:txBody>
        </p:sp>
        <p:cxnSp>
          <p:nvCxnSpPr>
            <p:cNvPr id="184" name="直接箭头连接符 183"/>
            <p:cNvCxnSpPr>
              <a:stCxn id="6" idx="3"/>
              <a:endCxn id="155" idx="1"/>
            </p:cNvCxnSpPr>
            <p:nvPr/>
          </p:nvCxnSpPr>
          <p:spPr>
            <a:xfrm>
              <a:off x="5424" y="7158"/>
              <a:ext cx="3364" cy="568"/>
            </a:xfrm>
            <a:prstGeom prst="straightConnector1">
              <a:avLst/>
            </a:prstGeom>
            <a:ln w="28575">
              <a:solidFill>
                <a:srgbClr val="72BAE9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5" name="直接箭头连接符 184"/>
            <p:cNvCxnSpPr/>
            <p:nvPr/>
          </p:nvCxnSpPr>
          <p:spPr>
            <a:xfrm flipV="1">
              <a:off x="10490" y="7160"/>
              <a:ext cx="1131" cy="566"/>
            </a:xfrm>
            <a:prstGeom prst="straightConnector1">
              <a:avLst/>
            </a:prstGeom>
            <a:ln w="28575">
              <a:solidFill>
                <a:srgbClr val="72BAE9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6" name="文本框 185"/>
            <p:cNvSpPr txBox="1"/>
            <p:nvPr/>
          </p:nvSpPr>
          <p:spPr>
            <a:xfrm>
              <a:off x="4819" y="9256"/>
              <a:ext cx="211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5</a:t>
              </a:r>
              <a:r>
                <a:rPr lang="zh-CN" altLang="en-US" sz="1600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5 image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7" name="文本框 186"/>
            <p:cNvSpPr txBox="1"/>
            <p:nvPr/>
          </p:nvSpPr>
          <p:spPr>
            <a:xfrm rot="660000">
              <a:off x="7020" y="7010"/>
              <a:ext cx="198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convolution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8" name="文本框 187"/>
            <p:cNvSpPr txBox="1"/>
            <p:nvPr/>
          </p:nvSpPr>
          <p:spPr>
            <a:xfrm>
              <a:off x="9191" y="8725"/>
              <a:ext cx="113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filter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11509" y="8725"/>
              <a:ext cx="188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feature map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91" name="文本框 190"/>
          <p:cNvSpPr txBox="1"/>
          <p:nvPr/>
        </p:nvSpPr>
        <p:spPr>
          <a:xfrm>
            <a:off x="1012825" y="1701800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2" name="文本框 191"/>
          <p:cNvSpPr txBox="1"/>
          <p:nvPr/>
        </p:nvSpPr>
        <p:spPr>
          <a:xfrm>
            <a:off x="1043305" y="4869180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94" name="直接连接符 193"/>
          <p:cNvCxnSpPr>
            <a:stCxn id="195" idx="3"/>
            <a:endCxn id="193" idx="3"/>
          </p:cNvCxnSpPr>
          <p:nvPr>
            <p:custDataLst>
              <p:tags r:id="rId76"/>
            </p:custDataLst>
          </p:nvPr>
        </p:nvCxnSpPr>
        <p:spPr>
          <a:xfrm>
            <a:off x="4037330" y="1696720"/>
            <a:ext cx="1174115" cy="489585"/>
          </a:xfrm>
          <a:prstGeom prst="line">
            <a:avLst/>
          </a:prstGeom>
          <a:ln>
            <a:solidFill>
              <a:srgbClr val="158EE9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77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5234305" cy="742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BiGAN 双向生成对抗网络</a:t>
            </a:r>
            <a:endParaRPr 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rcRect b="11623"/>
          <a:stretch>
            <a:fillRect/>
          </a:stretch>
        </p:blipFill>
        <p:spPr>
          <a:xfrm>
            <a:off x="2339340" y="764540"/>
            <a:ext cx="6285230" cy="2520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" name="文本框 289"/>
          <p:cNvSpPr txBox="1"/>
          <p:nvPr/>
        </p:nvSpPr>
        <p:spPr>
          <a:xfrm>
            <a:off x="539750" y="17729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11730" y="3717290"/>
            <a:ext cx="6320790" cy="2424430"/>
            <a:chOff x="3798" y="5854"/>
            <a:chExt cx="9954" cy="3818"/>
          </a:xfrm>
        </p:grpSpPr>
        <p:grpSp>
          <p:nvGrpSpPr>
            <p:cNvPr id="94" name="组合 93"/>
            <p:cNvGrpSpPr/>
            <p:nvPr/>
          </p:nvGrpSpPr>
          <p:grpSpPr>
            <a:xfrm>
              <a:off x="3798" y="5854"/>
              <a:ext cx="9955" cy="3819"/>
              <a:chOff x="3912" y="5776"/>
              <a:chExt cx="9955" cy="3819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4025" y="6307"/>
                <a:ext cx="9842" cy="3288"/>
                <a:chOff x="4025" y="6307"/>
                <a:chExt cx="9842" cy="3288"/>
              </a:xfrm>
            </p:grpSpPr>
            <p:sp>
              <p:nvSpPr>
                <p:cNvPr id="3" name="圆角矩形 2"/>
                <p:cNvSpPr/>
                <p:nvPr/>
              </p:nvSpPr>
              <p:spPr>
                <a:xfrm>
                  <a:off x="4025" y="6307"/>
                  <a:ext cx="1248" cy="3288"/>
                </a:xfrm>
                <a:prstGeom prst="roundRect">
                  <a:avLst/>
                </a:prstGeom>
                <a:solidFill>
                  <a:srgbClr val="E6E6F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" name="椭圆 4"/>
                <p:cNvSpPr/>
                <p:nvPr/>
              </p:nvSpPr>
              <p:spPr>
                <a:xfrm>
                  <a:off x="4224" y="6477"/>
                  <a:ext cx="850" cy="850"/>
                </a:xfrm>
                <a:prstGeom prst="ellipse">
                  <a:avLst/>
                </a:prstGeom>
                <a:solidFill>
                  <a:srgbClr val="CC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" name="椭圆 6"/>
                <p:cNvSpPr/>
                <p:nvPr/>
              </p:nvSpPr>
              <p:spPr>
                <a:xfrm>
                  <a:off x="4167" y="8462"/>
                  <a:ext cx="964" cy="96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" name="圆角矩形 7"/>
                <p:cNvSpPr/>
                <p:nvPr/>
              </p:nvSpPr>
              <p:spPr>
                <a:xfrm>
                  <a:off x="7313" y="6307"/>
                  <a:ext cx="1248" cy="3288"/>
                </a:xfrm>
                <a:prstGeom prst="roundRect">
                  <a:avLst/>
                </a:prstGeom>
                <a:solidFill>
                  <a:srgbClr val="E7FFE7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7512" y="8519"/>
                  <a:ext cx="850" cy="850"/>
                </a:xfrm>
                <a:prstGeom prst="ellipse">
                  <a:avLst/>
                </a:prstGeom>
                <a:solidFill>
                  <a:srgbClr val="CC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7455" y="6421"/>
                  <a:ext cx="964" cy="96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5885" y="6489"/>
                  <a:ext cx="860" cy="822"/>
                  <a:chOff x="6338" y="1091"/>
                  <a:chExt cx="860" cy="822"/>
                </a:xfrm>
              </p:grpSpPr>
              <p:sp>
                <p:nvSpPr>
                  <p:cNvPr id="13" name="矩形 12"/>
                  <p:cNvSpPr/>
                  <p:nvPr/>
                </p:nvSpPr>
                <p:spPr>
                  <a:xfrm>
                    <a:off x="6338" y="1091"/>
                    <a:ext cx="408" cy="822"/>
                  </a:xfrm>
                  <a:prstGeom prst="rect">
                    <a:avLst/>
                  </a:prstGeom>
                  <a:solidFill>
                    <a:srgbClr val="FEE6E6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等腰三角形 13"/>
                  <p:cNvSpPr/>
                  <p:nvPr/>
                </p:nvSpPr>
                <p:spPr>
                  <a:xfrm rot="5400000">
                    <a:off x="6555" y="1282"/>
                    <a:ext cx="822" cy="440"/>
                  </a:xfrm>
                  <a:prstGeom prst="triangle">
                    <a:avLst>
                      <a:gd name="adj" fmla="val 50058"/>
                    </a:avLst>
                  </a:prstGeom>
                  <a:solidFill>
                    <a:srgbClr val="FEE6E6"/>
                  </a:solidFill>
                  <a:ln>
                    <a:solidFill>
                      <a:srgbClr val="FEE6E6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7" name="直接连接符 16"/>
                  <p:cNvCxnSpPr>
                    <a:stCxn id="16" idx="2"/>
                    <a:endCxn id="16" idx="0"/>
                  </p:cNvCxnSpPr>
                  <p:nvPr/>
                </p:nvCxnSpPr>
                <p:spPr>
                  <a:xfrm>
                    <a:off x="6746" y="1091"/>
                    <a:ext cx="440" cy="4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17"/>
                  <p:cNvCxnSpPr>
                    <a:stCxn id="16" idx="4"/>
                    <a:endCxn id="16" idx="0"/>
                  </p:cNvCxnSpPr>
                  <p:nvPr/>
                </p:nvCxnSpPr>
                <p:spPr>
                  <a:xfrm flipV="1">
                    <a:off x="6746" y="1502"/>
                    <a:ext cx="440" cy="4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接连接符 20"/>
                  <p:cNvCxnSpPr/>
                  <p:nvPr/>
                </p:nvCxnSpPr>
                <p:spPr>
                  <a:xfrm flipV="1">
                    <a:off x="6468" y="1913"/>
                    <a:ext cx="28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接连接符 21"/>
                  <p:cNvCxnSpPr/>
                  <p:nvPr/>
                </p:nvCxnSpPr>
                <p:spPr>
                  <a:xfrm flipV="1">
                    <a:off x="6474" y="1091"/>
                    <a:ext cx="28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直接连接符 22"/>
                  <p:cNvCxnSpPr/>
                  <p:nvPr/>
                </p:nvCxnSpPr>
                <p:spPr>
                  <a:xfrm>
                    <a:off x="6758" y="1094"/>
                    <a:ext cx="440" cy="41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组合 25"/>
                <p:cNvGrpSpPr/>
                <p:nvPr/>
              </p:nvGrpSpPr>
              <p:grpSpPr>
                <a:xfrm rot="10800000">
                  <a:off x="5922" y="8578"/>
                  <a:ext cx="860" cy="822"/>
                  <a:chOff x="6338" y="1091"/>
                  <a:chExt cx="860" cy="822"/>
                </a:xfrm>
              </p:grpSpPr>
              <p:sp>
                <p:nvSpPr>
                  <p:cNvPr id="27" name="矩形 26"/>
                  <p:cNvSpPr/>
                  <p:nvPr/>
                </p:nvSpPr>
                <p:spPr>
                  <a:xfrm>
                    <a:off x="6338" y="1091"/>
                    <a:ext cx="408" cy="822"/>
                  </a:xfrm>
                  <a:prstGeom prst="rect">
                    <a:avLst/>
                  </a:prstGeom>
                  <a:solidFill>
                    <a:srgbClr val="FEE6E6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等腰三角形 27"/>
                  <p:cNvSpPr/>
                  <p:nvPr/>
                </p:nvSpPr>
                <p:spPr>
                  <a:xfrm rot="5400000">
                    <a:off x="6555" y="1282"/>
                    <a:ext cx="822" cy="440"/>
                  </a:xfrm>
                  <a:prstGeom prst="triangle">
                    <a:avLst>
                      <a:gd name="adj" fmla="val 50058"/>
                    </a:avLst>
                  </a:prstGeom>
                  <a:solidFill>
                    <a:srgbClr val="FEE6E6"/>
                  </a:solidFill>
                  <a:ln>
                    <a:solidFill>
                      <a:srgbClr val="FEE6E6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9" name="直接连接符 28"/>
                  <p:cNvCxnSpPr/>
                  <p:nvPr/>
                </p:nvCxnSpPr>
                <p:spPr>
                  <a:xfrm>
                    <a:off x="6746" y="1091"/>
                    <a:ext cx="440" cy="4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连接符 29"/>
                  <p:cNvCxnSpPr/>
                  <p:nvPr/>
                </p:nvCxnSpPr>
                <p:spPr>
                  <a:xfrm flipV="1">
                    <a:off x="6746" y="1502"/>
                    <a:ext cx="440" cy="4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直接连接符 30"/>
                  <p:cNvCxnSpPr/>
                  <p:nvPr/>
                </p:nvCxnSpPr>
                <p:spPr>
                  <a:xfrm flipV="1">
                    <a:off x="6467" y="1913"/>
                    <a:ext cx="28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直接连接符 31"/>
                  <p:cNvCxnSpPr/>
                  <p:nvPr/>
                </p:nvCxnSpPr>
                <p:spPr>
                  <a:xfrm flipV="1">
                    <a:off x="6479" y="1091"/>
                    <a:ext cx="28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接连接符 32"/>
                  <p:cNvCxnSpPr/>
                  <p:nvPr/>
                </p:nvCxnSpPr>
                <p:spPr>
                  <a:xfrm>
                    <a:off x="6758" y="1094"/>
                    <a:ext cx="440" cy="4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组合 33"/>
                <p:cNvGrpSpPr/>
                <p:nvPr/>
              </p:nvGrpSpPr>
              <p:grpSpPr>
                <a:xfrm>
                  <a:off x="11334" y="7608"/>
                  <a:ext cx="860" cy="822"/>
                  <a:chOff x="6338" y="1091"/>
                  <a:chExt cx="860" cy="822"/>
                </a:xfrm>
              </p:grpSpPr>
              <p:sp>
                <p:nvSpPr>
                  <p:cNvPr id="36" name="矩形 35"/>
                  <p:cNvSpPr/>
                  <p:nvPr/>
                </p:nvSpPr>
                <p:spPr>
                  <a:xfrm>
                    <a:off x="6338" y="1091"/>
                    <a:ext cx="408" cy="822"/>
                  </a:xfrm>
                  <a:prstGeom prst="rect">
                    <a:avLst/>
                  </a:prstGeom>
                  <a:solidFill>
                    <a:srgbClr val="FEE6E6"/>
                  </a:solidFill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等腰三角形 36"/>
                  <p:cNvSpPr/>
                  <p:nvPr/>
                </p:nvSpPr>
                <p:spPr>
                  <a:xfrm rot="5400000">
                    <a:off x="6555" y="1282"/>
                    <a:ext cx="822" cy="440"/>
                  </a:xfrm>
                  <a:prstGeom prst="triangle">
                    <a:avLst>
                      <a:gd name="adj" fmla="val 50058"/>
                    </a:avLst>
                  </a:prstGeom>
                  <a:solidFill>
                    <a:srgbClr val="FEE6E6"/>
                  </a:solidFill>
                  <a:ln>
                    <a:solidFill>
                      <a:srgbClr val="FEE6E6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8" name="直接连接符 37"/>
                  <p:cNvCxnSpPr/>
                  <p:nvPr/>
                </p:nvCxnSpPr>
                <p:spPr>
                  <a:xfrm>
                    <a:off x="6746" y="1091"/>
                    <a:ext cx="440" cy="4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接连接符 38"/>
                  <p:cNvCxnSpPr/>
                  <p:nvPr/>
                </p:nvCxnSpPr>
                <p:spPr>
                  <a:xfrm flipV="1">
                    <a:off x="6746" y="1502"/>
                    <a:ext cx="440" cy="4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连接符 40"/>
                  <p:cNvCxnSpPr/>
                  <p:nvPr/>
                </p:nvCxnSpPr>
                <p:spPr>
                  <a:xfrm flipV="1">
                    <a:off x="6468" y="1913"/>
                    <a:ext cx="28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/>
                  <p:cNvCxnSpPr/>
                  <p:nvPr/>
                </p:nvCxnSpPr>
                <p:spPr>
                  <a:xfrm flipV="1">
                    <a:off x="6474" y="1091"/>
                    <a:ext cx="28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/>
                  <p:cNvCxnSpPr/>
                  <p:nvPr/>
                </p:nvCxnSpPr>
                <p:spPr>
                  <a:xfrm>
                    <a:off x="6758" y="1094"/>
                    <a:ext cx="440" cy="41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椭圆 43"/>
                <p:cNvSpPr/>
                <p:nvPr/>
              </p:nvSpPr>
              <p:spPr>
                <a:xfrm>
                  <a:off x="8972" y="7214"/>
                  <a:ext cx="1587" cy="64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8972" y="8025"/>
                  <a:ext cx="1587" cy="64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8" name="肘形连接符 47"/>
                <p:cNvCxnSpPr>
                  <a:stCxn id="58" idx="4"/>
                  <a:endCxn id="44" idx="2"/>
                </p:cNvCxnSpPr>
                <p:nvPr/>
              </p:nvCxnSpPr>
              <p:spPr>
                <a:xfrm rot="5400000" flipV="1">
                  <a:off x="6705" y="5269"/>
                  <a:ext cx="210" cy="4323"/>
                </a:xfrm>
                <a:prstGeom prst="bentConnector2">
                  <a:avLst/>
                </a:prstGeom>
                <a:ln w="15875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箭头连接符 48"/>
                <p:cNvCxnSpPr/>
                <p:nvPr/>
              </p:nvCxnSpPr>
              <p:spPr>
                <a:xfrm flipV="1">
                  <a:off x="5111" y="6903"/>
                  <a:ext cx="737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箭头连接符 49"/>
                <p:cNvCxnSpPr/>
                <p:nvPr/>
              </p:nvCxnSpPr>
              <p:spPr>
                <a:xfrm flipV="1">
                  <a:off x="6782" y="6901"/>
                  <a:ext cx="62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50"/>
                <p:cNvCxnSpPr/>
                <p:nvPr/>
              </p:nvCxnSpPr>
              <p:spPr>
                <a:xfrm rot="10800000" flipV="1">
                  <a:off x="5158" y="8992"/>
                  <a:ext cx="737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箭头连接符 51"/>
                <p:cNvCxnSpPr/>
                <p:nvPr/>
              </p:nvCxnSpPr>
              <p:spPr>
                <a:xfrm rot="10800000" flipV="1">
                  <a:off x="6831" y="8986"/>
                  <a:ext cx="62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/>
              </p:nvCxnSpPr>
              <p:spPr>
                <a:xfrm flipH="1">
                  <a:off x="7937" y="7385"/>
                  <a:ext cx="0" cy="15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肘形连接符 55"/>
                <p:cNvCxnSpPr>
                  <a:stCxn id="57" idx="0"/>
                  <a:endCxn id="45" idx="2"/>
                </p:cNvCxnSpPr>
                <p:nvPr/>
              </p:nvCxnSpPr>
              <p:spPr>
                <a:xfrm rot="16200000">
                  <a:off x="6753" y="6243"/>
                  <a:ext cx="115" cy="4323"/>
                </a:xfrm>
                <a:prstGeom prst="bentConnector2">
                  <a:avLst/>
                </a:prstGeom>
                <a:ln w="15875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H="1">
                  <a:off x="7937" y="8348"/>
                  <a:ext cx="0" cy="159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肘形连接符 62"/>
                <p:cNvCxnSpPr>
                  <a:stCxn id="61" idx="6"/>
                  <a:endCxn id="65" idx="2"/>
                </p:cNvCxnSpPr>
                <p:nvPr/>
              </p:nvCxnSpPr>
              <p:spPr>
                <a:xfrm>
                  <a:off x="10559" y="7535"/>
                  <a:ext cx="775" cy="282"/>
                </a:xfrm>
                <a:prstGeom prst="bentConnector3">
                  <a:avLst>
                    <a:gd name="adj1" fmla="val 50065"/>
                  </a:avLst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肘形连接符 63"/>
                <p:cNvCxnSpPr>
                  <a:stCxn id="62" idx="6"/>
                  <a:endCxn id="66" idx="2"/>
                </p:cNvCxnSpPr>
                <p:nvPr/>
              </p:nvCxnSpPr>
              <p:spPr>
                <a:xfrm flipV="1">
                  <a:off x="10559" y="8225"/>
                  <a:ext cx="775" cy="124"/>
                </a:xfrm>
                <a:prstGeom prst="bentConnector3">
                  <a:avLst>
                    <a:gd name="adj1" fmla="val 50065"/>
                  </a:avLst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箭头连接符 66"/>
                <p:cNvCxnSpPr/>
                <p:nvPr/>
              </p:nvCxnSpPr>
              <p:spPr>
                <a:xfrm flipV="1">
                  <a:off x="12243" y="8019"/>
                  <a:ext cx="62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68" name="椭圆 67"/>
                <p:cNvSpPr/>
                <p:nvPr/>
              </p:nvSpPr>
              <p:spPr>
                <a:xfrm>
                  <a:off x="12903" y="7543"/>
                  <a:ext cx="964" cy="96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9" name="直接连接符 68"/>
                <p:cNvCxnSpPr/>
                <p:nvPr/>
              </p:nvCxnSpPr>
              <p:spPr>
                <a:xfrm flipH="1">
                  <a:off x="6298" y="6897"/>
                  <a:ext cx="440" cy="4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>
                <a:xfrm flipH="1">
                  <a:off x="5930" y="8578"/>
                  <a:ext cx="440" cy="4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>
                <a:xfrm flipH="1">
                  <a:off x="11742" y="8019"/>
                  <a:ext cx="440" cy="41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文本框 72"/>
              <p:cNvSpPr txBox="1"/>
              <p:nvPr/>
            </p:nvSpPr>
            <p:spPr>
              <a:xfrm>
                <a:off x="3912" y="5776"/>
                <a:ext cx="142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features</a:t>
                </a:r>
                <a:endParaRPr lang="en-US" altLang="zh-CN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201" y="5776"/>
                <a:ext cx="1421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data</a:t>
                </a:r>
                <a:endParaRPr lang="en-US" altLang="zh-CN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aphicFrame>
            <p:nvGraphicFramePr>
              <p:cNvPr id="75" name="对象 7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4486" y="6718"/>
              <a:ext cx="326" cy="3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97" name="" r:id="rId2" imgW="114300" imgH="127000" progId="Equation.KSEE3">
                      <p:embed/>
                    </p:oleObj>
                  </mc:Choice>
                  <mc:Fallback>
                    <p:oleObj name="" r:id="rId2" imgW="114300" imgH="127000" progId="Equation.KSEE3">
                      <p:embed/>
                      <p:pic>
                        <p:nvPicPr>
                          <p:cNvPr id="0" name="图片 4096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4486" y="6718"/>
                            <a:ext cx="326" cy="3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7" name="对象 7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6067" y="6718"/>
              <a:ext cx="373" cy="4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" name="" r:id="rId4" imgW="165100" imgH="177165" progId="Equation.KSEE3">
                      <p:embed/>
                    </p:oleObj>
                  </mc:Choice>
                  <mc:Fallback>
                    <p:oleObj name="" r:id="rId4" imgW="165100" imgH="177165" progId="Equation.KSEE3">
                      <p:embed/>
                      <p:pic>
                        <p:nvPicPr>
                          <p:cNvPr id="0" name="图片 4096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067" y="6718"/>
                            <a:ext cx="373" cy="40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" name="对象 7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4252" y="8689"/>
              <a:ext cx="817" cy="5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" name="" r:id="rId6" imgW="330200" imgH="203200" progId="Equation.KSEE3">
                      <p:embed/>
                    </p:oleObj>
                  </mc:Choice>
                  <mc:Fallback>
                    <p:oleObj name="" r:id="rId6" imgW="330200" imgH="203200" progId="Equation.KSEE3">
                      <p:embed/>
                      <p:pic>
                        <p:nvPicPr>
                          <p:cNvPr id="0" name="图片 4096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252" y="8689"/>
                            <a:ext cx="817" cy="5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对象 8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767" y="8802"/>
              <a:ext cx="315" cy="3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" name="" r:id="rId8" imgW="127000" imgH="127000" progId="Equation.KSEE3">
                      <p:embed/>
                    </p:oleObj>
                  </mc:Choice>
                  <mc:Fallback>
                    <p:oleObj name="" r:id="rId8" imgW="127000" imgH="127000" progId="Equation.KSEE3">
                      <p:embed/>
                      <p:pic>
                        <p:nvPicPr>
                          <p:cNvPr id="0" name="图片 4096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7767" y="8802"/>
                            <a:ext cx="315" cy="31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" name="对象 8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540" y="6649"/>
              <a:ext cx="817" cy="5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" name="" r:id="rId10" imgW="330200" imgH="203200" progId="Equation.KSEE3">
                      <p:embed/>
                    </p:oleObj>
                  </mc:Choice>
                  <mc:Fallback>
                    <p:oleObj name="" r:id="rId10" imgW="330200" imgH="203200" progId="Equation.KSEE3">
                      <p:embed/>
                      <p:pic>
                        <p:nvPicPr>
                          <p:cNvPr id="0" name="图片 4096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7540" y="6649"/>
                            <a:ext cx="817" cy="5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6" name="对象 8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199" y="7311"/>
              <a:ext cx="1132" cy="5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" name="" r:id="rId12" imgW="457200" imgH="203200" progId="Equation.KSEE3">
                      <p:embed/>
                    </p:oleObj>
                  </mc:Choice>
                  <mc:Fallback>
                    <p:oleObj name="" r:id="rId12" imgW="457200" imgH="203200" progId="Equation.KSEE3">
                      <p:embed/>
                      <p:pic>
                        <p:nvPicPr>
                          <p:cNvPr id="0" name="图片 4096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9199" y="7311"/>
                            <a:ext cx="1132" cy="5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对象 8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183" y="8122"/>
              <a:ext cx="1164" cy="5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" name="" r:id="rId14" imgW="469900" imgH="203200" progId="Equation.KSEE3">
                      <p:embed/>
                    </p:oleObj>
                  </mc:Choice>
                  <mc:Fallback>
                    <p:oleObj name="" r:id="rId14" imgW="469900" imgH="203200" progId="Equation.KSEE3">
                      <p:embed/>
                      <p:pic>
                        <p:nvPicPr>
                          <p:cNvPr id="0" name="图片 4096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9183" y="8122"/>
                            <a:ext cx="1164" cy="5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2" name="对象 9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968" y="7782"/>
              <a:ext cx="849" cy="5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" name="" r:id="rId16" imgW="342900" imgH="203200" progId="Equation.KSEE3">
                      <p:embed/>
                    </p:oleObj>
                  </mc:Choice>
                  <mc:Fallback>
                    <p:oleObj name="" r:id="rId16" imgW="342900" imgH="203200" progId="Equation.KSEE3">
                      <p:embed/>
                      <p:pic>
                        <p:nvPicPr>
                          <p:cNvPr id="0" name="图片 4096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2968" y="7782"/>
                            <a:ext cx="849" cy="5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1" name="对象 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167" y="8884"/>
            <a:ext cx="345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8" imgW="152400" imgH="165100" progId="Equation.KSEE3">
                    <p:embed/>
                  </p:oleObj>
                </mc:Choice>
                <mc:Fallback>
                  <p:oleObj name="" r:id="rId18" imgW="152400" imgH="165100" progId="Equation.KSEE3">
                    <p:embed/>
                    <p:pic>
                      <p:nvPicPr>
                        <p:cNvPr id="0" name="图片 4096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167" y="8884"/>
                          <a:ext cx="345" cy="3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382" y="7927"/>
            <a:ext cx="374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20" imgW="165100" imgH="165100" progId="Equation.KSEE3">
                    <p:embed/>
                  </p:oleObj>
                </mc:Choice>
                <mc:Fallback>
                  <p:oleObj name="" r:id="rId20" imgW="165100" imgH="165100" progId="Equation.KSEE3">
                    <p:embed/>
                    <p:pic>
                      <p:nvPicPr>
                        <p:cNvPr id="0" name="图片 4096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1382" y="7927"/>
                          <a:ext cx="374" cy="3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1475" y="654685"/>
            <a:ext cx="5266055" cy="3229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0" y="0"/>
            <a:ext cx="4090035" cy="742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GAN 生成对抗网络</a:t>
            </a:r>
            <a:endParaRPr 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rcRect t="16019"/>
          <a:stretch>
            <a:fillRect/>
          </a:stretch>
        </p:blipFill>
        <p:spPr>
          <a:xfrm>
            <a:off x="7869555" y="549275"/>
            <a:ext cx="5979160" cy="3402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0" name="文本框 289"/>
          <p:cNvSpPr txBox="1"/>
          <p:nvPr/>
        </p:nvSpPr>
        <p:spPr>
          <a:xfrm>
            <a:off x="179705" y="206121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741170" y="4077335"/>
            <a:ext cx="5008245" cy="2951480"/>
            <a:chOff x="2705" y="864"/>
            <a:chExt cx="7887" cy="4648"/>
          </a:xfrm>
        </p:grpSpPr>
        <p:sp>
          <p:nvSpPr>
            <p:cNvPr id="2" name="圆角矩形 1"/>
            <p:cNvSpPr/>
            <p:nvPr/>
          </p:nvSpPr>
          <p:spPr>
            <a:xfrm>
              <a:off x="2744" y="3694"/>
              <a:ext cx="591" cy="522"/>
            </a:xfrm>
            <a:prstGeom prst="roundRect">
              <a:avLst/>
            </a:prstGeom>
            <a:solidFill>
              <a:srgbClr val="EFF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梯形 2"/>
            <p:cNvSpPr/>
            <p:nvPr/>
          </p:nvSpPr>
          <p:spPr>
            <a:xfrm rot="16200000">
              <a:off x="3700" y="3387"/>
              <a:ext cx="1783" cy="1134"/>
            </a:xfrm>
            <a:prstGeom prst="trapezoid">
              <a:avLst>
                <a:gd name="adj" fmla="val 28527"/>
              </a:avLst>
            </a:prstGeom>
            <a:solidFill>
              <a:srgbClr val="2059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梯形 4"/>
            <p:cNvSpPr/>
            <p:nvPr/>
          </p:nvSpPr>
          <p:spPr>
            <a:xfrm rot="5400000">
              <a:off x="7102" y="2158"/>
              <a:ext cx="1783" cy="1134"/>
            </a:xfrm>
            <a:prstGeom prst="trapezoid">
              <a:avLst>
                <a:gd name="adj" fmla="val 28527"/>
              </a:avLst>
            </a:prstGeom>
            <a:solidFill>
              <a:srgbClr val="8340A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839" y="1261"/>
              <a:ext cx="972" cy="850"/>
              <a:chOff x="5887" y="1260"/>
              <a:chExt cx="972" cy="850"/>
            </a:xfrm>
          </p:grpSpPr>
          <p:sp>
            <p:nvSpPr>
              <p:cNvPr id="8" name="流程图: 文档 7"/>
              <p:cNvSpPr/>
              <p:nvPr/>
            </p:nvSpPr>
            <p:spPr>
              <a:xfrm>
                <a:off x="6009" y="1260"/>
                <a:ext cx="850" cy="737"/>
              </a:xfrm>
              <a:prstGeom prst="flowChartDocument">
                <a:avLst/>
              </a:prstGeom>
              <a:solidFill>
                <a:srgbClr val="FFE9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流程图: 文档 5"/>
              <p:cNvSpPr/>
              <p:nvPr/>
            </p:nvSpPr>
            <p:spPr>
              <a:xfrm>
                <a:off x="5953" y="1318"/>
                <a:ext cx="850" cy="737"/>
              </a:xfrm>
              <a:prstGeom prst="flowChartDocument">
                <a:avLst/>
              </a:prstGeom>
              <a:solidFill>
                <a:srgbClr val="FFE9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流程图: 文档 6"/>
              <p:cNvSpPr/>
              <p:nvPr/>
            </p:nvSpPr>
            <p:spPr>
              <a:xfrm>
                <a:off x="5887" y="1374"/>
                <a:ext cx="850" cy="737"/>
              </a:xfrm>
              <a:prstGeom prst="flowChartDocument">
                <a:avLst/>
              </a:prstGeom>
              <a:solidFill>
                <a:srgbClr val="FFE9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794" y="3417"/>
              <a:ext cx="972" cy="850"/>
              <a:chOff x="5887" y="1260"/>
              <a:chExt cx="972" cy="850"/>
            </a:xfrm>
          </p:grpSpPr>
          <p:sp>
            <p:nvSpPr>
              <p:cNvPr id="13" name="流程图: 文档 12"/>
              <p:cNvSpPr/>
              <p:nvPr/>
            </p:nvSpPr>
            <p:spPr>
              <a:xfrm>
                <a:off x="6009" y="1260"/>
                <a:ext cx="850" cy="737"/>
              </a:xfrm>
              <a:prstGeom prst="flowChartDocument">
                <a:avLst/>
              </a:prstGeom>
              <a:solidFill>
                <a:srgbClr val="FFE9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文档 13"/>
              <p:cNvSpPr/>
              <p:nvPr/>
            </p:nvSpPr>
            <p:spPr>
              <a:xfrm>
                <a:off x="5953" y="1318"/>
                <a:ext cx="850" cy="737"/>
              </a:xfrm>
              <a:prstGeom prst="flowChartDocument">
                <a:avLst/>
              </a:prstGeom>
              <a:solidFill>
                <a:srgbClr val="FFE9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流程图: 文档 14"/>
              <p:cNvSpPr/>
              <p:nvPr/>
            </p:nvSpPr>
            <p:spPr>
              <a:xfrm>
                <a:off x="5887" y="1374"/>
                <a:ext cx="850" cy="737"/>
              </a:xfrm>
              <a:prstGeom prst="flowChartDocument">
                <a:avLst/>
              </a:prstGeom>
              <a:solidFill>
                <a:srgbClr val="FFE94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16" name="直接箭头连接符 15"/>
            <p:cNvCxnSpPr/>
            <p:nvPr/>
          </p:nvCxnSpPr>
          <p:spPr>
            <a:xfrm flipV="1">
              <a:off x="5123" y="3947"/>
              <a:ext cx="6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V="1">
              <a:off x="3340" y="3947"/>
              <a:ext cx="6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8" idx="3"/>
              <a:endCxn id="20" idx="2"/>
            </p:cNvCxnSpPr>
            <p:nvPr/>
          </p:nvCxnSpPr>
          <p:spPr>
            <a:xfrm>
              <a:off x="6811" y="1630"/>
              <a:ext cx="616" cy="820"/>
            </a:xfrm>
            <a:prstGeom prst="bentConnector3">
              <a:avLst>
                <a:gd name="adj1" fmla="val 46103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肘形连接符 22"/>
            <p:cNvCxnSpPr>
              <a:stCxn id="13" idx="3"/>
              <a:endCxn id="22" idx="2"/>
            </p:cNvCxnSpPr>
            <p:nvPr/>
          </p:nvCxnSpPr>
          <p:spPr>
            <a:xfrm flipV="1">
              <a:off x="6766" y="3031"/>
              <a:ext cx="661" cy="755"/>
            </a:xfrm>
            <a:prstGeom prst="bentConnector3">
              <a:avLst>
                <a:gd name="adj1" fmla="val 48714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4" name="圆角矩形 23"/>
            <p:cNvSpPr/>
            <p:nvPr/>
          </p:nvSpPr>
          <p:spPr>
            <a:xfrm>
              <a:off x="9224" y="864"/>
              <a:ext cx="397" cy="5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A366BD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5" name="肘形连接符 24"/>
            <p:cNvCxnSpPr>
              <a:stCxn id="26" idx="2"/>
              <a:endCxn id="5" idx="1"/>
            </p:cNvCxnSpPr>
            <p:nvPr/>
          </p:nvCxnSpPr>
          <p:spPr>
            <a:xfrm rot="10800000" flipV="1">
              <a:off x="7994" y="1091"/>
              <a:ext cx="1230" cy="904"/>
            </a:xfrm>
            <a:prstGeom prst="bentConnector2">
              <a:avLst/>
            </a:prstGeom>
            <a:ln>
              <a:solidFill>
                <a:srgbClr val="A366BD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肘形连接符 27"/>
            <p:cNvCxnSpPr>
              <a:stCxn id="41" idx="6"/>
              <a:endCxn id="42" idx="6"/>
            </p:cNvCxnSpPr>
            <p:nvPr/>
          </p:nvCxnSpPr>
          <p:spPr>
            <a:xfrm>
              <a:off x="9621" y="1091"/>
              <a:ext cx="802" cy="1241"/>
            </a:xfrm>
            <a:prstGeom prst="bentConnector3">
              <a:avLst>
                <a:gd name="adj1" fmla="val 127306"/>
              </a:avLst>
            </a:prstGeom>
            <a:ln>
              <a:solidFill>
                <a:srgbClr val="A366BD"/>
              </a:solidFill>
              <a:prstDash val="sysDash"/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8561" y="2725"/>
              <a:ext cx="3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8831" y="2483"/>
              <a:ext cx="78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 i="1">
                  <a:latin typeface="Times New Roman" panose="02020603050405020304" charset="0"/>
                  <a:cs typeface="Times New Roman" panose="02020603050405020304" charset="0"/>
                </a:rPr>
                <a:t>D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(</a:t>
              </a:r>
              <a:r>
                <a:rPr lang="en-US" altLang="zh-CN" sz="1400" b="1" i="1">
                  <a:latin typeface="Times New Roman" panose="02020603050405020304" charset="0"/>
                  <a:cs typeface="Times New Roman" panose="02020603050405020304" charset="0"/>
                </a:rPr>
                <a:t>x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)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3" name="左大括号 32"/>
            <p:cNvSpPr/>
            <p:nvPr/>
          </p:nvSpPr>
          <p:spPr>
            <a:xfrm>
              <a:off x="9647" y="2112"/>
              <a:ext cx="119" cy="1248"/>
            </a:xfrm>
            <a:prstGeom prst="leftBrace">
              <a:avLst/>
            </a:prstGeom>
            <a:ln>
              <a:solidFill>
                <a:srgbClr val="CBCAC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856" y="2162"/>
              <a:ext cx="567" cy="340"/>
            </a:xfrm>
            <a:prstGeom prst="rect">
              <a:avLst/>
            </a:prstGeom>
            <a:solidFill>
              <a:srgbClr val="E4E7E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9856" y="2935"/>
              <a:ext cx="567" cy="340"/>
            </a:xfrm>
            <a:prstGeom prst="rect">
              <a:avLst/>
            </a:prstGeom>
            <a:solidFill>
              <a:srgbClr val="E4E7E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704" y="2090"/>
              <a:ext cx="88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R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eal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695" y="2863"/>
              <a:ext cx="88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Fake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801" y="2483"/>
              <a:ext cx="69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or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44" name="肘形连接符 43"/>
            <p:cNvCxnSpPr>
              <a:stCxn id="46" idx="6"/>
              <a:endCxn id="45" idx="6"/>
            </p:cNvCxnSpPr>
            <p:nvPr/>
          </p:nvCxnSpPr>
          <p:spPr>
            <a:xfrm>
              <a:off x="9621" y="1091"/>
              <a:ext cx="822" cy="1893"/>
            </a:xfrm>
            <a:prstGeom prst="bentConnector3">
              <a:avLst>
                <a:gd name="adj1" fmla="val 124087"/>
              </a:avLst>
            </a:prstGeom>
            <a:ln>
              <a:solidFill>
                <a:srgbClr val="A366BD"/>
              </a:solidFill>
              <a:prstDash val="sysDash"/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>
              <a:off x="7449" y="4946"/>
              <a:ext cx="397" cy="56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888D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8" name="肘形连接符 47"/>
            <p:cNvCxnSpPr>
              <a:stCxn id="47" idx="6"/>
              <a:endCxn id="51" idx="6"/>
            </p:cNvCxnSpPr>
            <p:nvPr/>
          </p:nvCxnSpPr>
          <p:spPr>
            <a:xfrm flipH="1">
              <a:off x="7846" y="3189"/>
              <a:ext cx="2597" cy="2097"/>
            </a:xfrm>
            <a:prstGeom prst="bentConnector3">
              <a:avLst>
                <a:gd name="adj1" fmla="val -7855"/>
              </a:avLst>
            </a:prstGeom>
            <a:ln>
              <a:solidFill>
                <a:srgbClr val="5888D9"/>
              </a:solidFill>
              <a:prstDash val="sysDash"/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2" name="肘形连接符 51"/>
            <p:cNvCxnSpPr>
              <a:stCxn id="53" idx="2"/>
              <a:endCxn id="3" idx="1"/>
            </p:cNvCxnSpPr>
            <p:nvPr/>
          </p:nvCxnSpPr>
          <p:spPr>
            <a:xfrm rot="10800000">
              <a:off x="4591" y="4684"/>
              <a:ext cx="2857" cy="602"/>
            </a:xfrm>
            <a:prstGeom prst="bentConnector2">
              <a:avLst/>
            </a:prstGeom>
            <a:ln>
              <a:solidFill>
                <a:srgbClr val="5888D9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2705" y="3729"/>
              <a:ext cx="66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Z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291" y="3617"/>
              <a:ext cx="6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Times New Roman" panose="02020603050405020304" charset="0"/>
                  <a:cs typeface="Times New Roman" panose="02020603050405020304" charset="0"/>
                </a:rPr>
                <a:t>G</a:t>
              </a:r>
              <a:endParaRPr lang="en-US" altLang="zh-CN" sz="2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654" y="2383"/>
              <a:ext cx="6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>
                  <a:latin typeface="Times New Roman" panose="02020603050405020304" charset="0"/>
                  <a:cs typeface="Times New Roman" panose="02020603050405020304" charset="0"/>
                </a:rPr>
                <a:t>D</a:t>
              </a:r>
              <a:endParaRPr lang="en-US" altLang="zh-CN" sz="2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832" y="3617"/>
              <a:ext cx="78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 i="1">
                  <a:latin typeface="Times New Roman" panose="02020603050405020304" charset="0"/>
                  <a:cs typeface="Times New Roman" panose="02020603050405020304" charset="0"/>
                </a:rPr>
                <a:t>G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(</a:t>
              </a:r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z)</a:t>
              </a:r>
              <a:endParaRPr lang="en-US" altLang="zh-CN" sz="14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789" y="1431"/>
              <a:ext cx="97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X</a:t>
              </a:r>
              <a:r>
                <a:rPr lang="en-US" altLang="zh-CN" sz="1400" b="1" i="1" baseline="-25000">
                  <a:latin typeface="Times New Roman" panose="02020603050405020304" charset="0"/>
                  <a:cs typeface="Times New Roman" panose="02020603050405020304" charset="0"/>
                </a:rPr>
                <a:t>data</a:t>
              </a:r>
              <a:endParaRPr lang="en-US" altLang="zh-CN" sz="1400" b="1" i="1" baseline="-25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9076" y="892"/>
              <a:ext cx="69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J</a:t>
              </a:r>
              <a:r>
                <a:rPr lang="en-US" altLang="zh-CN" sz="1400" b="1" baseline="-25000">
                  <a:latin typeface="Times New Roman" panose="02020603050405020304" charset="0"/>
                  <a:cs typeface="Times New Roman" panose="02020603050405020304" charset="0"/>
                </a:rPr>
                <a:t>D</a:t>
              </a:r>
              <a:endParaRPr lang="en-US" altLang="zh-CN" sz="1400" b="1" baseline="-25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304" y="4978"/>
              <a:ext cx="69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>
                  <a:latin typeface="Times New Roman" panose="02020603050405020304" charset="0"/>
                  <a:cs typeface="Times New Roman" panose="02020603050405020304" charset="0"/>
                </a:rPr>
                <a:t>J</a:t>
              </a:r>
              <a:r>
                <a:rPr lang="en-US" altLang="zh-CN" sz="1400" b="1" baseline="-25000">
                  <a:latin typeface="Times New Roman" panose="02020603050405020304" charset="0"/>
                  <a:cs typeface="Times New Roman" panose="02020603050405020304" charset="0"/>
                </a:rPr>
                <a:t>G</a:t>
              </a:r>
              <a:endParaRPr lang="en-US" altLang="zh-CN" sz="1400" b="1" baseline="-25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7956550" y="4005580"/>
            <a:ext cx="6028055" cy="3493135"/>
            <a:chOff x="15365" y="1431"/>
            <a:chExt cx="9493" cy="5501"/>
          </a:xfrm>
        </p:grpSpPr>
        <p:grpSp>
          <p:nvGrpSpPr>
            <p:cNvPr id="80" name="组合 79"/>
            <p:cNvGrpSpPr/>
            <p:nvPr/>
          </p:nvGrpSpPr>
          <p:grpSpPr>
            <a:xfrm>
              <a:off x="15591" y="3510"/>
              <a:ext cx="340" cy="2707"/>
              <a:chOff x="14684" y="4153"/>
              <a:chExt cx="340" cy="2707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14684" y="4153"/>
                <a:ext cx="340" cy="340"/>
              </a:xfrm>
              <a:prstGeom prst="rect">
                <a:avLst/>
              </a:prstGeom>
              <a:solidFill>
                <a:srgbClr val="DAE8FB"/>
              </a:solidFill>
              <a:ln>
                <a:solidFill>
                  <a:srgbClr val="A4BCDC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4684" y="4493"/>
                <a:ext cx="340" cy="340"/>
              </a:xfrm>
              <a:prstGeom prst="rect">
                <a:avLst/>
              </a:prstGeom>
              <a:solidFill>
                <a:srgbClr val="DADADA"/>
              </a:solidFill>
              <a:ln>
                <a:solidFill>
                  <a:srgbClr val="83838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4684" y="4833"/>
                <a:ext cx="340" cy="340"/>
              </a:xfrm>
              <a:prstGeom prst="rect">
                <a:avLst/>
              </a:prstGeom>
              <a:solidFill>
                <a:srgbClr val="C3DFB9"/>
              </a:solidFill>
              <a:ln>
                <a:solidFill>
                  <a:srgbClr val="97BB85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4684" y="5173"/>
                <a:ext cx="340" cy="340"/>
              </a:xfrm>
              <a:prstGeom prst="rect">
                <a:avLst/>
              </a:prstGeom>
              <a:solidFill>
                <a:srgbClr val="FEE5A1"/>
              </a:solidFill>
              <a:ln>
                <a:solidFill>
                  <a:srgbClr val="D6B574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14684" y="5513"/>
                <a:ext cx="340" cy="340"/>
              </a:xfrm>
              <a:prstGeom prst="rect">
                <a:avLst/>
              </a:prstGeom>
              <a:solidFill>
                <a:srgbClr val="DFAEC5"/>
              </a:solidFill>
              <a:ln>
                <a:solidFill>
                  <a:srgbClr val="B0839F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14684" y="5854"/>
                <a:ext cx="340" cy="340"/>
              </a:xfrm>
              <a:prstGeom prst="rect">
                <a:avLst/>
              </a:prstGeom>
              <a:solidFill>
                <a:srgbClr val="DADADA"/>
              </a:solidFill>
              <a:ln>
                <a:solidFill>
                  <a:srgbClr val="83838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14684" y="6194"/>
                <a:ext cx="340" cy="340"/>
              </a:xfrm>
              <a:prstGeom prst="rect">
                <a:avLst/>
              </a:prstGeom>
              <a:solidFill>
                <a:srgbClr val="BBD2F1"/>
              </a:solidFill>
              <a:ln>
                <a:solidFill>
                  <a:srgbClr val="759AC7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4684" y="6520"/>
                <a:ext cx="340" cy="340"/>
              </a:xfrm>
              <a:prstGeom prst="rect">
                <a:avLst/>
              </a:prstGeom>
              <a:solidFill>
                <a:srgbClr val="FECCCD"/>
              </a:solidFill>
              <a:ln>
                <a:solidFill>
                  <a:srgbClr val="FC878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0" name="右大括号 69"/>
            <p:cNvSpPr/>
            <p:nvPr/>
          </p:nvSpPr>
          <p:spPr>
            <a:xfrm>
              <a:off x="16215" y="3510"/>
              <a:ext cx="450" cy="2698"/>
            </a:xfrm>
            <a:prstGeom prst="rightBrace">
              <a:avLst>
                <a:gd name="adj1" fmla="val 0"/>
                <a:gd name="adj2" fmla="val 50407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73" name="组合 272"/>
            <p:cNvGrpSpPr/>
            <p:nvPr/>
          </p:nvGrpSpPr>
          <p:grpSpPr>
            <a:xfrm>
              <a:off x="17190" y="4700"/>
              <a:ext cx="341" cy="340"/>
              <a:chOff x="6404" y="7371"/>
              <a:chExt cx="681" cy="680"/>
            </a:xfrm>
          </p:grpSpPr>
          <p:sp>
            <p:nvSpPr>
              <p:cNvPr id="274" name="椭圆 273"/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75" name="直接连接符 274"/>
              <p:cNvCxnSpPr>
                <a:stCxn id="274" idx="0"/>
                <a:endCxn id="274" idx="4"/>
              </p:cNvCxnSpPr>
              <p:nvPr/>
            </p:nvCxnSpPr>
            <p:spPr>
              <a:xfrm>
                <a:off x="6745" y="7371"/>
                <a:ext cx="0" cy="68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6" name="直接连接符 275"/>
              <p:cNvCxnSpPr>
                <a:stCxn id="274" idx="6"/>
                <a:endCxn id="274" idx="2"/>
              </p:cNvCxnSpPr>
              <p:nvPr/>
            </p:nvCxnSpPr>
            <p:spPr>
              <a:xfrm flipH="1">
                <a:off x="6404" y="7711"/>
                <a:ext cx="6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75" name="直接箭头连接符 74"/>
            <p:cNvCxnSpPr/>
            <p:nvPr/>
          </p:nvCxnSpPr>
          <p:spPr>
            <a:xfrm flipV="1">
              <a:off x="16839" y="4870"/>
              <a:ext cx="28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/>
            <p:nvPr/>
          </p:nvCxnSpPr>
          <p:spPr>
            <a:xfrm flipV="1">
              <a:off x="17519" y="4870"/>
              <a:ext cx="32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7" name="圆角矩形 76"/>
            <p:cNvSpPr/>
            <p:nvPr/>
          </p:nvSpPr>
          <p:spPr>
            <a:xfrm>
              <a:off x="17859" y="4266"/>
              <a:ext cx="1248" cy="1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tx1"/>
                  </a:solidFill>
                </a:rPr>
                <a:t>G</a:t>
              </a:r>
              <a:endParaRPr lang="en-US" altLang="zh-CN" sz="2000">
                <a:solidFill>
                  <a:schemeClr val="tx1"/>
                </a:solidFill>
              </a:endParaRPr>
            </a:p>
            <a:p>
              <a:pPr algn="ctr"/>
              <a:endParaRPr lang="en-US" altLang="zh-CN" sz="900">
                <a:solidFill>
                  <a:schemeClr val="tx1"/>
                </a:solidFill>
              </a:endParaRPr>
            </a:p>
          </p:txBody>
        </p:sp>
        <p:cxnSp>
          <p:nvCxnSpPr>
            <p:cNvPr id="78" name="直接箭头连接符 77"/>
            <p:cNvCxnSpPr/>
            <p:nvPr/>
          </p:nvCxnSpPr>
          <p:spPr>
            <a:xfrm rot="16200000" flipV="1">
              <a:off x="16635" y="5851"/>
              <a:ext cx="14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16923" y="6546"/>
              <a:ext cx="87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 u="sng"/>
                <a:t>Noise</a:t>
              </a:r>
              <a:endParaRPr lang="en-US" altLang="zh-CN" sz="1000" u="sng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5365" y="2882"/>
              <a:ext cx="90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Latent</a:t>
              </a:r>
              <a:endParaRPr lang="en-US" altLang="zh-CN" sz="1000"/>
            </a:p>
            <a:p>
              <a:pPr algn="ctr"/>
              <a:r>
                <a:rPr lang="en-US" altLang="zh-CN" sz="1000"/>
                <a:t>Space</a:t>
              </a:r>
              <a:endParaRPr lang="en-US" altLang="zh-CN" sz="1000"/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17972" y="2087"/>
              <a:ext cx="1078" cy="1040"/>
              <a:chOff x="18426" y="2510"/>
              <a:chExt cx="1078" cy="1040"/>
            </a:xfrm>
          </p:grpSpPr>
          <p:grpSp>
            <p:nvGrpSpPr>
              <p:cNvPr id="84" name="组合 83"/>
              <p:cNvGrpSpPr/>
              <p:nvPr/>
            </p:nvGrpSpPr>
            <p:grpSpPr>
              <a:xfrm>
                <a:off x="18426" y="2510"/>
                <a:ext cx="624" cy="621"/>
                <a:chOff x="18426" y="2510"/>
                <a:chExt cx="624" cy="621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18426" y="2510"/>
                  <a:ext cx="510" cy="510"/>
                </a:xfrm>
                <a:prstGeom prst="rect">
                  <a:avLst/>
                </a:prstGeom>
                <a:solidFill>
                  <a:srgbClr val="F5F5F5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18540" y="2621"/>
                  <a:ext cx="510" cy="510"/>
                </a:xfrm>
                <a:prstGeom prst="rect">
                  <a:avLst/>
                </a:prstGeom>
                <a:solidFill>
                  <a:srgbClr val="DAE8FB"/>
                </a:solidFill>
                <a:ln>
                  <a:solidFill>
                    <a:srgbClr val="9FB6D4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5" name="组合 84"/>
              <p:cNvGrpSpPr/>
              <p:nvPr/>
            </p:nvGrpSpPr>
            <p:grpSpPr>
              <a:xfrm>
                <a:off x="18653" y="2729"/>
                <a:ext cx="624" cy="621"/>
                <a:chOff x="18426" y="2510"/>
                <a:chExt cx="624" cy="621"/>
              </a:xfrm>
            </p:grpSpPr>
            <p:sp>
              <p:nvSpPr>
                <p:cNvPr id="86" name="矩形 85"/>
                <p:cNvSpPr/>
                <p:nvPr/>
              </p:nvSpPr>
              <p:spPr>
                <a:xfrm>
                  <a:off x="18426" y="2510"/>
                  <a:ext cx="510" cy="510"/>
                </a:xfrm>
                <a:prstGeom prst="rect">
                  <a:avLst/>
                </a:prstGeom>
                <a:solidFill>
                  <a:srgbClr val="D5E8D5"/>
                </a:solidFill>
                <a:ln>
                  <a:solidFill>
                    <a:srgbClr val="95BD89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7" name="矩形 86"/>
                <p:cNvSpPr/>
                <p:nvPr/>
              </p:nvSpPr>
              <p:spPr>
                <a:xfrm>
                  <a:off x="18540" y="2621"/>
                  <a:ext cx="510" cy="510"/>
                </a:xfrm>
                <a:prstGeom prst="rect">
                  <a:avLst/>
                </a:prstGeom>
                <a:solidFill>
                  <a:srgbClr val="FEE6CD"/>
                </a:solidFill>
                <a:ln>
                  <a:solidFill>
                    <a:srgbClr val="EAC078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8880" y="2930"/>
                <a:ext cx="624" cy="621"/>
                <a:chOff x="18426" y="2510"/>
                <a:chExt cx="624" cy="621"/>
              </a:xfrm>
            </p:grpSpPr>
            <p:sp>
              <p:nvSpPr>
                <p:cNvPr id="89" name="矩形 88"/>
                <p:cNvSpPr/>
                <p:nvPr/>
              </p:nvSpPr>
              <p:spPr>
                <a:xfrm>
                  <a:off x="18426" y="2510"/>
                  <a:ext cx="510" cy="5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18540" y="2621"/>
                  <a:ext cx="510" cy="510"/>
                </a:xfrm>
                <a:prstGeom prst="rect">
                  <a:avLst/>
                </a:prstGeom>
                <a:solidFill>
                  <a:srgbClr val="DAE8FB"/>
                </a:solidFill>
                <a:ln>
                  <a:solidFill>
                    <a:srgbClr val="9FB6D4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92" name="椭圆 91"/>
            <p:cNvSpPr/>
            <p:nvPr/>
          </p:nvSpPr>
          <p:spPr>
            <a:xfrm>
              <a:off x="20078" y="3812"/>
              <a:ext cx="85" cy="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0078" y="4190"/>
              <a:ext cx="85" cy="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6" name="肘形连接符 95"/>
            <p:cNvCxnSpPr>
              <a:stCxn id="94" idx="6"/>
              <a:endCxn id="92" idx="2"/>
            </p:cNvCxnSpPr>
            <p:nvPr/>
          </p:nvCxnSpPr>
          <p:spPr>
            <a:xfrm>
              <a:off x="19049" y="2812"/>
              <a:ext cx="1029" cy="1043"/>
            </a:xfrm>
            <a:prstGeom prst="bentConnector3">
              <a:avLst>
                <a:gd name="adj1" fmla="val 45092"/>
              </a:avLst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7" name="肘形连接符 96"/>
            <p:cNvCxnSpPr>
              <a:stCxn id="93" idx="6"/>
              <a:endCxn id="95" idx="2"/>
            </p:cNvCxnSpPr>
            <p:nvPr/>
          </p:nvCxnSpPr>
          <p:spPr>
            <a:xfrm flipV="1">
              <a:off x="19107" y="4233"/>
              <a:ext cx="971" cy="626"/>
            </a:xfrm>
            <a:prstGeom prst="bentConnector3">
              <a:avLst>
                <a:gd name="adj1" fmla="val 41709"/>
              </a:avLst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8" name="椭圆 97"/>
            <p:cNvSpPr/>
            <p:nvPr/>
          </p:nvSpPr>
          <p:spPr>
            <a:xfrm>
              <a:off x="20659" y="3997"/>
              <a:ext cx="85" cy="8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9" name="直接箭头连接符 98"/>
            <p:cNvCxnSpPr>
              <a:stCxn id="92" idx="6"/>
              <a:endCxn id="98" idx="2"/>
            </p:cNvCxnSpPr>
            <p:nvPr/>
          </p:nvCxnSpPr>
          <p:spPr>
            <a:xfrm>
              <a:off x="20163" y="3855"/>
              <a:ext cx="496" cy="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/>
            <p:nvPr/>
          </p:nvCxnSpPr>
          <p:spPr>
            <a:xfrm flipH="1">
              <a:off x="20443" y="3713"/>
              <a:ext cx="0" cy="73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/>
            <p:nvPr/>
          </p:nvCxnSpPr>
          <p:spPr>
            <a:xfrm>
              <a:off x="20744" y="4039"/>
              <a:ext cx="4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2" name="圆角矩形 101"/>
            <p:cNvSpPr/>
            <p:nvPr/>
          </p:nvSpPr>
          <p:spPr>
            <a:xfrm>
              <a:off x="21148" y="3416"/>
              <a:ext cx="1248" cy="1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>
                  <a:solidFill>
                    <a:schemeClr val="tx1"/>
                  </a:solidFill>
                </a:rPr>
                <a:t>D</a:t>
              </a:r>
              <a:endParaRPr lang="en-US" altLang="zh-CN" sz="2000">
                <a:solidFill>
                  <a:schemeClr val="tx1"/>
                </a:solidFill>
              </a:endParaRPr>
            </a:p>
            <a:p>
              <a:pPr algn="ctr"/>
              <a:endParaRPr lang="en-US" altLang="zh-CN" sz="900">
                <a:solidFill>
                  <a:schemeClr val="tx1"/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21035" y="4153"/>
              <a:ext cx="1513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Discriminator</a:t>
              </a:r>
              <a:endParaRPr lang="en-US" altLang="zh-CN" sz="1000"/>
            </a:p>
          </p:txBody>
        </p:sp>
        <p:cxnSp>
          <p:nvCxnSpPr>
            <p:cNvPr id="105" name="直接箭头连接符 104"/>
            <p:cNvCxnSpPr/>
            <p:nvPr/>
          </p:nvCxnSpPr>
          <p:spPr>
            <a:xfrm>
              <a:off x="22395" y="4039"/>
              <a:ext cx="9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6" name="菱形 105"/>
            <p:cNvSpPr/>
            <p:nvPr/>
          </p:nvSpPr>
          <p:spPr>
            <a:xfrm>
              <a:off x="23359" y="3359"/>
              <a:ext cx="1499" cy="1384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3529" y="3749"/>
              <a:ext cx="114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/>
                <a:t>Is D</a:t>
              </a:r>
              <a:endParaRPr lang="en-US" altLang="zh-CN" sz="900"/>
            </a:p>
            <a:p>
              <a:pPr algn="ctr"/>
              <a:r>
                <a:rPr lang="en-US" altLang="zh-CN" sz="900"/>
                <a:t>Correct?</a:t>
              </a:r>
              <a:endParaRPr lang="en-US" altLang="zh-CN" sz="900"/>
            </a:p>
          </p:txBody>
        </p:sp>
        <p:cxnSp>
          <p:nvCxnSpPr>
            <p:cNvPr id="113" name="肘形连接符 112"/>
            <p:cNvCxnSpPr>
              <a:stCxn id="108" idx="4"/>
              <a:endCxn id="116" idx="6"/>
            </p:cNvCxnSpPr>
            <p:nvPr/>
          </p:nvCxnSpPr>
          <p:spPr>
            <a:xfrm rot="5400000">
              <a:off x="19264" y="3842"/>
              <a:ext cx="1687" cy="3329"/>
            </a:xfrm>
            <a:prstGeom prst="bentConnector2">
              <a:avLst/>
            </a:prstGeom>
            <a:ln>
              <a:solidFill>
                <a:schemeClr val="tx1"/>
              </a:solidFill>
              <a:prstDash val="sysDash"/>
              <a:headEnd type="triangle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5" name="直接箭头连接符 114"/>
            <p:cNvCxnSpPr>
              <a:stCxn id="112" idx="0"/>
              <a:endCxn id="110" idx="4"/>
            </p:cNvCxnSpPr>
            <p:nvPr/>
          </p:nvCxnSpPr>
          <p:spPr>
            <a:xfrm flipV="1">
              <a:off x="18454" y="5513"/>
              <a:ext cx="0" cy="85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7" name="肘形连接符 116"/>
            <p:cNvCxnSpPr>
              <a:stCxn id="111" idx="4"/>
              <a:endCxn id="118" idx="6"/>
            </p:cNvCxnSpPr>
            <p:nvPr/>
          </p:nvCxnSpPr>
          <p:spPr>
            <a:xfrm rot="5400000">
              <a:off x="22112" y="4353"/>
              <a:ext cx="1616" cy="2378"/>
            </a:xfrm>
            <a:prstGeom prst="bentConnector2">
              <a:avLst/>
            </a:prstGeom>
            <a:ln>
              <a:solidFill>
                <a:schemeClr val="tx1"/>
              </a:solidFill>
              <a:prstDash val="sysDash"/>
              <a:headEnd type="none"/>
              <a:tailEnd type="non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19" name="文本框 118"/>
            <p:cNvSpPr txBox="1"/>
            <p:nvPr/>
          </p:nvSpPr>
          <p:spPr>
            <a:xfrm>
              <a:off x="19049" y="4870"/>
              <a:ext cx="1323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Generated</a:t>
              </a:r>
              <a:endParaRPr lang="en-US" altLang="zh-CN" sz="1000"/>
            </a:p>
            <a:p>
              <a:pPr algn="ctr"/>
              <a:r>
                <a:rPr lang="en-US" altLang="zh-CN" sz="1000"/>
                <a:t>Fake</a:t>
              </a:r>
              <a:endParaRPr lang="en-US" altLang="zh-CN" sz="1000"/>
            </a:p>
            <a:p>
              <a:pPr algn="ctr"/>
              <a:r>
                <a:rPr lang="en-US" altLang="zh-CN" sz="1000"/>
                <a:t>Samples</a:t>
              </a:r>
              <a:endParaRPr lang="en-US" altLang="zh-CN" sz="1000"/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21900" y="5964"/>
              <a:ext cx="204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Fine Tune Training</a:t>
              </a:r>
              <a:endParaRPr lang="en-US" altLang="zh-CN" sz="1000"/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17859" y="5040"/>
              <a:ext cx="125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Generator</a:t>
              </a:r>
              <a:endParaRPr lang="en-US" altLang="zh-CN" sz="1000"/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734" y="1431"/>
              <a:ext cx="108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Real</a:t>
              </a:r>
              <a:endParaRPr lang="en-US" altLang="zh-CN" sz="1000"/>
            </a:p>
            <a:p>
              <a:pPr algn="ctr"/>
              <a:r>
                <a:rPr lang="en-US" altLang="zh-CN" sz="1000"/>
                <a:t>Samples</a:t>
              </a:r>
              <a:endParaRPr lang="en-US" altLang="zh-CN" sz="1000"/>
            </a:p>
          </p:txBody>
        </p:sp>
      </p:grp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文本框 289"/>
          <p:cNvSpPr txBox="1"/>
          <p:nvPr/>
        </p:nvSpPr>
        <p:spPr>
          <a:xfrm>
            <a:off x="-2052320" y="321310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7315" y="-27305"/>
            <a:ext cx="2425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MDGCN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73" name="图片 4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13105" y="1241425"/>
            <a:ext cx="7200265" cy="511683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35" name="组合 134"/>
          <p:cNvGrpSpPr/>
          <p:nvPr/>
        </p:nvGrpSpPr>
        <p:grpSpPr>
          <a:xfrm>
            <a:off x="6804660" y="1136015"/>
            <a:ext cx="7231380" cy="5176520"/>
            <a:chOff x="3685" y="1431"/>
            <a:chExt cx="11388" cy="8152"/>
          </a:xfrm>
        </p:grpSpPr>
        <p:grpSp>
          <p:nvGrpSpPr>
            <p:cNvPr id="128" name="组合 127"/>
            <p:cNvGrpSpPr/>
            <p:nvPr/>
          </p:nvGrpSpPr>
          <p:grpSpPr>
            <a:xfrm>
              <a:off x="3685" y="1431"/>
              <a:ext cx="11388" cy="7733"/>
              <a:chOff x="3685" y="1431"/>
              <a:chExt cx="11388" cy="7733"/>
            </a:xfrm>
          </p:grpSpPr>
          <p:grpSp>
            <p:nvGrpSpPr>
              <p:cNvPr id="111" name="组合 110"/>
              <p:cNvGrpSpPr/>
              <p:nvPr/>
            </p:nvGrpSpPr>
            <p:grpSpPr>
              <a:xfrm>
                <a:off x="3685" y="1431"/>
                <a:ext cx="11389" cy="7443"/>
                <a:chOff x="3708" y="886"/>
                <a:chExt cx="11389" cy="7443"/>
              </a:xfrm>
            </p:grpSpPr>
            <p:grpSp>
              <p:nvGrpSpPr>
                <p:cNvPr id="544" name="组合 543"/>
                <p:cNvGrpSpPr/>
                <p:nvPr/>
              </p:nvGrpSpPr>
              <p:grpSpPr>
                <a:xfrm>
                  <a:off x="3708" y="1284"/>
                  <a:ext cx="10092" cy="6602"/>
                  <a:chOff x="3708" y="1284"/>
                  <a:chExt cx="10092" cy="6602"/>
                </a:xfrm>
              </p:grpSpPr>
              <p:sp>
                <p:nvSpPr>
                  <p:cNvPr id="236" name="矩形 235"/>
                  <p:cNvSpPr/>
                  <p:nvPr/>
                </p:nvSpPr>
                <p:spPr>
                  <a:xfrm>
                    <a:off x="12144" y="6922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" name="矩形 233"/>
                  <p:cNvSpPr/>
                  <p:nvPr/>
                </p:nvSpPr>
                <p:spPr>
                  <a:xfrm>
                    <a:off x="10222" y="6922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2" name="矩形 231"/>
                  <p:cNvSpPr/>
                  <p:nvPr/>
                </p:nvSpPr>
                <p:spPr>
                  <a:xfrm>
                    <a:off x="7807" y="6922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1" name="矩形 230"/>
                  <p:cNvSpPr/>
                  <p:nvPr/>
                </p:nvSpPr>
                <p:spPr>
                  <a:xfrm>
                    <a:off x="5882" y="6922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0" name="矩形 229"/>
                  <p:cNvSpPr/>
                  <p:nvPr/>
                </p:nvSpPr>
                <p:spPr>
                  <a:xfrm>
                    <a:off x="3946" y="6922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6" name="矩形 95"/>
                  <p:cNvSpPr/>
                  <p:nvPr/>
                </p:nvSpPr>
                <p:spPr>
                  <a:xfrm>
                    <a:off x="10222" y="1284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矩形 94"/>
                  <p:cNvSpPr/>
                  <p:nvPr/>
                </p:nvSpPr>
                <p:spPr>
                  <a:xfrm>
                    <a:off x="7813" y="1284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矩形 93"/>
                  <p:cNvSpPr/>
                  <p:nvPr/>
                </p:nvSpPr>
                <p:spPr>
                  <a:xfrm>
                    <a:off x="5882" y="1284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矩形 91"/>
                  <p:cNvSpPr/>
                  <p:nvPr/>
                </p:nvSpPr>
                <p:spPr>
                  <a:xfrm>
                    <a:off x="3946" y="1284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38" name="组合 137"/>
                  <p:cNvGrpSpPr/>
                  <p:nvPr/>
                </p:nvGrpSpPr>
                <p:grpSpPr>
                  <a:xfrm>
                    <a:off x="4059" y="1417"/>
                    <a:ext cx="1200" cy="714"/>
                    <a:chOff x="4059" y="1417"/>
                    <a:chExt cx="1200" cy="714"/>
                  </a:xfrm>
                </p:grpSpPr>
                <p:cxnSp>
                  <p:nvCxnSpPr>
                    <p:cNvPr id="14" name="直接连接符 13"/>
                    <p:cNvCxnSpPr>
                      <a:stCxn id="5" idx="3"/>
                      <a:endCxn id="8" idx="7"/>
                    </p:cNvCxnSpPr>
                    <p:nvPr/>
                  </p:nvCxnSpPr>
                  <p:spPr>
                    <a:xfrm flipH="1">
                      <a:off x="4688" y="1627"/>
                      <a:ext cx="68" cy="16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" name="组合 19"/>
                    <p:cNvGrpSpPr/>
                    <p:nvPr/>
                  </p:nvGrpSpPr>
                  <p:grpSpPr>
                    <a:xfrm rot="0">
                      <a:off x="4059" y="1417"/>
                      <a:ext cx="1201" cy="714"/>
                      <a:chOff x="4059" y="1417"/>
                      <a:chExt cx="1201" cy="714"/>
                    </a:xfrm>
                  </p:grpSpPr>
                  <p:sp>
                    <p:nvSpPr>
                      <p:cNvPr id="4" name="椭圆 3"/>
                      <p:cNvSpPr/>
                      <p:nvPr/>
                    </p:nvSpPr>
                    <p:spPr>
                      <a:xfrm>
                        <a:off x="5148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" name="椭圆 4"/>
                      <p:cNvSpPr/>
                      <p:nvPr/>
                    </p:nvSpPr>
                    <p:spPr>
                      <a:xfrm>
                        <a:off x="4740" y="153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" name="椭圆 5"/>
                      <p:cNvSpPr/>
                      <p:nvPr/>
                    </p:nvSpPr>
                    <p:spPr>
                      <a:xfrm>
                        <a:off x="5023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" name="椭圆 6"/>
                      <p:cNvSpPr/>
                      <p:nvPr/>
                    </p:nvSpPr>
                    <p:spPr>
                      <a:xfrm>
                        <a:off x="4059" y="2018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" name="椭圆 7"/>
                      <p:cNvSpPr/>
                      <p:nvPr/>
                    </p:nvSpPr>
                    <p:spPr>
                      <a:xfrm>
                        <a:off x="4592" y="177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" name="椭圆 8"/>
                      <p:cNvSpPr/>
                      <p:nvPr/>
                    </p:nvSpPr>
                    <p:spPr>
                      <a:xfrm>
                        <a:off x="4301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0" name="椭圆 9"/>
                      <p:cNvSpPr/>
                      <p:nvPr/>
                    </p:nvSpPr>
                    <p:spPr>
                      <a:xfrm>
                        <a:off x="4173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11" name="直接连接符 10"/>
                      <p:cNvCxnSpPr>
                        <a:stCxn id="10" idx="6"/>
                        <a:endCxn id="5" idx="2"/>
                      </p:cNvCxnSpPr>
                      <p:nvPr/>
                    </p:nvCxnSpPr>
                    <p:spPr>
                      <a:xfrm>
                        <a:off x="4286" y="1473"/>
                        <a:ext cx="454" cy="11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直接连接符 11"/>
                      <p:cNvCxnSpPr>
                        <a:stCxn id="5" idx="6"/>
                        <a:endCxn id="4" idx="3"/>
                      </p:cNvCxnSpPr>
                      <p:nvPr/>
                    </p:nvCxnSpPr>
                    <p:spPr>
                      <a:xfrm flipV="1">
                        <a:off x="4853" y="1514"/>
                        <a:ext cx="311" cy="7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" name="直接连接符 12"/>
                      <p:cNvCxnSpPr>
                        <a:stCxn id="5" idx="5"/>
                        <a:endCxn id="6" idx="1"/>
                      </p:cNvCxnSpPr>
                      <p:nvPr/>
                    </p:nvCxnSpPr>
                    <p:spPr>
                      <a:xfrm>
                        <a:off x="4836" y="1627"/>
                        <a:ext cx="204" cy="40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直接连接符 14"/>
                      <p:cNvCxnSpPr>
                        <a:stCxn id="6" idx="2"/>
                        <a:endCxn id="8" idx="5"/>
                      </p:cNvCxnSpPr>
                      <p:nvPr/>
                    </p:nvCxnSpPr>
                    <p:spPr>
                      <a:xfrm flipH="1" flipV="1">
                        <a:off x="4688" y="1867"/>
                        <a:ext cx="335" cy="20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" name="直接连接符 15"/>
                      <p:cNvCxnSpPr>
                        <a:stCxn id="8" idx="1"/>
                        <a:endCxn id="10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339" cy="27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" name="直接连接符 16"/>
                      <p:cNvCxnSpPr>
                        <a:stCxn id="9" idx="0"/>
                        <a:endCxn id="10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88" cy="5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直接连接符 17"/>
                      <p:cNvCxnSpPr>
                        <a:stCxn id="8" idx="3"/>
                        <a:endCxn id="9" idx="7"/>
                      </p:cNvCxnSpPr>
                      <p:nvPr/>
                    </p:nvCxnSpPr>
                    <p:spPr>
                      <a:xfrm flipH="1">
                        <a:off x="4397" y="1867"/>
                        <a:ext cx="211" cy="16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" name="直接连接符 18"/>
                      <p:cNvCxnSpPr>
                        <a:stCxn id="9" idx="2"/>
                        <a:endCxn id="7" idx="6"/>
                      </p:cNvCxnSpPr>
                      <p:nvPr/>
                    </p:nvCxnSpPr>
                    <p:spPr>
                      <a:xfrm flipH="1">
                        <a:off x="4172" y="2075"/>
                        <a:ext cx="12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90" name="组合 89"/>
                  <p:cNvGrpSpPr/>
                  <p:nvPr/>
                </p:nvGrpSpPr>
                <p:grpSpPr>
                  <a:xfrm rot="0">
                    <a:off x="6001" y="1417"/>
                    <a:ext cx="1200" cy="714"/>
                    <a:chOff x="6001" y="1417"/>
                    <a:chExt cx="1200" cy="714"/>
                  </a:xfrm>
                </p:grpSpPr>
                <p:grpSp>
                  <p:nvGrpSpPr>
                    <p:cNvPr id="21" name="组合 20"/>
                    <p:cNvGrpSpPr/>
                    <p:nvPr/>
                  </p:nvGrpSpPr>
                  <p:grpSpPr>
                    <a:xfrm>
                      <a:off x="6001" y="1417"/>
                      <a:ext cx="1201" cy="714"/>
                      <a:chOff x="4059" y="1417"/>
                      <a:chExt cx="1201" cy="714"/>
                    </a:xfrm>
                  </p:grpSpPr>
                  <p:sp>
                    <p:nvSpPr>
                      <p:cNvPr id="22" name="椭圆 21"/>
                      <p:cNvSpPr/>
                      <p:nvPr/>
                    </p:nvSpPr>
                    <p:spPr>
                      <a:xfrm>
                        <a:off x="5148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" name="椭圆 22"/>
                      <p:cNvSpPr/>
                      <p:nvPr/>
                    </p:nvSpPr>
                    <p:spPr>
                      <a:xfrm>
                        <a:off x="4740" y="153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4" name="椭圆 23"/>
                      <p:cNvSpPr/>
                      <p:nvPr/>
                    </p:nvSpPr>
                    <p:spPr>
                      <a:xfrm>
                        <a:off x="5023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5" name="椭圆 24"/>
                      <p:cNvSpPr/>
                      <p:nvPr/>
                    </p:nvSpPr>
                    <p:spPr>
                      <a:xfrm>
                        <a:off x="4059" y="2018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6" name="椭圆 25"/>
                      <p:cNvSpPr/>
                      <p:nvPr/>
                    </p:nvSpPr>
                    <p:spPr>
                      <a:xfrm>
                        <a:off x="4592" y="177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7" name="椭圆 26"/>
                      <p:cNvSpPr/>
                      <p:nvPr/>
                    </p:nvSpPr>
                    <p:spPr>
                      <a:xfrm>
                        <a:off x="4301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8" name="椭圆 27"/>
                      <p:cNvSpPr/>
                      <p:nvPr/>
                    </p:nvSpPr>
                    <p:spPr>
                      <a:xfrm>
                        <a:off x="4173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29" name="直接连接符 28"/>
                      <p:cNvCxnSpPr>
                        <a:stCxn id="28" idx="6"/>
                        <a:endCxn id="23" idx="2"/>
                      </p:cNvCxnSpPr>
                      <p:nvPr/>
                    </p:nvCxnSpPr>
                    <p:spPr>
                      <a:xfrm>
                        <a:off x="4286" y="1473"/>
                        <a:ext cx="454" cy="11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直接连接符 29"/>
                      <p:cNvCxnSpPr>
                        <a:stCxn id="23" idx="6"/>
                        <a:endCxn id="22" idx="3"/>
                      </p:cNvCxnSpPr>
                      <p:nvPr/>
                    </p:nvCxnSpPr>
                    <p:spPr>
                      <a:xfrm flipV="1">
                        <a:off x="4853" y="1514"/>
                        <a:ext cx="311" cy="7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直接连接符 30"/>
                      <p:cNvCxnSpPr>
                        <a:stCxn id="23" idx="5"/>
                        <a:endCxn id="24" idx="1"/>
                      </p:cNvCxnSpPr>
                      <p:nvPr/>
                    </p:nvCxnSpPr>
                    <p:spPr>
                      <a:xfrm>
                        <a:off x="4836" y="1627"/>
                        <a:ext cx="204" cy="40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直接连接符 31"/>
                      <p:cNvCxnSpPr>
                        <a:stCxn id="24" idx="2"/>
                        <a:endCxn id="26" idx="5"/>
                      </p:cNvCxnSpPr>
                      <p:nvPr/>
                    </p:nvCxnSpPr>
                    <p:spPr>
                      <a:xfrm flipH="1" flipV="1">
                        <a:off x="4688" y="1867"/>
                        <a:ext cx="335" cy="20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直接连接符 32"/>
                      <p:cNvCxnSpPr>
                        <a:stCxn id="26" idx="1"/>
                        <a:endCxn id="28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339" cy="27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" name="直接连接符 33"/>
                      <p:cNvCxnSpPr>
                        <a:stCxn id="27" idx="0"/>
                        <a:endCxn id="28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88" cy="5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直接连接符 34"/>
                      <p:cNvCxnSpPr>
                        <a:stCxn id="26" idx="3"/>
                        <a:endCxn id="27" idx="7"/>
                      </p:cNvCxnSpPr>
                      <p:nvPr/>
                    </p:nvCxnSpPr>
                    <p:spPr>
                      <a:xfrm flipH="1">
                        <a:off x="4397" y="1867"/>
                        <a:ext cx="211" cy="16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" name="直接连接符 35"/>
                      <p:cNvCxnSpPr>
                        <a:stCxn id="27" idx="2"/>
                        <a:endCxn id="25" idx="6"/>
                      </p:cNvCxnSpPr>
                      <p:nvPr/>
                    </p:nvCxnSpPr>
                    <p:spPr>
                      <a:xfrm flipH="1">
                        <a:off x="4172" y="2075"/>
                        <a:ext cx="12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3" name="直接连接符 52"/>
                    <p:cNvCxnSpPr>
                      <a:stCxn id="23" idx="3"/>
                      <a:endCxn id="26" idx="7"/>
                    </p:cNvCxnSpPr>
                    <p:nvPr/>
                  </p:nvCxnSpPr>
                  <p:spPr>
                    <a:xfrm flipH="1">
                      <a:off x="6630" y="1627"/>
                      <a:ext cx="69" cy="16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7913" y="1417"/>
                    <a:ext cx="1200" cy="714"/>
                    <a:chOff x="7925" y="1417"/>
                    <a:chExt cx="1200" cy="714"/>
                  </a:xfrm>
                </p:grpSpPr>
                <p:grpSp>
                  <p:nvGrpSpPr>
                    <p:cNvPr id="37" name="组合 36"/>
                    <p:cNvGrpSpPr/>
                    <p:nvPr/>
                  </p:nvGrpSpPr>
                  <p:grpSpPr>
                    <a:xfrm>
                      <a:off x="7925" y="1417"/>
                      <a:ext cx="1201" cy="714"/>
                      <a:chOff x="4059" y="1417"/>
                      <a:chExt cx="1201" cy="714"/>
                    </a:xfrm>
                  </p:grpSpPr>
                  <p:sp>
                    <p:nvSpPr>
                      <p:cNvPr id="38" name="椭圆 37"/>
                      <p:cNvSpPr/>
                      <p:nvPr/>
                    </p:nvSpPr>
                    <p:spPr>
                      <a:xfrm>
                        <a:off x="5148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9" name="椭圆 38"/>
                      <p:cNvSpPr/>
                      <p:nvPr/>
                    </p:nvSpPr>
                    <p:spPr>
                      <a:xfrm>
                        <a:off x="4740" y="153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0" name="椭圆 39"/>
                      <p:cNvSpPr/>
                      <p:nvPr/>
                    </p:nvSpPr>
                    <p:spPr>
                      <a:xfrm>
                        <a:off x="5023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1" name="椭圆 40"/>
                      <p:cNvSpPr/>
                      <p:nvPr/>
                    </p:nvSpPr>
                    <p:spPr>
                      <a:xfrm>
                        <a:off x="4059" y="2018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2" name="椭圆 41"/>
                      <p:cNvSpPr/>
                      <p:nvPr/>
                    </p:nvSpPr>
                    <p:spPr>
                      <a:xfrm>
                        <a:off x="4592" y="177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3" name="椭圆 42"/>
                      <p:cNvSpPr/>
                      <p:nvPr/>
                    </p:nvSpPr>
                    <p:spPr>
                      <a:xfrm>
                        <a:off x="4301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4" name="椭圆 43"/>
                      <p:cNvSpPr/>
                      <p:nvPr/>
                    </p:nvSpPr>
                    <p:spPr>
                      <a:xfrm>
                        <a:off x="4173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45" name="直接连接符 44"/>
                      <p:cNvCxnSpPr>
                        <a:stCxn id="44" idx="6"/>
                        <a:endCxn id="39" idx="2"/>
                      </p:cNvCxnSpPr>
                      <p:nvPr/>
                    </p:nvCxnSpPr>
                    <p:spPr>
                      <a:xfrm>
                        <a:off x="4286" y="1473"/>
                        <a:ext cx="454" cy="11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直接连接符 45"/>
                      <p:cNvCxnSpPr>
                        <a:stCxn id="39" idx="6"/>
                        <a:endCxn id="38" idx="3"/>
                      </p:cNvCxnSpPr>
                      <p:nvPr/>
                    </p:nvCxnSpPr>
                    <p:spPr>
                      <a:xfrm flipV="1">
                        <a:off x="4853" y="1514"/>
                        <a:ext cx="311" cy="7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直接连接符 46"/>
                      <p:cNvCxnSpPr>
                        <a:stCxn id="39" idx="5"/>
                        <a:endCxn id="40" idx="1"/>
                      </p:cNvCxnSpPr>
                      <p:nvPr/>
                    </p:nvCxnSpPr>
                    <p:spPr>
                      <a:xfrm>
                        <a:off x="4836" y="1627"/>
                        <a:ext cx="204" cy="40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直接连接符 47"/>
                      <p:cNvCxnSpPr>
                        <a:stCxn id="40" idx="2"/>
                        <a:endCxn id="42" idx="5"/>
                      </p:cNvCxnSpPr>
                      <p:nvPr/>
                    </p:nvCxnSpPr>
                    <p:spPr>
                      <a:xfrm flipH="1" flipV="1">
                        <a:off x="4688" y="1867"/>
                        <a:ext cx="335" cy="20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直接连接符 48"/>
                      <p:cNvCxnSpPr>
                        <a:stCxn id="42" idx="1"/>
                        <a:endCxn id="44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339" cy="27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直接连接符 49"/>
                      <p:cNvCxnSpPr>
                        <a:stCxn id="43" idx="0"/>
                        <a:endCxn id="44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88" cy="5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直接连接符 50"/>
                      <p:cNvCxnSpPr>
                        <a:stCxn id="42" idx="3"/>
                        <a:endCxn id="43" idx="7"/>
                      </p:cNvCxnSpPr>
                      <p:nvPr/>
                    </p:nvCxnSpPr>
                    <p:spPr>
                      <a:xfrm flipH="1">
                        <a:off x="4397" y="1867"/>
                        <a:ext cx="211" cy="16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直接连接符 51"/>
                      <p:cNvCxnSpPr>
                        <a:stCxn id="43" idx="2"/>
                        <a:endCxn id="41" idx="6"/>
                      </p:cNvCxnSpPr>
                      <p:nvPr/>
                    </p:nvCxnSpPr>
                    <p:spPr>
                      <a:xfrm flipH="1">
                        <a:off x="4172" y="2075"/>
                        <a:ext cx="12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54" name="直接连接符 53"/>
                    <p:cNvCxnSpPr>
                      <a:stCxn id="39" idx="3"/>
                      <a:endCxn id="42" idx="7"/>
                    </p:cNvCxnSpPr>
                    <p:nvPr/>
                  </p:nvCxnSpPr>
                  <p:spPr>
                    <a:xfrm flipH="1">
                      <a:off x="8554" y="1627"/>
                      <a:ext cx="69" cy="16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10328" y="1417"/>
                    <a:ext cx="1200" cy="714"/>
                    <a:chOff x="7925" y="1417"/>
                    <a:chExt cx="1200" cy="714"/>
                  </a:xfrm>
                </p:grpSpPr>
                <p:grpSp>
                  <p:nvGrpSpPr>
                    <p:cNvPr id="73" name="组合 72"/>
                    <p:cNvGrpSpPr/>
                    <p:nvPr/>
                  </p:nvGrpSpPr>
                  <p:grpSpPr>
                    <a:xfrm>
                      <a:off x="7925" y="1417"/>
                      <a:ext cx="1201" cy="714"/>
                      <a:chOff x="4059" y="1417"/>
                      <a:chExt cx="1201" cy="714"/>
                    </a:xfrm>
                  </p:grpSpPr>
                  <p:sp>
                    <p:nvSpPr>
                      <p:cNvPr id="74" name="椭圆 73"/>
                      <p:cNvSpPr/>
                      <p:nvPr/>
                    </p:nvSpPr>
                    <p:spPr>
                      <a:xfrm>
                        <a:off x="5148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5" name="椭圆 74"/>
                      <p:cNvSpPr/>
                      <p:nvPr/>
                    </p:nvSpPr>
                    <p:spPr>
                      <a:xfrm>
                        <a:off x="4740" y="153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6" name="椭圆 75"/>
                      <p:cNvSpPr/>
                      <p:nvPr/>
                    </p:nvSpPr>
                    <p:spPr>
                      <a:xfrm>
                        <a:off x="5023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7" name="椭圆 76"/>
                      <p:cNvSpPr/>
                      <p:nvPr/>
                    </p:nvSpPr>
                    <p:spPr>
                      <a:xfrm>
                        <a:off x="4059" y="2018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8" name="椭圆 77"/>
                      <p:cNvSpPr/>
                      <p:nvPr/>
                    </p:nvSpPr>
                    <p:spPr>
                      <a:xfrm>
                        <a:off x="4592" y="177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9" name="椭圆 78"/>
                      <p:cNvSpPr/>
                      <p:nvPr/>
                    </p:nvSpPr>
                    <p:spPr>
                      <a:xfrm>
                        <a:off x="4301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E1D2E5"/>
                      </a:solidFill>
                      <a:ln w="6350">
                        <a:solidFill>
                          <a:srgbClr val="9F6AAE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0" name="椭圆 79"/>
                      <p:cNvSpPr/>
                      <p:nvPr/>
                    </p:nvSpPr>
                    <p:spPr>
                      <a:xfrm>
                        <a:off x="4173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81" name="直接连接符 80"/>
                      <p:cNvCxnSpPr>
                        <a:stCxn id="80" idx="6"/>
                        <a:endCxn id="75" idx="2"/>
                      </p:cNvCxnSpPr>
                      <p:nvPr/>
                    </p:nvCxnSpPr>
                    <p:spPr>
                      <a:xfrm>
                        <a:off x="4286" y="1473"/>
                        <a:ext cx="454" cy="11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直接连接符 81"/>
                      <p:cNvCxnSpPr>
                        <a:stCxn id="75" idx="6"/>
                        <a:endCxn id="74" idx="3"/>
                      </p:cNvCxnSpPr>
                      <p:nvPr/>
                    </p:nvCxnSpPr>
                    <p:spPr>
                      <a:xfrm flipV="1">
                        <a:off x="4853" y="1514"/>
                        <a:ext cx="311" cy="7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3" name="直接连接符 82"/>
                      <p:cNvCxnSpPr>
                        <a:stCxn id="75" idx="5"/>
                        <a:endCxn id="76" idx="1"/>
                      </p:cNvCxnSpPr>
                      <p:nvPr/>
                    </p:nvCxnSpPr>
                    <p:spPr>
                      <a:xfrm>
                        <a:off x="4836" y="1627"/>
                        <a:ext cx="204" cy="40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4" name="直接连接符 83"/>
                      <p:cNvCxnSpPr>
                        <a:stCxn id="76" idx="2"/>
                        <a:endCxn id="78" idx="5"/>
                      </p:cNvCxnSpPr>
                      <p:nvPr/>
                    </p:nvCxnSpPr>
                    <p:spPr>
                      <a:xfrm flipH="1" flipV="1">
                        <a:off x="4688" y="1867"/>
                        <a:ext cx="335" cy="20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5" name="直接连接符 84"/>
                      <p:cNvCxnSpPr>
                        <a:stCxn id="78" idx="1"/>
                        <a:endCxn id="80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339" cy="27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6" name="直接连接符 85"/>
                      <p:cNvCxnSpPr>
                        <a:stCxn id="79" idx="0"/>
                        <a:endCxn id="80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88" cy="5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7" name="直接连接符 86"/>
                      <p:cNvCxnSpPr>
                        <a:stCxn id="78" idx="3"/>
                        <a:endCxn id="79" idx="7"/>
                      </p:cNvCxnSpPr>
                      <p:nvPr/>
                    </p:nvCxnSpPr>
                    <p:spPr>
                      <a:xfrm flipH="1">
                        <a:off x="4397" y="1867"/>
                        <a:ext cx="211" cy="16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8" name="直接连接符 87"/>
                      <p:cNvCxnSpPr>
                        <a:stCxn id="79" idx="2"/>
                        <a:endCxn id="77" idx="6"/>
                      </p:cNvCxnSpPr>
                      <p:nvPr/>
                    </p:nvCxnSpPr>
                    <p:spPr>
                      <a:xfrm flipH="1">
                        <a:off x="4172" y="2075"/>
                        <a:ext cx="12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89" name="直接连接符 88"/>
                    <p:cNvCxnSpPr>
                      <a:stCxn id="75" idx="3"/>
                      <a:endCxn id="78" idx="7"/>
                    </p:cNvCxnSpPr>
                    <p:nvPr/>
                  </p:nvCxnSpPr>
                  <p:spPr>
                    <a:xfrm flipH="1">
                      <a:off x="8554" y="1627"/>
                      <a:ext cx="69" cy="161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44" name="矩形 443"/>
                  <p:cNvSpPr/>
                  <p:nvPr/>
                </p:nvSpPr>
                <p:spPr>
                  <a:xfrm>
                    <a:off x="3821" y="6096"/>
                    <a:ext cx="7938" cy="590"/>
                  </a:xfrm>
                  <a:prstGeom prst="rect">
                    <a:avLst/>
                  </a:prstGeom>
                  <a:solidFill>
                    <a:srgbClr val="D9E8FB"/>
                  </a:solidFill>
                  <a:ln w="15875">
                    <a:solidFill>
                      <a:srgbClr val="90B9ED"/>
                    </a:solidFill>
                    <a:prstDash val="sys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6" name="矩形 435"/>
                  <p:cNvSpPr/>
                  <p:nvPr/>
                </p:nvSpPr>
                <p:spPr>
                  <a:xfrm>
                    <a:off x="3821" y="3061"/>
                    <a:ext cx="7938" cy="3033"/>
                  </a:xfrm>
                  <a:prstGeom prst="rect">
                    <a:avLst/>
                  </a:prstGeom>
                  <a:solidFill>
                    <a:srgbClr val="FFF2CC"/>
                  </a:solidFill>
                  <a:ln w="15875">
                    <a:solidFill>
                      <a:srgbClr val="FFD88B"/>
                    </a:solidFill>
                    <a:prstDash val="sys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3946" y="4323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5882" y="4323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10222" y="4323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7813" y="4323"/>
                    <a:ext cx="1417" cy="9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39" name="组合 138"/>
                  <p:cNvGrpSpPr/>
                  <p:nvPr/>
                </p:nvGrpSpPr>
                <p:grpSpPr>
                  <a:xfrm>
                    <a:off x="4059" y="7052"/>
                    <a:ext cx="1200" cy="714"/>
                    <a:chOff x="4059" y="1417"/>
                    <a:chExt cx="1200" cy="714"/>
                  </a:xfrm>
                </p:grpSpPr>
                <p:cxnSp>
                  <p:nvCxnSpPr>
                    <p:cNvPr id="140" name="直接连接符 139"/>
                    <p:cNvCxnSpPr>
                      <a:stCxn id="143" idx="3"/>
                      <a:endCxn id="146" idx="7"/>
                    </p:cNvCxnSpPr>
                    <p:nvPr/>
                  </p:nvCxnSpPr>
                  <p:spPr>
                    <a:xfrm flipH="1">
                      <a:off x="4688" y="1627"/>
                      <a:ext cx="68" cy="16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1" name="组合 140"/>
                    <p:cNvGrpSpPr/>
                    <p:nvPr/>
                  </p:nvGrpSpPr>
                  <p:grpSpPr>
                    <a:xfrm rot="0">
                      <a:off x="4059" y="1417"/>
                      <a:ext cx="1201" cy="714"/>
                      <a:chOff x="4059" y="1417"/>
                      <a:chExt cx="1201" cy="714"/>
                    </a:xfrm>
                  </p:grpSpPr>
                  <p:sp>
                    <p:nvSpPr>
                      <p:cNvPr id="142" name="椭圆 141"/>
                      <p:cNvSpPr/>
                      <p:nvPr/>
                    </p:nvSpPr>
                    <p:spPr>
                      <a:xfrm>
                        <a:off x="5148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3" name="椭圆 142"/>
                      <p:cNvSpPr/>
                      <p:nvPr/>
                    </p:nvSpPr>
                    <p:spPr>
                      <a:xfrm>
                        <a:off x="4740" y="153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4" name="椭圆 143"/>
                      <p:cNvSpPr/>
                      <p:nvPr/>
                    </p:nvSpPr>
                    <p:spPr>
                      <a:xfrm>
                        <a:off x="5023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5" name="椭圆 144"/>
                      <p:cNvSpPr/>
                      <p:nvPr/>
                    </p:nvSpPr>
                    <p:spPr>
                      <a:xfrm>
                        <a:off x="4059" y="2018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6" name="椭圆 145"/>
                      <p:cNvSpPr/>
                      <p:nvPr/>
                    </p:nvSpPr>
                    <p:spPr>
                      <a:xfrm>
                        <a:off x="4592" y="177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7" name="椭圆 146"/>
                      <p:cNvSpPr/>
                      <p:nvPr/>
                    </p:nvSpPr>
                    <p:spPr>
                      <a:xfrm>
                        <a:off x="4301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8" name="椭圆 147"/>
                      <p:cNvSpPr/>
                      <p:nvPr/>
                    </p:nvSpPr>
                    <p:spPr>
                      <a:xfrm>
                        <a:off x="4173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149" name="直接连接符 148"/>
                      <p:cNvCxnSpPr>
                        <a:stCxn id="148" idx="6"/>
                        <a:endCxn id="143" idx="2"/>
                      </p:cNvCxnSpPr>
                      <p:nvPr/>
                    </p:nvCxnSpPr>
                    <p:spPr>
                      <a:xfrm>
                        <a:off x="4286" y="1473"/>
                        <a:ext cx="454" cy="11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直接连接符 149"/>
                      <p:cNvCxnSpPr>
                        <a:stCxn id="143" idx="6"/>
                        <a:endCxn id="142" idx="3"/>
                      </p:cNvCxnSpPr>
                      <p:nvPr/>
                    </p:nvCxnSpPr>
                    <p:spPr>
                      <a:xfrm flipV="1">
                        <a:off x="4853" y="1514"/>
                        <a:ext cx="311" cy="7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直接连接符 150"/>
                      <p:cNvCxnSpPr>
                        <a:stCxn id="143" idx="5"/>
                        <a:endCxn id="144" idx="1"/>
                      </p:cNvCxnSpPr>
                      <p:nvPr/>
                    </p:nvCxnSpPr>
                    <p:spPr>
                      <a:xfrm>
                        <a:off x="4836" y="1627"/>
                        <a:ext cx="204" cy="40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直接连接符 151"/>
                      <p:cNvCxnSpPr>
                        <a:stCxn id="144" idx="2"/>
                        <a:endCxn id="146" idx="5"/>
                      </p:cNvCxnSpPr>
                      <p:nvPr/>
                    </p:nvCxnSpPr>
                    <p:spPr>
                      <a:xfrm flipH="1" flipV="1">
                        <a:off x="4688" y="1867"/>
                        <a:ext cx="335" cy="20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直接连接符 152"/>
                      <p:cNvCxnSpPr>
                        <a:stCxn id="146" idx="1"/>
                        <a:endCxn id="148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339" cy="27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4" name="直接连接符 153"/>
                      <p:cNvCxnSpPr>
                        <a:stCxn id="147" idx="0"/>
                        <a:endCxn id="148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88" cy="5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5" name="直接连接符 154"/>
                      <p:cNvCxnSpPr>
                        <a:stCxn id="146" idx="3"/>
                        <a:endCxn id="147" idx="7"/>
                      </p:cNvCxnSpPr>
                      <p:nvPr/>
                    </p:nvCxnSpPr>
                    <p:spPr>
                      <a:xfrm flipH="1">
                        <a:off x="4397" y="1867"/>
                        <a:ext cx="211" cy="16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直接连接符 155"/>
                      <p:cNvCxnSpPr>
                        <a:stCxn id="147" idx="2"/>
                        <a:endCxn id="145" idx="6"/>
                      </p:cNvCxnSpPr>
                      <p:nvPr/>
                    </p:nvCxnSpPr>
                    <p:spPr>
                      <a:xfrm flipH="1">
                        <a:off x="4172" y="2075"/>
                        <a:ext cx="12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57" name="组合 156"/>
                  <p:cNvGrpSpPr/>
                  <p:nvPr/>
                </p:nvGrpSpPr>
                <p:grpSpPr>
                  <a:xfrm>
                    <a:off x="6001" y="7053"/>
                    <a:ext cx="1200" cy="714"/>
                    <a:chOff x="4059" y="1417"/>
                    <a:chExt cx="1200" cy="714"/>
                  </a:xfrm>
                </p:grpSpPr>
                <p:cxnSp>
                  <p:nvCxnSpPr>
                    <p:cNvPr id="158" name="直接连接符 157"/>
                    <p:cNvCxnSpPr>
                      <a:stCxn id="161" idx="3"/>
                      <a:endCxn id="164" idx="7"/>
                    </p:cNvCxnSpPr>
                    <p:nvPr/>
                  </p:nvCxnSpPr>
                  <p:spPr>
                    <a:xfrm flipH="1">
                      <a:off x="4688" y="1627"/>
                      <a:ext cx="68" cy="16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59" name="组合 158"/>
                    <p:cNvGrpSpPr/>
                    <p:nvPr/>
                  </p:nvGrpSpPr>
                  <p:grpSpPr>
                    <a:xfrm rot="0">
                      <a:off x="4059" y="1417"/>
                      <a:ext cx="1201" cy="714"/>
                      <a:chOff x="4059" y="1417"/>
                      <a:chExt cx="1201" cy="714"/>
                    </a:xfrm>
                  </p:grpSpPr>
                  <p:sp>
                    <p:nvSpPr>
                      <p:cNvPr id="160" name="椭圆 159"/>
                      <p:cNvSpPr/>
                      <p:nvPr/>
                    </p:nvSpPr>
                    <p:spPr>
                      <a:xfrm>
                        <a:off x="5148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61" name="椭圆 160"/>
                      <p:cNvSpPr/>
                      <p:nvPr/>
                    </p:nvSpPr>
                    <p:spPr>
                      <a:xfrm>
                        <a:off x="4740" y="153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62" name="椭圆 161"/>
                      <p:cNvSpPr/>
                      <p:nvPr/>
                    </p:nvSpPr>
                    <p:spPr>
                      <a:xfrm>
                        <a:off x="5023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63" name="椭圆 162"/>
                      <p:cNvSpPr/>
                      <p:nvPr/>
                    </p:nvSpPr>
                    <p:spPr>
                      <a:xfrm>
                        <a:off x="4059" y="2018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64" name="椭圆 163"/>
                      <p:cNvSpPr/>
                      <p:nvPr/>
                    </p:nvSpPr>
                    <p:spPr>
                      <a:xfrm>
                        <a:off x="4592" y="177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65" name="椭圆 164"/>
                      <p:cNvSpPr/>
                      <p:nvPr/>
                    </p:nvSpPr>
                    <p:spPr>
                      <a:xfrm>
                        <a:off x="4301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66" name="椭圆 165"/>
                      <p:cNvSpPr/>
                      <p:nvPr/>
                    </p:nvSpPr>
                    <p:spPr>
                      <a:xfrm>
                        <a:off x="4173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167" name="直接连接符 166"/>
                      <p:cNvCxnSpPr>
                        <a:stCxn id="166" idx="6"/>
                        <a:endCxn id="161" idx="2"/>
                      </p:cNvCxnSpPr>
                      <p:nvPr/>
                    </p:nvCxnSpPr>
                    <p:spPr>
                      <a:xfrm>
                        <a:off x="4286" y="1473"/>
                        <a:ext cx="454" cy="11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直接连接符 167"/>
                      <p:cNvCxnSpPr>
                        <a:stCxn id="161" idx="6"/>
                        <a:endCxn id="160" idx="3"/>
                      </p:cNvCxnSpPr>
                      <p:nvPr/>
                    </p:nvCxnSpPr>
                    <p:spPr>
                      <a:xfrm flipV="1">
                        <a:off x="4853" y="1514"/>
                        <a:ext cx="311" cy="7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9" name="直接连接符 168"/>
                      <p:cNvCxnSpPr>
                        <a:stCxn id="161" idx="5"/>
                        <a:endCxn id="162" idx="1"/>
                      </p:cNvCxnSpPr>
                      <p:nvPr/>
                    </p:nvCxnSpPr>
                    <p:spPr>
                      <a:xfrm>
                        <a:off x="4836" y="1627"/>
                        <a:ext cx="204" cy="40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直接连接符 169"/>
                      <p:cNvCxnSpPr>
                        <a:stCxn id="162" idx="2"/>
                        <a:endCxn id="164" idx="5"/>
                      </p:cNvCxnSpPr>
                      <p:nvPr/>
                    </p:nvCxnSpPr>
                    <p:spPr>
                      <a:xfrm flipH="1" flipV="1">
                        <a:off x="4688" y="1867"/>
                        <a:ext cx="335" cy="20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直接连接符 170"/>
                      <p:cNvCxnSpPr>
                        <a:stCxn id="164" idx="1"/>
                        <a:endCxn id="166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339" cy="27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直接连接符 171"/>
                      <p:cNvCxnSpPr>
                        <a:stCxn id="165" idx="0"/>
                        <a:endCxn id="166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88" cy="5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3" name="直接连接符 172"/>
                      <p:cNvCxnSpPr>
                        <a:stCxn id="164" idx="3"/>
                        <a:endCxn id="165" idx="7"/>
                      </p:cNvCxnSpPr>
                      <p:nvPr/>
                    </p:nvCxnSpPr>
                    <p:spPr>
                      <a:xfrm flipH="1">
                        <a:off x="4397" y="1867"/>
                        <a:ext cx="211" cy="16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4" name="直接连接符 173"/>
                      <p:cNvCxnSpPr>
                        <a:stCxn id="165" idx="2"/>
                        <a:endCxn id="163" idx="6"/>
                      </p:cNvCxnSpPr>
                      <p:nvPr/>
                    </p:nvCxnSpPr>
                    <p:spPr>
                      <a:xfrm flipH="1">
                        <a:off x="4172" y="2075"/>
                        <a:ext cx="12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7930" y="7051"/>
                    <a:ext cx="1200" cy="714"/>
                    <a:chOff x="4059" y="1417"/>
                    <a:chExt cx="1200" cy="714"/>
                  </a:xfrm>
                </p:grpSpPr>
                <p:cxnSp>
                  <p:nvCxnSpPr>
                    <p:cNvPr id="176" name="直接连接符 175"/>
                    <p:cNvCxnSpPr>
                      <a:stCxn id="179" idx="3"/>
                      <a:endCxn id="182" idx="7"/>
                    </p:cNvCxnSpPr>
                    <p:nvPr/>
                  </p:nvCxnSpPr>
                  <p:spPr>
                    <a:xfrm flipH="1">
                      <a:off x="4688" y="1627"/>
                      <a:ext cx="68" cy="16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77" name="组合 176"/>
                    <p:cNvGrpSpPr/>
                    <p:nvPr/>
                  </p:nvGrpSpPr>
                  <p:grpSpPr>
                    <a:xfrm rot="0">
                      <a:off x="4059" y="1417"/>
                      <a:ext cx="1201" cy="714"/>
                      <a:chOff x="4059" y="1417"/>
                      <a:chExt cx="1201" cy="714"/>
                    </a:xfrm>
                  </p:grpSpPr>
                  <p:sp>
                    <p:nvSpPr>
                      <p:cNvPr id="178" name="椭圆 177"/>
                      <p:cNvSpPr/>
                      <p:nvPr/>
                    </p:nvSpPr>
                    <p:spPr>
                      <a:xfrm>
                        <a:off x="5148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79" name="椭圆 178"/>
                      <p:cNvSpPr/>
                      <p:nvPr/>
                    </p:nvSpPr>
                    <p:spPr>
                      <a:xfrm>
                        <a:off x="4740" y="153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80" name="椭圆 179"/>
                      <p:cNvSpPr/>
                      <p:nvPr/>
                    </p:nvSpPr>
                    <p:spPr>
                      <a:xfrm>
                        <a:off x="5023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81" name="椭圆 180"/>
                      <p:cNvSpPr/>
                      <p:nvPr/>
                    </p:nvSpPr>
                    <p:spPr>
                      <a:xfrm>
                        <a:off x="4059" y="2018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82" name="椭圆 181"/>
                      <p:cNvSpPr/>
                      <p:nvPr/>
                    </p:nvSpPr>
                    <p:spPr>
                      <a:xfrm>
                        <a:off x="4592" y="177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83" name="椭圆 182"/>
                      <p:cNvSpPr/>
                      <p:nvPr/>
                    </p:nvSpPr>
                    <p:spPr>
                      <a:xfrm>
                        <a:off x="4301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84" name="椭圆 183"/>
                      <p:cNvSpPr/>
                      <p:nvPr/>
                    </p:nvSpPr>
                    <p:spPr>
                      <a:xfrm>
                        <a:off x="4173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185" name="直接连接符 184"/>
                      <p:cNvCxnSpPr>
                        <a:stCxn id="184" idx="6"/>
                        <a:endCxn id="179" idx="2"/>
                      </p:cNvCxnSpPr>
                      <p:nvPr/>
                    </p:nvCxnSpPr>
                    <p:spPr>
                      <a:xfrm>
                        <a:off x="4286" y="1473"/>
                        <a:ext cx="454" cy="11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6" name="直接连接符 185"/>
                      <p:cNvCxnSpPr>
                        <a:stCxn id="179" idx="6"/>
                        <a:endCxn id="178" idx="3"/>
                      </p:cNvCxnSpPr>
                      <p:nvPr/>
                    </p:nvCxnSpPr>
                    <p:spPr>
                      <a:xfrm flipV="1">
                        <a:off x="4853" y="1514"/>
                        <a:ext cx="311" cy="7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直接连接符 186"/>
                      <p:cNvCxnSpPr>
                        <a:stCxn id="179" idx="5"/>
                        <a:endCxn id="180" idx="1"/>
                      </p:cNvCxnSpPr>
                      <p:nvPr/>
                    </p:nvCxnSpPr>
                    <p:spPr>
                      <a:xfrm>
                        <a:off x="4836" y="1627"/>
                        <a:ext cx="204" cy="40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直接连接符 187"/>
                      <p:cNvCxnSpPr>
                        <a:stCxn id="180" idx="2"/>
                        <a:endCxn id="182" idx="5"/>
                      </p:cNvCxnSpPr>
                      <p:nvPr/>
                    </p:nvCxnSpPr>
                    <p:spPr>
                      <a:xfrm flipH="1" flipV="1">
                        <a:off x="4688" y="1867"/>
                        <a:ext cx="335" cy="20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" name="直接连接符 188"/>
                      <p:cNvCxnSpPr>
                        <a:stCxn id="182" idx="1"/>
                        <a:endCxn id="184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339" cy="27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" name="直接连接符 189"/>
                      <p:cNvCxnSpPr>
                        <a:stCxn id="183" idx="0"/>
                        <a:endCxn id="184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88" cy="5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1" name="直接连接符 190"/>
                      <p:cNvCxnSpPr>
                        <a:stCxn id="182" idx="3"/>
                        <a:endCxn id="183" idx="7"/>
                      </p:cNvCxnSpPr>
                      <p:nvPr/>
                    </p:nvCxnSpPr>
                    <p:spPr>
                      <a:xfrm flipH="1">
                        <a:off x="4397" y="1867"/>
                        <a:ext cx="211" cy="16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2" name="直接连接符 191"/>
                      <p:cNvCxnSpPr>
                        <a:stCxn id="183" idx="2"/>
                        <a:endCxn id="181" idx="6"/>
                      </p:cNvCxnSpPr>
                      <p:nvPr/>
                    </p:nvCxnSpPr>
                    <p:spPr>
                      <a:xfrm flipH="1">
                        <a:off x="4172" y="2075"/>
                        <a:ext cx="12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93" name="组合 192"/>
                  <p:cNvGrpSpPr/>
                  <p:nvPr/>
                </p:nvGrpSpPr>
                <p:grpSpPr>
                  <a:xfrm>
                    <a:off x="10328" y="7054"/>
                    <a:ext cx="1200" cy="714"/>
                    <a:chOff x="4059" y="1417"/>
                    <a:chExt cx="1200" cy="714"/>
                  </a:xfrm>
                </p:grpSpPr>
                <p:cxnSp>
                  <p:nvCxnSpPr>
                    <p:cNvPr id="194" name="直接连接符 193"/>
                    <p:cNvCxnSpPr>
                      <a:stCxn id="197" idx="3"/>
                      <a:endCxn id="200" idx="7"/>
                    </p:cNvCxnSpPr>
                    <p:nvPr/>
                  </p:nvCxnSpPr>
                  <p:spPr>
                    <a:xfrm flipH="1">
                      <a:off x="4688" y="1627"/>
                      <a:ext cx="68" cy="16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5" name="组合 194"/>
                    <p:cNvGrpSpPr/>
                    <p:nvPr/>
                  </p:nvGrpSpPr>
                  <p:grpSpPr>
                    <a:xfrm rot="0">
                      <a:off x="4059" y="1417"/>
                      <a:ext cx="1201" cy="714"/>
                      <a:chOff x="4059" y="1417"/>
                      <a:chExt cx="1201" cy="714"/>
                    </a:xfrm>
                  </p:grpSpPr>
                  <p:sp>
                    <p:nvSpPr>
                      <p:cNvPr id="196" name="椭圆 195"/>
                      <p:cNvSpPr/>
                      <p:nvPr/>
                    </p:nvSpPr>
                    <p:spPr>
                      <a:xfrm>
                        <a:off x="5148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97" name="椭圆 196"/>
                      <p:cNvSpPr/>
                      <p:nvPr/>
                    </p:nvSpPr>
                    <p:spPr>
                      <a:xfrm>
                        <a:off x="4740" y="153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98" name="椭圆 197"/>
                      <p:cNvSpPr/>
                      <p:nvPr/>
                    </p:nvSpPr>
                    <p:spPr>
                      <a:xfrm>
                        <a:off x="5023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99" name="椭圆 198"/>
                      <p:cNvSpPr/>
                      <p:nvPr/>
                    </p:nvSpPr>
                    <p:spPr>
                      <a:xfrm>
                        <a:off x="4059" y="2018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00" name="椭圆 199"/>
                      <p:cNvSpPr/>
                      <p:nvPr/>
                    </p:nvSpPr>
                    <p:spPr>
                      <a:xfrm>
                        <a:off x="4592" y="1771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01" name="椭圆 200"/>
                      <p:cNvSpPr/>
                      <p:nvPr/>
                    </p:nvSpPr>
                    <p:spPr>
                      <a:xfrm>
                        <a:off x="4301" y="2019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FFD2CD"/>
                      </a:solidFill>
                      <a:ln w="6350">
                        <a:solidFill>
                          <a:srgbClr val="A20F00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02" name="椭圆 201"/>
                      <p:cNvSpPr/>
                      <p:nvPr/>
                    </p:nvSpPr>
                    <p:spPr>
                      <a:xfrm>
                        <a:off x="4173" y="1417"/>
                        <a:ext cx="113" cy="113"/>
                      </a:xfrm>
                      <a:prstGeom prst="ellipse">
                        <a:avLst/>
                      </a:prstGeom>
                      <a:solidFill>
                        <a:srgbClr val="D2E5FA"/>
                      </a:solidFill>
                      <a:ln w="6350">
                        <a:solidFill>
                          <a:srgbClr val="1764A5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203" name="直接连接符 202"/>
                      <p:cNvCxnSpPr>
                        <a:stCxn id="202" idx="6"/>
                        <a:endCxn id="197" idx="2"/>
                      </p:cNvCxnSpPr>
                      <p:nvPr/>
                    </p:nvCxnSpPr>
                    <p:spPr>
                      <a:xfrm>
                        <a:off x="4286" y="1473"/>
                        <a:ext cx="454" cy="11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直接连接符 203"/>
                      <p:cNvCxnSpPr>
                        <a:stCxn id="197" idx="6"/>
                        <a:endCxn id="196" idx="3"/>
                      </p:cNvCxnSpPr>
                      <p:nvPr/>
                    </p:nvCxnSpPr>
                    <p:spPr>
                      <a:xfrm flipV="1">
                        <a:off x="4853" y="1514"/>
                        <a:ext cx="311" cy="73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直接连接符 204"/>
                      <p:cNvCxnSpPr>
                        <a:stCxn id="197" idx="5"/>
                        <a:endCxn id="198" idx="1"/>
                      </p:cNvCxnSpPr>
                      <p:nvPr/>
                    </p:nvCxnSpPr>
                    <p:spPr>
                      <a:xfrm>
                        <a:off x="4836" y="1627"/>
                        <a:ext cx="204" cy="40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直接连接符 205"/>
                      <p:cNvCxnSpPr>
                        <a:stCxn id="198" idx="2"/>
                        <a:endCxn id="200" idx="5"/>
                      </p:cNvCxnSpPr>
                      <p:nvPr/>
                    </p:nvCxnSpPr>
                    <p:spPr>
                      <a:xfrm flipH="1" flipV="1">
                        <a:off x="4688" y="1867"/>
                        <a:ext cx="335" cy="20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直接连接符 206"/>
                      <p:cNvCxnSpPr>
                        <a:stCxn id="200" idx="1"/>
                        <a:endCxn id="202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339" cy="274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8" name="直接连接符 207"/>
                      <p:cNvCxnSpPr>
                        <a:stCxn id="201" idx="0"/>
                        <a:endCxn id="202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88" cy="506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9" name="直接连接符 208"/>
                      <p:cNvCxnSpPr>
                        <a:stCxn id="200" idx="3"/>
                        <a:endCxn id="201" idx="7"/>
                      </p:cNvCxnSpPr>
                      <p:nvPr/>
                    </p:nvCxnSpPr>
                    <p:spPr>
                      <a:xfrm flipH="1">
                        <a:off x="4397" y="1867"/>
                        <a:ext cx="211" cy="16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0" name="直接连接符 209"/>
                      <p:cNvCxnSpPr>
                        <a:stCxn id="201" idx="2"/>
                        <a:endCxn id="199" idx="6"/>
                      </p:cNvCxnSpPr>
                      <p:nvPr/>
                    </p:nvCxnSpPr>
                    <p:spPr>
                      <a:xfrm flipH="1">
                        <a:off x="4172" y="2075"/>
                        <a:ext cx="12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12" name="组合 211"/>
                  <p:cNvGrpSpPr/>
                  <p:nvPr/>
                </p:nvGrpSpPr>
                <p:grpSpPr>
                  <a:xfrm>
                    <a:off x="12268" y="7055"/>
                    <a:ext cx="1200" cy="714"/>
                    <a:chOff x="4059" y="1417"/>
                    <a:chExt cx="1200" cy="714"/>
                  </a:xfrm>
                  <a:solidFill>
                    <a:srgbClr val="B7C9D2"/>
                  </a:solidFill>
                </p:grpSpPr>
                <p:cxnSp>
                  <p:nvCxnSpPr>
                    <p:cNvPr id="213" name="直接连接符 212"/>
                    <p:cNvCxnSpPr>
                      <a:stCxn id="216" idx="3"/>
                      <a:endCxn id="219" idx="7"/>
                    </p:cNvCxnSpPr>
                    <p:nvPr/>
                  </p:nvCxnSpPr>
                  <p:spPr>
                    <a:xfrm flipH="1">
                      <a:off x="4688" y="1627"/>
                      <a:ext cx="68" cy="160"/>
                    </a:xfrm>
                    <a:prstGeom prst="line">
                      <a:avLst/>
                    </a:prstGeom>
                    <a:grpFill/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4" name="组合 213"/>
                    <p:cNvGrpSpPr/>
                    <p:nvPr/>
                  </p:nvGrpSpPr>
                  <p:grpSpPr>
                    <a:xfrm rot="0">
                      <a:off x="4059" y="1417"/>
                      <a:ext cx="1201" cy="714"/>
                      <a:chOff x="4059" y="1417"/>
                      <a:chExt cx="1201" cy="714"/>
                    </a:xfrm>
                    <a:grpFill/>
                  </p:grpSpPr>
                  <p:sp>
                    <p:nvSpPr>
                      <p:cNvPr id="215" name="椭圆 214"/>
                      <p:cNvSpPr/>
                      <p:nvPr/>
                    </p:nvSpPr>
                    <p:spPr>
                      <a:xfrm>
                        <a:off x="5148" y="1417"/>
                        <a:ext cx="113" cy="113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rgbClr val="4F626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6" name="椭圆 215"/>
                      <p:cNvSpPr/>
                      <p:nvPr/>
                    </p:nvSpPr>
                    <p:spPr>
                      <a:xfrm>
                        <a:off x="4740" y="1531"/>
                        <a:ext cx="113" cy="113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rgbClr val="4F626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7" name="椭圆 216"/>
                      <p:cNvSpPr/>
                      <p:nvPr/>
                    </p:nvSpPr>
                    <p:spPr>
                      <a:xfrm>
                        <a:off x="5023" y="2019"/>
                        <a:ext cx="113" cy="113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rgbClr val="4F626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8" name="椭圆 217"/>
                      <p:cNvSpPr/>
                      <p:nvPr/>
                    </p:nvSpPr>
                    <p:spPr>
                      <a:xfrm>
                        <a:off x="4059" y="2018"/>
                        <a:ext cx="113" cy="113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rgbClr val="4F626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9" name="椭圆 218"/>
                      <p:cNvSpPr/>
                      <p:nvPr/>
                    </p:nvSpPr>
                    <p:spPr>
                      <a:xfrm>
                        <a:off x="4592" y="1771"/>
                        <a:ext cx="113" cy="113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rgbClr val="4F626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0" name="椭圆 219"/>
                      <p:cNvSpPr/>
                      <p:nvPr/>
                    </p:nvSpPr>
                    <p:spPr>
                      <a:xfrm>
                        <a:off x="4301" y="2019"/>
                        <a:ext cx="113" cy="113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rgbClr val="4F626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1" name="椭圆 220"/>
                      <p:cNvSpPr/>
                      <p:nvPr/>
                    </p:nvSpPr>
                    <p:spPr>
                      <a:xfrm>
                        <a:off x="4173" y="1417"/>
                        <a:ext cx="113" cy="113"/>
                      </a:xfrm>
                      <a:prstGeom prst="ellipse">
                        <a:avLst/>
                      </a:prstGeom>
                      <a:grpFill/>
                      <a:ln w="6350">
                        <a:solidFill>
                          <a:srgbClr val="4F626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222" name="直接连接符 221"/>
                      <p:cNvCxnSpPr>
                        <a:stCxn id="221" idx="6"/>
                        <a:endCxn id="216" idx="2"/>
                      </p:cNvCxnSpPr>
                      <p:nvPr/>
                    </p:nvCxnSpPr>
                    <p:spPr>
                      <a:xfrm>
                        <a:off x="4286" y="1473"/>
                        <a:ext cx="454" cy="114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直接连接符 222"/>
                      <p:cNvCxnSpPr>
                        <a:stCxn id="216" idx="6"/>
                        <a:endCxn id="215" idx="3"/>
                      </p:cNvCxnSpPr>
                      <p:nvPr/>
                    </p:nvCxnSpPr>
                    <p:spPr>
                      <a:xfrm flipV="1">
                        <a:off x="4853" y="1514"/>
                        <a:ext cx="311" cy="73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直接连接符 223"/>
                      <p:cNvCxnSpPr>
                        <a:stCxn id="216" idx="5"/>
                        <a:endCxn id="217" idx="1"/>
                      </p:cNvCxnSpPr>
                      <p:nvPr/>
                    </p:nvCxnSpPr>
                    <p:spPr>
                      <a:xfrm>
                        <a:off x="4836" y="1627"/>
                        <a:ext cx="204" cy="409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5" name="直接连接符 224"/>
                      <p:cNvCxnSpPr>
                        <a:stCxn id="217" idx="2"/>
                        <a:endCxn id="219" idx="5"/>
                      </p:cNvCxnSpPr>
                      <p:nvPr/>
                    </p:nvCxnSpPr>
                    <p:spPr>
                      <a:xfrm flipH="1" flipV="1">
                        <a:off x="4688" y="1867"/>
                        <a:ext cx="335" cy="208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直接连接符 225"/>
                      <p:cNvCxnSpPr>
                        <a:stCxn id="219" idx="1"/>
                        <a:endCxn id="221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339" cy="274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直接连接符 226"/>
                      <p:cNvCxnSpPr>
                        <a:stCxn id="220" idx="0"/>
                        <a:endCxn id="221" idx="5"/>
                      </p:cNvCxnSpPr>
                      <p:nvPr/>
                    </p:nvCxnSpPr>
                    <p:spPr>
                      <a:xfrm flipH="1" flipV="1">
                        <a:off x="4269" y="1513"/>
                        <a:ext cx="88" cy="506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直接连接符 227"/>
                      <p:cNvCxnSpPr>
                        <a:stCxn id="219" idx="3"/>
                        <a:endCxn id="220" idx="7"/>
                      </p:cNvCxnSpPr>
                      <p:nvPr/>
                    </p:nvCxnSpPr>
                    <p:spPr>
                      <a:xfrm flipH="1">
                        <a:off x="4397" y="1867"/>
                        <a:ext cx="211" cy="168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直接连接符 228"/>
                      <p:cNvCxnSpPr>
                        <a:stCxn id="220" idx="2"/>
                        <a:endCxn id="218" idx="6"/>
                      </p:cNvCxnSpPr>
                      <p:nvPr/>
                    </p:nvCxnSpPr>
                    <p:spPr>
                      <a:xfrm flipH="1">
                        <a:off x="4172" y="2075"/>
                        <a:ext cx="129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57" name="组合 256"/>
                  <p:cNvGrpSpPr/>
                  <p:nvPr/>
                </p:nvGrpSpPr>
                <p:grpSpPr>
                  <a:xfrm rot="0">
                    <a:off x="4059" y="4445"/>
                    <a:ext cx="1202" cy="715"/>
                    <a:chOff x="4059" y="1417"/>
                    <a:chExt cx="1202" cy="715"/>
                  </a:xfrm>
                  <a:solidFill>
                    <a:srgbClr val="B7C9D2"/>
                  </a:solidFill>
                </p:grpSpPr>
                <p:sp>
                  <p:nvSpPr>
                    <p:cNvPr id="258" name="椭圆 257"/>
                    <p:cNvSpPr/>
                    <p:nvPr/>
                  </p:nvSpPr>
                  <p:spPr>
                    <a:xfrm>
                      <a:off x="5148" y="1417"/>
                      <a:ext cx="113" cy="113"/>
                    </a:xfrm>
                    <a:prstGeom prst="ellipse">
                      <a:avLst/>
                    </a:prstGeom>
                    <a:grpFill/>
                    <a:ln w="6350">
                      <a:solidFill>
                        <a:srgbClr val="4F626B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9" name="椭圆 258"/>
                    <p:cNvSpPr/>
                    <p:nvPr/>
                  </p:nvSpPr>
                  <p:spPr>
                    <a:xfrm>
                      <a:off x="4740" y="1531"/>
                      <a:ext cx="113" cy="113"/>
                    </a:xfrm>
                    <a:prstGeom prst="ellipse">
                      <a:avLst/>
                    </a:prstGeom>
                    <a:grpFill/>
                    <a:ln w="6350">
                      <a:solidFill>
                        <a:srgbClr val="4F626B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0" name="椭圆 259"/>
                    <p:cNvSpPr/>
                    <p:nvPr/>
                  </p:nvSpPr>
                  <p:spPr>
                    <a:xfrm>
                      <a:off x="5023" y="2019"/>
                      <a:ext cx="113" cy="113"/>
                    </a:xfrm>
                    <a:prstGeom prst="ellipse">
                      <a:avLst/>
                    </a:prstGeom>
                    <a:grpFill/>
                    <a:ln w="6350">
                      <a:solidFill>
                        <a:srgbClr val="4F626B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1" name="椭圆 260"/>
                    <p:cNvSpPr/>
                    <p:nvPr/>
                  </p:nvSpPr>
                  <p:spPr>
                    <a:xfrm>
                      <a:off x="4059" y="2018"/>
                      <a:ext cx="113" cy="113"/>
                    </a:xfrm>
                    <a:prstGeom prst="ellipse">
                      <a:avLst/>
                    </a:prstGeom>
                    <a:grpFill/>
                    <a:ln w="6350">
                      <a:solidFill>
                        <a:srgbClr val="4F626B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2" name="椭圆 261"/>
                    <p:cNvSpPr/>
                    <p:nvPr/>
                  </p:nvSpPr>
                  <p:spPr>
                    <a:xfrm>
                      <a:off x="4592" y="1771"/>
                      <a:ext cx="113" cy="113"/>
                    </a:xfrm>
                    <a:prstGeom prst="ellipse">
                      <a:avLst/>
                    </a:prstGeom>
                    <a:grpFill/>
                    <a:ln w="6350">
                      <a:solidFill>
                        <a:srgbClr val="4F626B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3" name="椭圆 262"/>
                    <p:cNvSpPr/>
                    <p:nvPr/>
                  </p:nvSpPr>
                  <p:spPr>
                    <a:xfrm>
                      <a:off x="4301" y="2019"/>
                      <a:ext cx="113" cy="113"/>
                    </a:xfrm>
                    <a:prstGeom prst="ellipse">
                      <a:avLst/>
                    </a:prstGeom>
                    <a:grpFill/>
                    <a:ln w="6350">
                      <a:solidFill>
                        <a:srgbClr val="4F626B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64" name="椭圆 263"/>
                    <p:cNvSpPr/>
                    <p:nvPr/>
                  </p:nvSpPr>
                  <p:spPr>
                    <a:xfrm>
                      <a:off x="4173" y="1417"/>
                      <a:ext cx="113" cy="113"/>
                    </a:xfrm>
                    <a:prstGeom prst="ellipse">
                      <a:avLst/>
                    </a:prstGeom>
                    <a:grpFill/>
                    <a:ln w="6350">
                      <a:solidFill>
                        <a:srgbClr val="4F626B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265" name="直接连接符 264"/>
                    <p:cNvCxnSpPr>
                      <a:stCxn id="264" idx="6"/>
                      <a:endCxn id="259" idx="2"/>
                    </p:cNvCxnSpPr>
                    <p:nvPr/>
                  </p:nvCxnSpPr>
                  <p:spPr>
                    <a:xfrm>
                      <a:off x="4286" y="1473"/>
                      <a:ext cx="454" cy="114"/>
                    </a:xfrm>
                    <a:prstGeom prst="line">
                      <a:avLst/>
                    </a:prstGeom>
                    <a:grpFill/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直接连接符 265"/>
                    <p:cNvCxnSpPr>
                      <a:stCxn id="259" idx="6"/>
                      <a:endCxn id="258" idx="3"/>
                    </p:cNvCxnSpPr>
                    <p:nvPr/>
                  </p:nvCxnSpPr>
                  <p:spPr>
                    <a:xfrm flipV="1">
                      <a:off x="4853" y="1514"/>
                      <a:ext cx="311" cy="73"/>
                    </a:xfrm>
                    <a:prstGeom prst="line">
                      <a:avLst/>
                    </a:prstGeom>
                    <a:grpFill/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直接连接符 266"/>
                    <p:cNvCxnSpPr>
                      <a:stCxn id="259" idx="5"/>
                      <a:endCxn id="260" idx="1"/>
                    </p:cNvCxnSpPr>
                    <p:nvPr/>
                  </p:nvCxnSpPr>
                  <p:spPr>
                    <a:xfrm>
                      <a:off x="4836" y="1627"/>
                      <a:ext cx="204" cy="409"/>
                    </a:xfrm>
                    <a:prstGeom prst="line">
                      <a:avLst/>
                    </a:prstGeom>
                    <a:grpFill/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直接连接符 267"/>
                    <p:cNvCxnSpPr>
                      <a:stCxn id="260" idx="2"/>
                      <a:endCxn id="262" idx="5"/>
                    </p:cNvCxnSpPr>
                    <p:nvPr/>
                  </p:nvCxnSpPr>
                  <p:spPr>
                    <a:xfrm flipH="1" flipV="1">
                      <a:off x="4688" y="1867"/>
                      <a:ext cx="335" cy="208"/>
                    </a:xfrm>
                    <a:prstGeom prst="line">
                      <a:avLst/>
                    </a:prstGeom>
                    <a:grpFill/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直接连接符 269"/>
                    <p:cNvCxnSpPr>
                      <a:stCxn id="263" idx="0"/>
                      <a:endCxn id="264" idx="5"/>
                    </p:cNvCxnSpPr>
                    <p:nvPr/>
                  </p:nvCxnSpPr>
                  <p:spPr>
                    <a:xfrm flipH="1" flipV="1">
                      <a:off x="4269" y="1513"/>
                      <a:ext cx="88" cy="506"/>
                    </a:xfrm>
                    <a:prstGeom prst="line">
                      <a:avLst/>
                    </a:prstGeom>
                    <a:grpFill/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直接连接符 270"/>
                    <p:cNvCxnSpPr>
                      <a:stCxn id="262" idx="3"/>
                      <a:endCxn id="263" idx="7"/>
                    </p:cNvCxnSpPr>
                    <p:nvPr/>
                  </p:nvCxnSpPr>
                  <p:spPr>
                    <a:xfrm flipH="1">
                      <a:off x="4397" y="1867"/>
                      <a:ext cx="211" cy="168"/>
                    </a:xfrm>
                    <a:prstGeom prst="line">
                      <a:avLst/>
                    </a:prstGeom>
                    <a:grpFill/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直接连接符 271"/>
                    <p:cNvCxnSpPr>
                      <a:stCxn id="263" idx="2"/>
                      <a:endCxn id="261" idx="6"/>
                    </p:cNvCxnSpPr>
                    <p:nvPr/>
                  </p:nvCxnSpPr>
                  <p:spPr>
                    <a:xfrm flipH="1">
                      <a:off x="4172" y="2075"/>
                      <a:ext cx="129" cy="0"/>
                    </a:xfrm>
                    <a:prstGeom prst="line">
                      <a:avLst/>
                    </a:prstGeom>
                    <a:grpFill/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80" name="组合 379"/>
                  <p:cNvGrpSpPr/>
                  <p:nvPr/>
                </p:nvGrpSpPr>
                <p:grpSpPr>
                  <a:xfrm>
                    <a:off x="6001" y="4444"/>
                    <a:ext cx="1202" cy="714"/>
                    <a:chOff x="6001" y="4444"/>
                    <a:chExt cx="1202" cy="714"/>
                  </a:xfrm>
                </p:grpSpPr>
                <p:grpSp>
                  <p:nvGrpSpPr>
                    <p:cNvPr id="237" name="组合 236"/>
                    <p:cNvGrpSpPr/>
                    <p:nvPr/>
                  </p:nvGrpSpPr>
                  <p:grpSpPr>
                    <a:xfrm>
                      <a:off x="6001" y="4444"/>
                      <a:ext cx="1202" cy="715"/>
                      <a:chOff x="4059" y="1417"/>
                      <a:chExt cx="1202" cy="715"/>
                    </a:xfrm>
                    <a:solidFill>
                      <a:srgbClr val="B7C9D2"/>
                    </a:solidFill>
                  </p:grpSpPr>
                  <p:cxnSp>
                    <p:nvCxnSpPr>
                      <p:cNvPr id="238" name="直接连接符 237"/>
                      <p:cNvCxnSpPr>
                        <a:stCxn id="241" idx="3"/>
                        <a:endCxn id="244" idx="0"/>
                      </p:cNvCxnSpPr>
                      <p:nvPr/>
                    </p:nvCxnSpPr>
                    <p:spPr>
                      <a:xfrm flipH="1">
                        <a:off x="4649" y="1627"/>
                        <a:ext cx="108" cy="144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39" name="组合 238"/>
                      <p:cNvGrpSpPr/>
                      <p:nvPr/>
                    </p:nvGrpSpPr>
                    <p:grpSpPr>
                      <a:xfrm rot="0">
                        <a:off x="4059" y="1417"/>
                        <a:ext cx="1202" cy="715"/>
                        <a:chOff x="4059" y="1417"/>
                        <a:chExt cx="1202" cy="715"/>
                      </a:xfrm>
                      <a:grpFill/>
                    </p:grpSpPr>
                    <p:sp>
                      <p:nvSpPr>
                        <p:cNvPr id="240" name="椭圆 239"/>
                        <p:cNvSpPr/>
                        <p:nvPr/>
                      </p:nvSpPr>
                      <p:spPr>
                        <a:xfrm>
                          <a:off x="5148" y="1417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241" name="椭圆 240"/>
                        <p:cNvSpPr/>
                        <p:nvPr/>
                      </p:nvSpPr>
                      <p:spPr>
                        <a:xfrm>
                          <a:off x="4740" y="1531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242" name="椭圆 241"/>
                        <p:cNvSpPr/>
                        <p:nvPr/>
                      </p:nvSpPr>
                      <p:spPr>
                        <a:xfrm>
                          <a:off x="5023" y="2019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243" name="椭圆 242"/>
                        <p:cNvSpPr/>
                        <p:nvPr/>
                      </p:nvSpPr>
                      <p:spPr>
                        <a:xfrm>
                          <a:off x="4059" y="2018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244" name="椭圆 243"/>
                        <p:cNvSpPr/>
                        <p:nvPr/>
                      </p:nvSpPr>
                      <p:spPr>
                        <a:xfrm>
                          <a:off x="4592" y="1771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245" name="椭圆 244"/>
                        <p:cNvSpPr/>
                        <p:nvPr/>
                      </p:nvSpPr>
                      <p:spPr>
                        <a:xfrm>
                          <a:off x="4301" y="2019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246" name="椭圆 245"/>
                        <p:cNvSpPr/>
                        <p:nvPr/>
                      </p:nvSpPr>
                      <p:spPr>
                        <a:xfrm>
                          <a:off x="4173" y="1417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cxnSp>
                      <p:nvCxnSpPr>
                        <p:cNvPr id="247" name="直接连接符 246"/>
                        <p:cNvCxnSpPr>
                          <a:stCxn id="246" idx="6"/>
                          <a:endCxn id="241" idx="2"/>
                        </p:cNvCxnSpPr>
                        <p:nvPr/>
                      </p:nvCxnSpPr>
                      <p:spPr>
                        <a:xfrm>
                          <a:off x="4286" y="1473"/>
                          <a:ext cx="454" cy="114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48" name="直接连接符 247"/>
                        <p:cNvCxnSpPr>
                          <a:stCxn id="241" idx="6"/>
                          <a:endCxn id="240" idx="3"/>
                        </p:cNvCxnSpPr>
                        <p:nvPr/>
                      </p:nvCxnSpPr>
                      <p:spPr>
                        <a:xfrm flipV="1">
                          <a:off x="4853" y="1514"/>
                          <a:ext cx="311" cy="73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49" name="直接连接符 248"/>
                        <p:cNvCxnSpPr>
                          <a:stCxn id="241" idx="5"/>
                          <a:endCxn id="242" idx="1"/>
                        </p:cNvCxnSpPr>
                        <p:nvPr/>
                      </p:nvCxnSpPr>
                      <p:spPr>
                        <a:xfrm>
                          <a:off x="4836" y="1627"/>
                          <a:ext cx="204" cy="409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2" name="直接连接符 251"/>
                        <p:cNvCxnSpPr>
                          <a:stCxn id="245" idx="0"/>
                          <a:endCxn id="246" idx="5"/>
                        </p:cNvCxnSpPr>
                        <p:nvPr/>
                      </p:nvCxnSpPr>
                      <p:spPr>
                        <a:xfrm flipH="1" flipV="1">
                          <a:off x="4269" y="1513"/>
                          <a:ext cx="88" cy="506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3" name="直接连接符 252"/>
                        <p:cNvCxnSpPr>
                          <a:stCxn id="244" idx="3"/>
                          <a:endCxn id="245" idx="7"/>
                        </p:cNvCxnSpPr>
                        <p:nvPr/>
                      </p:nvCxnSpPr>
                      <p:spPr>
                        <a:xfrm flipH="1">
                          <a:off x="4397" y="1867"/>
                          <a:ext cx="211" cy="168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54" name="直接连接符 253"/>
                        <p:cNvCxnSpPr>
                          <a:stCxn id="245" idx="2"/>
                          <a:endCxn id="243" idx="6"/>
                        </p:cNvCxnSpPr>
                        <p:nvPr/>
                      </p:nvCxnSpPr>
                      <p:spPr>
                        <a:xfrm flipH="1">
                          <a:off x="4172" y="2075"/>
                          <a:ext cx="129" cy="0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92" name="直接连接符 291"/>
                    <p:cNvCxnSpPr>
                      <a:stCxn id="246" idx="6"/>
                      <a:endCxn id="240" idx="2"/>
                    </p:cNvCxnSpPr>
                    <p:nvPr/>
                  </p:nvCxnSpPr>
                  <p:spPr>
                    <a:xfrm>
                      <a:off x="6228" y="4501"/>
                      <a:ext cx="862" cy="0"/>
                    </a:xfrm>
                    <a:prstGeom prst="line">
                      <a:avLst/>
                    </a:prstGeom>
                    <a:solidFill>
                      <a:srgbClr val="B7C9D2"/>
                    </a:solidFill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直接连接符 292"/>
                    <p:cNvCxnSpPr>
                      <a:stCxn id="240" idx="4"/>
                      <a:endCxn id="242" idx="0"/>
                    </p:cNvCxnSpPr>
                    <p:nvPr/>
                  </p:nvCxnSpPr>
                  <p:spPr>
                    <a:xfrm flipH="1">
                      <a:off x="7022" y="4557"/>
                      <a:ext cx="125" cy="489"/>
                    </a:xfrm>
                    <a:prstGeom prst="line">
                      <a:avLst/>
                    </a:prstGeom>
                    <a:solidFill>
                      <a:srgbClr val="B7C9D2"/>
                    </a:solidFill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6" name="组合 355"/>
                  <p:cNvGrpSpPr/>
                  <p:nvPr/>
                </p:nvGrpSpPr>
                <p:grpSpPr>
                  <a:xfrm>
                    <a:off x="7913" y="4444"/>
                    <a:ext cx="1202" cy="714"/>
                    <a:chOff x="7913" y="4444"/>
                    <a:chExt cx="1202" cy="714"/>
                  </a:xfrm>
                </p:grpSpPr>
                <p:cxnSp>
                  <p:nvCxnSpPr>
                    <p:cNvPr id="296" name="直接连接符 295"/>
                    <p:cNvCxnSpPr>
                      <a:stCxn id="282" idx="6"/>
                      <a:endCxn id="276" idx="2"/>
                    </p:cNvCxnSpPr>
                    <p:nvPr/>
                  </p:nvCxnSpPr>
                  <p:spPr>
                    <a:xfrm>
                      <a:off x="8140" y="4501"/>
                      <a:ext cx="862" cy="0"/>
                    </a:xfrm>
                    <a:prstGeom prst="line">
                      <a:avLst/>
                    </a:prstGeom>
                    <a:solidFill>
                      <a:srgbClr val="B7C9D2"/>
                    </a:solidFill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33" name="组合 332"/>
                    <p:cNvGrpSpPr/>
                    <p:nvPr/>
                  </p:nvGrpSpPr>
                  <p:grpSpPr>
                    <a:xfrm>
                      <a:off x="7913" y="4444"/>
                      <a:ext cx="1202" cy="714"/>
                      <a:chOff x="7913" y="4444"/>
                      <a:chExt cx="1202" cy="714"/>
                    </a:xfrm>
                  </p:grpSpPr>
                  <p:cxnSp>
                    <p:nvCxnSpPr>
                      <p:cNvPr id="294" name="直接连接符 293"/>
                      <p:cNvCxnSpPr>
                        <a:stCxn id="279" idx="0"/>
                        <a:endCxn id="282" idx="4"/>
                      </p:cNvCxnSpPr>
                      <p:nvPr/>
                    </p:nvCxnSpPr>
                    <p:spPr>
                      <a:xfrm flipV="1">
                        <a:off x="7970" y="4557"/>
                        <a:ext cx="114" cy="488"/>
                      </a:xfrm>
                      <a:prstGeom prst="line">
                        <a:avLst/>
                      </a:prstGeom>
                      <a:solidFill>
                        <a:srgbClr val="B7C9D2"/>
                      </a:solidFill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5" name="直接连接符 294"/>
                      <p:cNvCxnSpPr>
                        <a:stCxn id="278" idx="2"/>
                        <a:endCxn id="281" idx="6"/>
                      </p:cNvCxnSpPr>
                      <p:nvPr/>
                    </p:nvCxnSpPr>
                    <p:spPr>
                      <a:xfrm flipH="1">
                        <a:off x="8268" y="5103"/>
                        <a:ext cx="609" cy="0"/>
                      </a:xfrm>
                      <a:prstGeom prst="line">
                        <a:avLst/>
                      </a:prstGeom>
                      <a:solidFill>
                        <a:srgbClr val="B7C9D2"/>
                      </a:solidFill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4" name="组合 313"/>
                      <p:cNvGrpSpPr/>
                      <p:nvPr/>
                    </p:nvGrpSpPr>
                    <p:grpSpPr>
                      <a:xfrm>
                        <a:off x="7913" y="4444"/>
                        <a:ext cx="1202" cy="714"/>
                        <a:chOff x="7913" y="4444"/>
                        <a:chExt cx="1202" cy="714"/>
                      </a:xfrm>
                    </p:grpSpPr>
                    <p:grpSp>
                      <p:nvGrpSpPr>
                        <p:cNvPr id="273" name="组合 272"/>
                        <p:cNvGrpSpPr/>
                        <p:nvPr/>
                      </p:nvGrpSpPr>
                      <p:grpSpPr>
                        <a:xfrm>
                          <a:off x="7913" y="4444"/>
                          <a:ext cx="1202" cy="715"/>
                          <a:chOff x="4059" y="1417"/>
                          <a:chExt cx="1202" cy="715"/>
                        </a:xfrm>
                        <a:solidFill>
                          <a:srgbClr val="B7C9D2"/>
                        </a:solidFill>
                      </p:grpSpPr>
                      <p:cxnSp>
                        <p:nvCxnSpPr>
                          <p:cNvPr id="274" name="直接连接符 273"/>
                          <p:cNvCxnSpPr>
                            <a:stCxn id="277" idx="4"/>
                            <a:endCxn id="280" idx="7"/>
                          </p:cNvCxnSpPr>
                          <p:nvPr/>
                        </p:nvCxnSpPr>
                        <p:spPr>
                          <a:xfrm flipH="1">
                            <a:off x="4689" y="1644"/>
                            <a:ext cx="108" cy="144"/>
                          </a:xfrm>
                          <a:prstGeom prst="line">
                            <a:avLst/>
                          </a:prstGeom>
                          <a:grpFill/>
                          <a:ln>
                            <a:solidFill>
                              <a:srgbClr val="506B85"/>
                            </a:solidFill>
                            <a:tailEnd type="non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75" name="组合 274"/>
                          <p:cNvGrpSpPr/>
                          <p:nvPr/>
                        </p:nvGrpSpPr>
                        <p:grpSpPr>
                          <a:xfrm rot="0">
                            <a:off x="4059" y="1417"/>
                            <a:ext cx="1202" cy="715"/>
                            <a:chOff x="4059" y="1417"/>
                            <a:chExt cx="1202" cy="715"/>
                          </a:xfrm>
                          <a:grpFill/>
                        </p:grpSpPr>
                        <p:sp>
                          <p:nvSpPr>
                            <p:cNvPr id="276" name="椭圆 275"/>
                            <p:cNvSpPr/>
                            <p:nvPr/>
                          </p:nvSpPr>
                          <p:spPr>
                            <a:xfrm>
                              <a:off x="5148" y="1417"/>
                              <a:ext cx="113" cy="113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rgbClr val="4F626B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277" name="椭圆 276"/>
                            <p:cNvSpPr/>
                            <p:nvPr/>
                          </p:nvSpPr>
                          <p:spPr>
                            <a:xfrm>
                              <a:off x="4740" y="1531"/>
                              <a:ext cx="113" cy="113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rgbClr val="4F626B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278" name="椭圆 277"/>
                            <p:cNvSpPr/>
                            <p:nvPr/>
                          </p:nvSpPr>
                          <p:spPr>
                            <a:xfrm>
                              <a:off x="5023" y="2019"/>
                              <a:ext cx="113" cy="113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rgbClr val="4F626B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279" name="椭圆 278"/>
                            <p:cNvSpPr/>
                            <p:nvPr/>
                          </p:nvSpPr>
                          <p:spPr>
                            <a:xfrm>
                              <a:off x="4059" y="2018"/>
                              <a:ext cx="113" cy="113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rgbClr val="4F626B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280" name="椭圆 279"/>
                            <p:cNvSpPr/>
                            <p:nvPr/>
                          </p:nvSpPr>
                          <p:spPr>
                            <a:xfrm>
                              <a:off x="4592" y="1771"/>
                              <a:ext cx="113" cy="113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rgbClr val="4F626B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281" name="椭圆 280"/>
                            <p:cNvSpPr/>
                            <p:nvPr/>
                          </p:nvSpPr>
                          <p:spPr>
                            <a:xfrm>
                              <a:off x="4301" y="2019"/>
                              <a:ext cx="113" cy="113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rgbClr val="4F626B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282" name="椭圆 281"/>
                            <p:cNvSpPr/>
                            <p:nvPr/>
                          </p:nvSpPr>
                          <p:spPr>
                            <a:xfrm>
                              <a:off x="4173" y="1417"/>
                              <a:ext cx="113" cy="113"/>
                            </a:xfrm>
                            <a:prstGeom prst="ellipse">
                              <a:avLst/>
                            </a:prstGeom>
                            <a:grpFill/>
                            <a:ln w="6350">
                              <a:solidFill>
                                <a:srgbClr val="4F626B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cxnSp>
                          <p:nvCxnSpPr>
                            <p:cNvPr id="283" name="直接连接符 282"/>
                            <p:cNvCxnSpPr>
                              <a:stCxn id="282" idx="6"/>
                              <a:endCxn id="277" idx="2"/>
                            </p:cNvCxnSpPr>
                            <p:nvPr/>
                          </p:nvCxnSpPr>
                          <p:spPr>
                            <a:xfrm>
                              <a:off x="4286" y="1473"/>
                              <a:ext cx="454" cy="114"/>
                            </a:xfrm>
                            <a:prstGeom prst="line">
                              <a:avLst/>
                            </a:prstGeom>
                            <a:grpFill/>
                            <a:ln>
                              <a:solidFill>
                                <a:srgbClr val="506B85"/>
                              </a:solidFill>
                              <a:tailEnd type="non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84" name="直接连接符 283"/>
                            <p:cNvCxnSpPr>
                              <a:stCxn id="277" idx="6"/>
                              <a:endCxn id="276" idx="3"/>
                            </p:cNvCxnSpPr>
                            <p:nvPr/>
                          </p:nvCxnSpPr>
                          <p:spPr>
                            <a:xfrm flipV="1">
                              <a:off x="4853" y="1514"/>
                              <a:ext cx="311" cy="73"/>
                            </a:xfrm>
                            <a:prstGeom prst="line">
                              <a:avLst/>
                            </a:prstGeom>
                            <a:grpFill/>
                            <a:ln>
                              <a:solidFill>
                                <a:srgbClr val="506B85"/>
                              </a:solidFill>
                              <a:tailEnd type="non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85" name="直接连接符 284"/>
                            <p:cNvCxnSpPr>
                              <a:stCxn id="277" idx="5"/>
                              <a:endCxn id="278" idx="1"/>
                            </p:cNvCxnSpPr>
                            <p:nvPr/>
                          </p:nvCxnSpPr>
                          <p:spPr>
                            <a:xfrm>
                              <a:off x="4836" y="1627"/>
                              <a:ext cx="204" cy="409"/>
                            </a:xfrm>
                            <a:prstGeom prst="line">
                              <a:avLst/>
                            </a:prstGeom>
                            <a:grpFill/>
                            <a:ln>
                              <a:solidFill>
                                <a:srgbClr val="506B85"/>
                              </a:solidFill>
                              <a:tailEnd type="non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88" name="直接连接符 287"/>
                            <p:cNvCxnSpPr>
                              <a:stCxn id="281" idx="0"/>
                              <a:endCxn id="282" idx="5"/>
                            </p:cNvCxnSpPr>
                            <p:nvPr/>
                          </p:nvCxnSpPr>
                          <p:spPr>
                            <a:xfrm flipH="1" flipV="1">
                              <a:off x="4269" y="1513"/>
                              <a:ext cx="88" cy="506"/>
                            </a:xfrm>
                            <a:prstGeom prst="line">
                              <a:avLst/>
                            </a:prstGeom>
                            <a:grpFill/>
                            <a:ln>
                              <a:solidFill>
                                <a:srgbClr val="506B85"/>
                              </a:solidFill>
                              <a:tailEnd type="non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89" name="直接连接符 288"/>
                            <p:cNvCxnSpPr>
                              <a:stCxn id="280" idx="3"/>
                              <a:endCxn id="281" idx="7"/>
                            </p:cNvCxnSpPr>
                            <p:nvPr/>
                          </p:nvCxnSpPr>
                          <p:spPr>
                            <a:xfrm flipH="1">
                              <a:off x="4397" y="1867"/>
                              <a:ext cx="211" cy="168"/>
                            </a:xfrm>
                            <a:prstGeom prst="line">
                              <a:avLst/>
                            </a:prstGeom>
                            <a:grpFill/>
                            <a:ln>
                              <a:solidFill>
                                <a:srgbClr val="506B85"/>
                              </a:solidFill>
                              <a:tailEnd type="non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91" name="直接连接符 290"/>
                            <p:cNvCxnSpPr>
                              <a:stCxn id="281" idx="2"/>
                              <a:endCxn id="279" idx="6"/>
                            </p:cNvCxnSpPr>
                            <p:nvPr/>
                          </p:nvCxnSpPr>
                          <p:spPr>
                            <a:xfrm flipH="1">
                              <a:off x="4172" y="2075"/>
                              <a:ext cx="129" cy="0"/>
                            </a:xfrm>
                            <a:prstGeom prst="line">
                              <a:avLst/>
                            </a:prstGeom>
                            <a:grpFill/>
                            <a:ln>
                              <a:solidFill>
                                <a:srgbClr val="506B85"/>
                              </a:solidFill>
                              <a:tailEnd type="none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297" name="直接连接符 296"/>
                        <p:cNvCxnSpPr>
                          <a:stCxn id="278" idx="0"/>
                          <a:endCxn id="276" idx="4"/>
                        </p:cNvCxnSpPr>
                        <p:nvPr/>
                      </p:nvCxnSpPr>
                      <p:spPr>
                        <a:xfrm flipV="1">
                          <a:off x="8934" y="4557"/>
                          <a:ext cx="125" cy="489"/>
                        </a:xfrm>
                        <a:prstGeom prst="line">
                          <a:avLst/>
                        </a:prstGeom>
                        <a:solidFill>
                          <a:srgbClr val="B7C9D2"/>
                        </a:solidFill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grpSp>
                <p:nvGrpSpPr>
                  <p:cNvPr id="359" name="组合 358"/>
                  <p:cNvGrpSpPr/>
                  <p:nvPr/>
                </p:nvGrpSpPr>
                <p:grpSpPr>
                  <a:xfrm rot="0">
                    <a:off x="10334" y="4445"/>
                    <a:ext cx="1202" cy="714"/>
                    <a:chOff x="7913" y="4444"/>
                    <a:chExt cx="1202" cy="714"/>
                  </a:xfrm>
                </p:grpSpPr>
                <p:cxnSp>
                  <p:nvCxnSpPr>
                    <p:cNvPr id="360" name="直接连接符 359"/>
                    <p:cNvCxnSpPr>
                      <a:stCxn id="369" idx="0"/>
                      <a:endCxn id="372" idx="4"/>
                    </p:cNvCxnSpPr>
                    <p:nvPr/>
                  </p:nvCxnSpPr>
                  <p:spPr>
                    <a:xfrm flipV="1">
                      <a:off x="7970" y="4557"/>
                      <a:ext cx="114" cy="488"/>
                    </a:xfrm>
                    <a:prstGeom prst="line">
                      <a:avLst/>
                    </a:prstGeom>
                    <a:solidFill>
                      <a:srgbClr val="B7C9D2"/>
                    </a:solidFill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1" name="直接连接符 360"/>
                    <p:cNvCxnSpPr>
                      <a:stCxn id="368" idx="2"/>
                      <a:endCxn id="370" idx="5"/>
                    </p:cNvCxnSpPr>
                    <p:nvPr/>
                  </p:nvCxnSpPr>
                  <p:spPr>
                    <a:xfrm flipH="1" flipV="1">
                      <a:off x="8542" y="4894"/>
                      <a:ext cx="335" cy="209"/>
                    </a:xfrm>
                    <a:prstGeom prst="line">
                      <a:avLst/>
                    </a:prstGeom>
                    <a:solidFill>
                      <a:srgbClr val="B7C9D2"/>
                    </a:solidFill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62" name="组合 361"/>
                    <p:cNvGrpSpPr/>
                    <p:nvPr/>
                  </p:nvGrpSpPr>
                  <p:grpSpPr>
                    <a:xfrm>
                      <a:off x="7913" y="4444"/>
                      <a:ext cx="1202" cy="714"/>
                      <a:chOff x="7913" y="4444"/>
                      <a:chExt cx="1202" cy="714"/>
                    </a:xfrm>
                  </p:grpSpPr>
                  <p:grpSp>
                    <p:nvGrpSpPr>
                      <p:cNvPr id="363" name="组合 362"/>
                      <p:cNvGrpSpPr/>
                      <p:nvPr/>
                    </p:nvGrpSpPr>
                    <p:grpSpPr>
                      <a:xfrm>
                        <a:off x="7913" y="4444"/>
                        <a:ext cx="1202" cy="715"/>
                        <a:chOff x="4059" y="1417"/>
                        <a:chExt cx="1202" cy="715"/>
                      </a:xfrm>
                      <a:solidFill>
                        <a:srgbClr val="B7C9D2"/>
                      </a:solidFill>
                    </p:grpSpPr>
                    <p:cxnSp>
                      <p:nvCxnSpPr>
                        <p:cNvPr id="364" name="直接连接符 363"/>
                        <p:cNvCxnSpPr>
                          <a:stCxn id="367" idx="4"/>
                          <a:endCxn id="370" idx="7"/>
                        </p:cNvCxnSpPr>
                        <p:nvPr/>
                      </p:nvCxnSpPr>
                      <p:spPr>
                        <a:xfrm flipH="1">
                          <a:off x="4689" y="1644"/>
                          <a:ext cx="108" cy="144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65" name="组合 364"/>
                        <p:cNvGrpSpPr/>
                        <p:nvPr/>
                      </p:nvGrpSpPr>
                      <p:grpSpPr>
                        <a:xfrm rot="0">
                          <a:off x="4059" y="1417"/>
                          <a:ext cx="1202" cy="715"/>
                          <a:chOff x="4059" y="1417"/>
                          <a:chExt cx="1202" cy="715"/>
                        </a:xfrm>
                        <a:grpFill/>
                      </p:grpSpPr>
                      <p:sp>
                        <p:nvSpPr>
                          <p:cNvPr id="366" name="椭圆 365"/>
                          <p:cNvSpPr/>
                          <p:nvPr/>
                        </p:nvSpPr>
                        <p:spPr>
                          <a:xfrm>
                            <a:off x="5148" y="1417"/>
                            <a:ext cx="113" cy="113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rgbClr val="4F626B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67" name="椭圆 366"/>
                          <p:cNvSpPr/>
                          <p:nvPr/>
                        </p:nvSpPr>
                        <p:spPr>
                          <a:xfrm>
                            <a:off x="4740" y="1531"/>
                            <a:ext cx="113" cy="113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rgbClr val="4F626B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68" name="椭圆 367"/>
                          <p:cNvSpPr/>
                          <p:nvPr/>
                        </p:nvSpPr>
                        <p:spPr>
                          <a:xfrm>
                            <a:off x="5023" y="2019"/>
                            <a:ext cx="113" cy="113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rgbClr val="4F626B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69" name="椭圆 368"/>
                          <p:cNvSpPr/>
                          <p:nvPr/>
                        </p:nvSpPr>
                        <p:spPr>
                          <a:xfrm>
                            <a:off x="4059" y="2018"/>
                            <a:ext cx="113" cy="113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rgbClr val="4F626B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70" name="椭圆 369"/>
                          <p:cNvSpPr/>
                          <p:nvPr/>
                        </p:nvSpPr>
                        <p:spPr>
                          <a:xfrm>
                            <a:off x="4592" y="1771"/>
                            <a:ext cx="113" cy="113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rgbClr val="4F626B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71" name="椭圆 370"/>
                          <p:cNvSpPr/>
                          <p:nvPr/>
                        </p:nvSpPr>
                        <p:spPr>
                          <a:xfrm>
                            <a:off x="4301" y="2019"/>
                            <a:ext cx="113" cy="113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rgbClr val="4F626B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72" name="椭圆 371"/>
                          <p:cNvSpPr/>
                          <p:nvPr/>
                        </p:nvSpPr>
                        <p:spPr>
                          <a:xfrm>
                            <a:off x="4173" y="1417"/>
                            <a:ext cx="113" cy="113"/>
                          </a:xfrm>
                          <a:prstGeom prst="ellipse">
                            <a:avLst/>
                          </a:prstGeom>
                          <a:grpFill/>
                          <a:ln w="6350">
                            <a:solidFill>
                              <a:srgbClr val="4F626B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cxnSp>
                        <p:nvCxnSpPr>
                          <p:cNvPr id="373" name="直接连接符 372"/>
                          <p:cNvCxnSpPr>
                            <a:stCxn id="372" idx="6"/>
                            <a:endCxn id="367" idx="2"/>
                          </p:cNvCxnSpPr>
                          <p:nvPr/>
                        </p:nvCxnSpPr>
                        <p:spPr>
                          <a:xfrm>
                            <a:off x="4286" y="1473"/>
                            <a:ext cx="454" cy="114"/>
                          </a:xfrm>
                          <a:prstGeom prst="line">
                            <a:avLst/>
                          </a:prstGeom>
                          <a:grpFill/>
                          <a:ln>
                            <a:solidFill>
                              <a:srgbClr val="506B85"/>
                            </a:solidFill>
                            <a:tailEnd type="non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4" name="直接连接符 373"/>
                          <p:cNvCxnSpPr>
                            <a:stCxn id="367" idx="6"/>
                            <a:endCxn id="366" idx="3"/>
                          </p:cNvCxnSpPr>
                          <p:nvPr/>
                        </p:nvCxnSpPr>
                        <p:spPr>
                          <a:xfrm flipV="1">
                            <a:off x="4853" y="1514"/>
                            <a:ext cx="311" cy="73"/>
                          </a:xfrm>
                          <a:prstGeom prst="line">
                            <a:avLst/>
                          </a:prstGeom>
                          <a:grpFill/>
                          <a:ln>
                            <a:solidFill>
                              <a:srgbClr val="506B85"/>
                            </a:solidFill>
                            <a:tailEnd type="non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5" name="直接连接符 374"/>
                          <p:cNvCxnSpPr>
                            <a:stCxn id="367" idx="5"/>
                            <a:endCxn id="368" idx="1"/>
                          </p:cNvCxnSpPr>
                          <p:nvPr/>
                        </p:nvCxnSpPr>
                        <p:spPr>
                          <a:xfrm>
                            <a:off x="4836" y="1627"/>
                            <a:ext cx="204" cy="409"/>
                          </a:xfrm>
                          <a:prstGeom prst="line">
                            <a:avLst/>
                          </a:prstGeom>
                          <a:grpFill/>
                          <a:ln>
                            <a:solidFill>
                              <a:srgbClr val="506B85"/>
                            </a:solidFill>
                            <a:tailEnd type="non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6" name="直接连接符 375"/>
                          <p:cNvCxnSpPr>
                            <a:stCxn id="370" idx="1"/>
                            <a:endCxn id="372" idx="5"/>
                          </p:cNvCxnSpPr>
                          <p:nvPr/>
                        </p:nvCxnSpPr>
                        <p:spPr>
                          <a:xfrm flipH="1" flipV="1">
                            <a:off x="4269" y="1513"/>
                            <a:ext cx="340" cy="275"/>
                          </a:xfrm>
                          <a:prstGeom prst="line">
                            <a:avLst/>
                          </a:prstGeom>
                          <a:grpFill/>
                          <a:ln>
                            <a:solidFill>
                              <a:srgbClr val="506B85"/>
                            </a:solidFill>
                            <a:tailEnd type="non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7" name="直接连接符 376"/>
                          <p:cNvCxnSpPr>
                            <a:stCxn id="370" idx="3"/>
                            <a:endCxn id="371" idx="7"/>
                          </p:cNvCxnSpPr>
                          <p:nvPr/>
                        </p:nvCxnSpPr>
                        <p:spPr>
                          <a:xfrm flipH="1">
                            <a:off x="4397" y="1867"/>
                            <a:ext cx="211" cy="168"/>
                          </a:xfrm>
                          <a:prstGeom prst="line">
                            <a:avLst/>
                          </a:prstGeom>
                          <a:grpFill/>
                          <a:ln>
                            <a:solidFill>
                              <a:srgbClr val="506B85"/>
                            </a:solidFill>
                            <a:tailEnd type="non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79" name="直接连接符 378"/>
                      <p:cNvCxnSpPr>
                        <a:stCxn id="368" idx="0"/>
                        <a:endCxn id="366" idx="4"/>
                      </p:cNvCxnSpPr>
                      <p:nvPr/>
                    </p:nvCxnSpPr>
                    <p:spPr>
                      <a:xfrm flipV="1">
                        <a:off x="8934" y="4557"/>
                        <a:ext cx="125" cy="489"/>
                      </a:xfrm>
                      <a:prstGeom prst="line">
                        <a:avLst/>
                      </a:prstGeom>
                      <a:solidFill>
                        <a:srgbClr val="B7C9D2"/>
                      </a:solidFill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434" name="矩形 433"/>
                  <p:cNvSpPr/>
                  <p:nvPr/>
                </p:nvSpPr>
                <p:spPr>
                  <a:xfrm>
                    <a:off x="3708" y="2931"/>
                    <a:ext cx="10092" cy="3855"/>
                  </a:xfrm>
                  <a:prstGeom prst="rect">
                    <a:avLst/>
                  </a:prstGeom>
                  <a:noFill/>
                  <a:ln w="19050">
                    <a:solidFill>
                      <a:schemeClr val="bg1">
                        <a:lumMod val="65000"/>
                      </a:schemeClr>
                    </a:solidFill>
                    <a:prstDash val="sys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5" name="圆角矩形 434"/>
                  <p:cNvSpPr/>
                  <p:nvPr/>
                </p:nvSpPr>
                <p:spPr>
                  <a:xfrm>
                    <a:off x="3927" y="2466"/>
                    <a:ext cx="9639" cy="340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2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Output Layer</a:t>
                    </a:r>
                    <a:endPara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437" name="圆角矩形 436"/>
                  <p:cNvSpPr/>
                  <p:nvPr/>
                </p:nvSpPr>
                <p:spPr>
                  <a:xfrm>
                    <a:off x="3940" y="3197"/>
                    <a:ext cx="7692" cy="340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2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Fusion Layer</a:t>
                    </a:r>
                    <a:endPara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438" name="圆角矩形 437"/>
                  <p:cNvSpPr/>
                  <p:nvPr/>
                </p:nvSpPr>
                <p:spPr>
                  <a:xfrm>
                    <a:off x="3940" y="3804"/>
                    <a:ext cx="7692" cy="340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2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Dynamic Graph Convolution Layer</a:t>
                    </a:r>
                    <a:endPara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445" name="矩形 444"/>
                  <p:cNvSpPr/>
                  <p:nvPr/>
                </p:nvSpPr>
                <p:spPr>
                  <a:xfrm>
                    <a:off x="12022" y="3062"/>
                    <a:ext cx="1672" cy="3624"/>
                  </a:xfrm>
                  <a:prstGeom prst="rect">
                    <a:avLst/>
                  </a:prstGeom>
                  <a:solidFill>
                    <a:srgbClr val="D5E8D4"/>
                  </a:solidFill>
                  <a:ln w="15875">
                    <a:solidFill>
                      <a:srgbClr val="93BF8F"/>
                    </a:solidFill>
                    <a:prstDash val="sys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39" name="圆角矩形 438"/>
                  <p:cNvSpPr/>
                  <p:nvPr/>
                </p:nvSpPr>
                <p:spPr>
                  <a:xfrm>
                    <a:off x="3946" y="5618"/>
                    <a:ext cx="7692" cy="340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2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Graph Structure Estimation Layer</a:t>
                    </a:r>
                    <a:endPara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440" name="圆角矩形 439"/>
                  <p:cNvSpPr/>
                  <p:nvPr/>
                </p:nvSpPr>
                <p:spPr>
                  <a:xfrm>
                    <a:off x="3947" y="6214"/>
                    <a:ext cx="1415" cy="340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2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LSTM</a:t>
                    </a:r>
                    <a:endPara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441" name="圆角矩形 440"/>
                  <p:cNvSpPr/>
                  <p:nvPr/>
                </p:nvSpPr>
                <p:spPr>
                  <a:xfrm>
                    <a:off x="5882" y="6214"/>
                    <a:ext cx="1415" cy="340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2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LSTM</a:t>
                    </a:r>
                    <a:endPara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442" name="圆角矩形 441"/>
                  <p:cNvSpPr/>
                  <p:nvPr/>
                </p:nvSpPr>
                <p:spPr>
                  <a:xfrm>
                    <a:off x="7807" y="6214"/>
                    <a:ext cx="1415" cy="340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2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LSTM</a:t>
                    </a:r>
                    <a:endParaRPr lang="en-US" altLang="zh-CN"/>
                  </a:p>
                </p:txBody>
              </p:sp>
              <p:sp>
                <p:nvSpPr>
                  <p:cNvPr id="443" name="圆角矩形 442"/>
                  <p:cNvSpPr/>
                  <p:nvPr/>
                </p:nvSpPr>
                <p:spPr>
                  <a:xfrm>
                    <a:off x="10217" y="6214"/>
                    <a:ext cx="1415" cy="340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en-US" altLang="zh-CN" sz="12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LSTM</a:t>
                    </a:r>
                    <a:endPara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447" name="圆角矩形 446"/>
                  <p:cNvSpPr/>
                  <p:nvPr/>
                </p:nvSpPr>
                <p:spPr>
                  <a:xfrm>
                    <a:off x="12134" y="3192"/>
                    <a:ext cx="1446" cy="595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448" name="矩形 447"/>
                  <p:cNvSpPr/>
                  <p:nvPr/>
                </p:nvSpPr>
                <p:spPr>
                  <a:xfrm>
                    <a:off x="12134" y="4030"/>
                    <a:ext cx="1440" cy="181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椭圆 469"/>
                  <p:cNvSpPr/>
                  <p:nvPr/>
                </p:nvSpPr>
                <p:spPr>
                  <a:xfrm>
                    <a:off x="12208" y="5544"/>
                    <a:ext cx="454" cy="227"/>
                  </a:xfrm>
                  <a:prstGeom prst="ellipse">
                    <a:avLst/>
                  </a:prstGeom>
                  <a:solidFill>
                    <a:srgbClr val="EAF2E7"/>
                  </a:solidFill>
                  <a:ln w="9525">
                    <a:solidFill>
                      <a:srgbClr val="B4D8AE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椭圆 473"/>
                  <p:cNvSpPr/>
                  <p:nvPr/>
                </p:nvSpPr>
                <p:spPr>
                  <a:xfrm rot="780000">
                    <a:off x="12277" y="5004"/>
                    <a:ext cx="881" cy="261"/>
                  </a:xfrm>
                  <a:prstGeom prst="ellipse">
                    <a:avLst/>
                  </a:prstGeom>
                  <a:solidFill>
                    <a:srgbClr val="FFF9E6"/>
                  </a:solidFill>
                  <a:ln w="9525">
                    <a:solidFill>
                      <a:srgbClr val="E7D8A0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椭圆 474"/>
                  <p:cNvSpPr/>
                  <p:nvPr/>
                </p:nvSpPr>
                <p:spPr>
                  <a:xfrm rot="1920000">
                    <a:off x="12649" y="5409"/>
                    <a:ext cx="827" cy="261"/>
                  </a:xfrm>
                  <a:prstGeom prst="ellipse">
                    <a:avLst/>
                  </a:prstGeom>
                  <a:solidFill>
                    <a:srgbClr val="EBEFFA"/>
                  </a:solidFill>
                  <a:ln w="9525">
                    <a:solidFill>
                      <a:srgbClr val="9AB3CF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椭圆 475"/>
                  <p:cNvSpPr/>
                  <p:nvPr/>
                </p:nvSpPr>
                <p:spPr>
                  <a:xfrm>
                    <a:off x="13284" y="4946"/>
                    <a:ext cx="237" cy="227"/>
                  </a:xfrm>
                  <a:prstGeom prst="ellipse">
                    <a:avLst/>
                  </a:prstGeom>
                  <a:solidFill>
                    <a:srgbClr val="EEE9EE"/>
                  </a:solidFill>
                  <a:ln w="9525">
                    <a:solidFill>
                      <a:srgbClr val="B7A3C8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449" name="组合 448"/>
                  <p:cNvGrpSpPr/>
                  <p:nvPr/>
                </p:nvGrpSpPr>
                <p:grpSpPr>
                  <a:xfrm rot="0">
                    <a:off x="12257" y="5000"/>
                    <a:ext cx="1202" cy="715"/>
                    <a:chOff x="7913" y="4444"/>
                    <a:chExt cx="1202" cy="715"/>
                  </a:xfrm>
                </p:grpSpPr>
                <p:cxnSp>
                  <p:nvCxnSpPr>
                    <p:cNvPr id="450" name="直接连接符 449"/>
                    <p:cNvCxnSpPr>
                      <a:stCxn id="459" idx="6"/>
                      <a:endCxn id="461" idx="2"/>
                    </p:cNvCxnSpPr>
                    <p:nvPr/>
                  </p:nvCxnSpPr>
                  <p:spPr>
                    <a:xfrm>
                      <a:off x="8026" y="5102"/>
                      <a:ext cx="129" cy="1"/>
                    </a:xfrm>
                    <a:prstGeom prst="line">
                      <a:avLst/>
                    </a:prstGeom>
                    <a:solidFill>
                      <a:srgbClr val="B7C9D2"/>
                    </a:solidFill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1" name="直接连接符 450"/>
                    <p:cNvCxnSpPr>
                      <a:stCxn id="458" idx="2"/>
                      <a:endCxn id="460" idx="5"/>
                    </p:cNvCxnSpPr>
                    <p:nvPr/>
                  </p:nvCxnSpPr>
                  <p:spPr>
                    <a:xfrm flipH="1" flipV="1">
                      <a:off x="8542" y="4894"/>
                      <a:ext cx="335" cy="209"/>
                    </a:xfrm>
                    <a:prstGeom prst="line">
                      <a:avLst/>
                    </a:prstGeom>
                    <a:solidFill>
                      <a:srgbClr val="B7C9D2"/>
                    </a:solidFill>
                    <a:ln>
                      <a:solidFill>
                        <a:srgbClr val="506B85"/>
                      </a:solidFill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53" name="组合 452"/>
                    <p:cNvGrpSpPr/>
                    <p:nvPr/>
                  </p:nvGrpSpPr>
                  <p:grpSpPr>
                    <a:xfrm rot="0">
                      <a:off x="7913" y="4444"/>
                      <a:ext cx="1202" cy="715"/>
                      <a:chOff x="4059" y="1417"/>
                      <a:chExt cx="1202" cy="715"/>
                    </a:xfrm>
                    <a:solidFill>
                      <a:srgbClr val="B7C9D2"/>
                    </a:solidFill>
                  </p:grpSpPr>
                  <p:cxnSp>
                    <p:nvCxnSpPr>
                      <p:cNvPr id="454" name="直接连接符 453"/>
                      <p:cNvCxnSpPr>
                        <a:stCxn id="457" idx="3"/>
                        <a:endCxn id="460" idx="7"/>
                      </p:cNvCxnSpPr>
                      <p:nvPr/>
                    </p:nvCxnSpPr>
                    <p:spPr>
                      <a:xfrm flipH="1">
                        <a:off x="4688" y="1628"/>
                        <a:ext cx="69" cy="16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rgbClr val="506B85"/>
                        </a:solidFill>
                        <a:tailEnd type="none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55" name="组合 454"/>
                      <p:cNvGrpSpPr/>
                      <p:nvPr/>
                    </p:nvGrpSpPr>
                    <p:grpSpPr>
                      <a:xfrm rot="0">
                        <a:off x="4059" y="1417"/>
                        <a:ext cx="1202" cy="715"/>
                        <a:chOff x="4059" y="1417"/>
                        <a:chExt cx="1202" cy="715"/>
                      </a:xfrm>
                      <a:grpFill/>
                    </p:grpSpPr>
                    <p:sp>
                      <p:nvSpPr>
                        <p:cNvPr id="456" name="椭圆 455"/>
                        <p:cNvSpPr/>
                        <p:nvPr/>
                      </p:nvSpPr>
                      <p:spPr>
                        <a:xfrm>
                          <a:off x="5148" y="1417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457" name="椭圆 456"/>
                        <p:cNvSpPr/>
                        <p:nvPr/>
                      </p:nvSpPr>
                      <p:spPr>
                        <a:xfrm>
                          <a:off x="4740" y="1531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458" name="椭圆 457"/>
                        <p:cNvSpPr/>
                        <p:nvPr/>
                      </p:nvSpPr>
                      <p:spPr>
                        <a:xfrm>
                          <a:off x="5023" y="2019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459" name="椭圆 458"/>
                        <p:cNvSpPr/>
                        <p:nvPr/>
                      </p:nvSpPr>
                      <p:spPr>
                        <a:xfrm>
                          <a:off x="4059" y="2018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460" name="椭圆 459"/>
                        <p:cNvSpPr/>
                        <p:nvPr/>
                      </p:nvSpPr>
                      <p:spPr>
                        <a:xfrm>
                          <a:off x="4592" y="1771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461" name="椭圆 460"/>
                        <p:cNvSpPr/>
                        <p:nvPr/>
                      </p:nvSpPr>
                      <p:spPr>
                        <a:xfrm>
                          <a:off x="4301" y="2019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462" name="椭圆 461"/>
                        <p:cNvSpPr/>
                        <p:nvPr/>
                      </p:nvSpPr>
                      <p:spPr>
                        <a:xfrm>
                          <a:off x="4173" y="1417"/>
                          <a:ext cx="113" cy="113"/>
                        </a:xfrm>
                        <a:prstGeom prst="ellipse">
                          <a:avLst/>
                        </a:prstGeom>
                        <a:grpFill/>
                        <a:ln w="6350">
                          <a:solidFill>
                            <a:srgbClr val="4F626B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cxnSp>
                      <p:nvCxnSpPr>
                        <p:cNvPr id="463" name="直接连接符 462"/>
                        <p:cNvCxnSpPr>
                          <a:stCxn id="462" idx="6"/>
                          <a:endCxn id="457" idx="2"/>
                        </p:cNvCxnSpPr>
                        <p:nvPr/>
                      </p:nvCxnSpPr>
                      <p:spPr>
                        <a:xfrm>
                          <a:off x="4286" y="1473"/>
                          <a:ext cx="454" cy="114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4" name="直接连接符 463"/>
                        <p:cNvCxnSpPr>
                          <a:stCxn id="457" idx="6"/>
                          <a:endCxn id="456" idx="3"/>
                        </p:cNvCxnSpPr>
                        <p:nvPr/>
                      </p:nvCxnSpPr>
                      <p:spPr>
                        <a:xfrm flipV="1">
                          <a:off x="4853" y="1514"/>
                          <a:ext cx="311" cy="73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5" name="直接连接符 464"/>
                        <p:cNvCxnSpPr>
                          <a:stCxn id="457" idx="5"/>
                          <a:endCxn id="458" idx="1"/>
                        </p:cNvCxnSpPr>
                        <p:nvPr/>
                      </p:nvCxnSpPr>
                      <p:spPr>
                        <a:xfrm>
                          <a:off x="4836" y="1627"/>
                          <a:ext cx="204" cy="409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6" name="直接连接符 465"/>
                        <p:cNvCxnSpPr>
                          <a:stCxn id="461" idx="0"/>
                          <a:endCxn id="462" idx="5"/>
                        </p:cNvCxnSpPr>
                        <p:nvPr/>
                      </p:nvCxnSpPr>
                      <p:spPr>
                        <a:xfrm flipH="1" flipV="1">
                          <a:off x="4269" y="1513"/>
                          <a:ext cx="89" cy="506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67" name="直接连接符 466"/>
                        <p:cNvCxnSpPr>
                          <a:stCxn id="460" idx="3"/>
                          <a:endCxn id="461" idx="7"/>
                        </p:cNvCxnSpPr>
                        <p:nvPr/>
                      </p:nvCxnSpPr>
                      <p:spPr>
                        <a:xfrm flipH="1">
                          <a:off x="4397" y="1867"/>
                          <a:ext cx="211" cy="168"/>
                        </a:xfrm>
                        <a:prstGeom prst="line">
                          <a:avLst/>
                        </a:prstGeom>
                        <a:grpFill/>
                        <a:ln>
                          <a:solidFill>
                            <a:srgbClr val="506B85"/>
                          </a:solidFill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cxnSp>
                <p:nvCxnSpPr>
                  <p:cNvPr id="469" name="直接连接符 468"/>
                  <p:cNvCxnSpPr>
                    <a:stCxn id="460" idx="1"/>
                    <a:endCxn id="462" idx="5"/>
                  </p:cNvCxnSpPr>
                  <p:nvPr/>
                </p:nvCxnSpPr>
                <p:spPr>
                  <a:xfrm flipH="1" flipV="1">
                    <a:off x="12467" y="5097"/>
                    <a:ext cx="340" cy="274"/>
                  </a:xfrm>
                  <a:prstGeom prst="line">
                    <a:avLst/>
                  </a:prstGeom>
                  <a:solidFill>
                    <a:srgbClr val="B7C9D2"/>
                  </a:solidFill>
                  <a:ln>
                    <a:solidFill>
                      <a:srgbClr val="506B85"/>
                    </a:solidFill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80" name="组合 479"/>
                  <p:cNvGrpSpPr/>
                  <p:nvPr/>
                </p:nvGrpSpPr>
                <p:grpSpPr>
                  <a:xfrm>
                    <a:off x="12234" y="4507"/>
                    <a:ext cx="118" cy="356"/>
                    <a:chOff x="11236" y="5287"/>
                    <a:chExt cx="118" cy="356"/>
                  </a:xfrm>
                </p:grpSpPr>
                <p:sp>
                  <p:nvSpPr>
                    <p:cNvPr id="477" name="矩形 476"/>
                    <p:cNvSpPr/>
                    <p:nvPr/>
                  </p:nvSpPr>
                  <p:spPr>
                    <a:xfrm>
                      <a:off x="11236" y="5287"/>
                      <a:ext cx="119" cy="119"/>
                    </a:xfrm>
                    <a:prstGeom prst="rect">
                      <a:avLst/>
                    </a:prstGeom>
                    <a:solidFill>
                      <a:srgbClr val="D9EAD0"/>
                    </a:solidFill>
                    <a:ln w="12700">
                      <a:solidFill>
                        <a:srgbClr val="94B983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8" name="矩形 477"/>
                    <p:cNvSpPr/>
                    <p:nvPr/>
                  </p:nvSpPr>
                  <p:spPr>
                    <a:xfrm>
                      <a:off x="11236" y="5406"/>
                      <a:ext cx="119" cy="119"/>
                    </a:xfrm>
                    <a:prstGeom prst="rect">
                      <a:avLst/>
                    </a:prstGeom>
                    <a:solidFill>
                      <a:srgbClr val="D9EAD0"/>
                    </a:solidFill>
                    <a:ln w="12700">
                      <a:solidFill>
                        <a:srgbClr val="94B983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9" name="矩形 478"/>
                    <p:cNvSpPr/>
                    <p:nvPr/>
                  </p:nvSpPr>
                  <p:spPr>
                    <a:xfrm>
                      <a:off x="11236" y="5525"/>
                      <a:ext cx="119" cy="119"/>
                    </a:xfrm>
                    <a:prstGeom prst="rect">
                      <a:avLst/>
                    </a:prstGeom>
                    <a:solidFill>
                      <a:srgbClr val="D9EAD0"/>
                    </a:solidFill>
                    <a:ln w="12700">
                      <a:solidFill>
                        <a:srgbClr val="94B983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1" name="组合 480"/>
                  <p:cNvGrpSpPr/>
                  <p:nvPr/>
                </p:nvGrpSpPr>
                <p:grpSpPr>
                  <a:xfrm>
                    <a:off x="12595" y="4507"/>
                    <a:ext cx="118" cy="356"/>
                    <a:chOff x="11236" y="5287"/>
                    <a:chExt cx="118" cy="356"/>
                  </a:xfrm>
                  <a:solidFill>
                    <a:srgbClr val="FFF4D0"/>
                  </a:solidFill>
                </p:grpSpPr>
                <p:sp>
                  <p:nvSpPr>
                    <p:cNvPr id="482" name="矩形 481"/>
                    <p:cNvSpPr/>
                    <p:nvPr/>
                  </p:nvSpPr>
                  <p:spPr>
                    <a:xfrm>
                      <a:off x="11236" y="5287"/>
                      <a:ext cx="119" cy="119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E5CE8A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3" name="矩形 482"/>
                    <p:cNvSpPr/>
                    <p:nvPr/>
                  </p:nvSpPr>
                  <p:spPr>
                    <a:xfrm>
                      <a:off x="11236" y="5406"/>
                      <a:ext cx="119" cy="119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E5CE8A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4" name="矩形 483"/>
                    <p:cNvSpPr/>
                    <p:nvPr/>
                  </p:nvSpPr>
                  <p:spPr>
                    <a:xfrm>
                      <a:off x="11236" y="5525"/>
                      <a:ext cx="119" cy="119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E5CE8A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5" name="组合 484"/>
                  <p:cNvGrpSpPr/>
                  <p:nvPr/>
                </p:nvGrpSpPr>
                <p:grpSpPr>
                  <a:xfrm>
                    <a:off x="13005" y="4507"/>
                    <a:ext cx="118" cy="356"/>
                    <a:chOff x="11236" y="5287"/>
                    <a:chExt cx="118" cy="356"/>
                  </a:xfrm>
                  <a:solidFill>
                    <a:srgbClr val="D6E8F9"/>
                  </a:solidFill>
                </p:grpSpPr>
                <p:sp>
                  <p:nvSpPr>
                    <p:cNvPr id="486" name="矩形 485"/>
                    <p:cNvSpPr/>
                    <p:nvPr/>
                  </p:nvSpPr>
                  <p:spPr>
                    <a:xfrm>
                      <a:off x="11236" y="5287"/>
                      <a:ext cx="119" cy="119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6586B6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7" name="矩形 486"/>
                    <p:cNvSpPr/>
                    <p:nvPr/>
                  </p:nvSpPr>
                  <p:spPr>
                    <a:xfrm>
                      <a:off x="11236" y="5406"/>
                      <a:ext cx="119" cy="119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6586B6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88" name="矩形 487"/>
                    <p:cNvSpPr/>
                    <p:nvPr/>
                  </p:nvSpPr>
                  <p:spPr>
                    <a:xfrm>
                      <a:off x="11236" y="5525"/>
                      <a:ext cx="119" cy="119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6586B6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489" name="组合 488"/>
                  <p:cNvGrpSpPr/>
                  <p:nvPr/>
                </p:nvGrpSpPr>
                <p:grpSpPr>
                  <a:xfrm>
                    <a:off x="13363" y="4507"/>
                    <a:ext cx="118" cy="356"/>
                    <a:chOff x="11236" y="5287"/>
                    <a:chExt cx="118" cy="356"/>
                  </a:xfrm>
                  <a:solidFill>
                    <a:srgbClr val="E3D6EE"/>
                  </a:solidFill>
                </p:grpSpPr>
                <p:sp>
                  <p:nvSpPr>
                    <p:cNvPr id="490" name="矩形 489"/>
                    <p:cNvSpPr/>
                    <p:nvPr/>
                  </p:nvSpPr>
                  <p:spPr>
                    <a:xfrm>
                      <a:off x="11236" y="5287"/>
                      <a:ext cx="119" cy="119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B09ABE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1" name="矩形 490"/>
                    <p:cNvSpPr/>
                    <p:nvPr/>
                  </p:nvSpPr>
                  <p:spPr>
                    <a:xfrm>
                      <a:off x="11236" y="5406"/>
                      <a:ext cx="119" cy="119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B09ABE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2" name="矩形 491"/>
                    <p:cNvSpPr/>
                    <p:nvPr/>
                  </p:nvSpPr>
                  <p:spPr>
                    <a:xfrm>
                      <a:off x="11236" y="5525"/>
                      <a:ext cx="119" cy="119"/>
                    </a:xfrm>
                    <a:prstGeom prst="rect">
                      <a:avLst/>
                    </a:prstGeom>
                    <a:grpFill/>
                    <a:ln w="12700">
                      <a:solidFill>
                        <a:srgbClr val="B09ABE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493" name="直接箭头连接符 492"/>
                  <p:cNvCxnSpPr>
                    <a:stCxn id="470" idx="0"/>
                    <a:endCxn id="479" idx="2"/>
                  </p:cNvCxnSpPr>
                  <p:nvPr/>
                </p:nvCxnSpPr>
                <p:spPr>
                  <a:xfrm flipH="1" flipV="1">
                    <a:off x="12294" y="4864"/>
                    <a:ext cx="141" cy="680"/>
                  </a:xfrm>
                  <a:prstGeom prst="straightConnector1">
                    <a:avLst/>
                  </a:prstGeom>
                  <a:ln>
                    <a:solidFill>
                      <a:srgbClr val="88BD72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直接箭头连接符 493"/>
                  <p:cNvCxnSpPr>
                    <a:stCxn id="474" idx="0"/>
                    <a:endCxn id="484" idx="2"/>
                  </p:cNvCxnSpPr>
                  <p:nvPr/>
                </p:nvCxnSpPr>
                <p:spPr>
                  <a:xfrm flipH="1" flipV="1">
                    <a:off x="12655" y="4864"/>
                    <a:ext cx="92" cy="143"/>
                  </a:xfrm>
                  <a:prstGeom prst="straightConnector1">
                    <a:avLst/>
                  </a:prstGeom>
                  <a:ln>
                    <a:solidFill>
                      <a:srgbClr val="D5AC50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接箭头连接符 494"/>
                  <p:cNvCxnSpPr>
                    <a:stCxn id="475" idx="0"/>
                    <a:endCxn id="488" idx="2"/>
                  </p:cNvCxnSpPr>
                  <p:nvPr/>
                </p:nvCxnSpPr>
                <p:spPr>
                  <a:xfrm flipH="1" flipV="1">
                    <a:off x="13065" y="4864"/>
                    <a:ext cx="67" cy="565"/>
                  </a:xfrm>
                  <a:prstGeom prst="straightConnector1">
                    <a:avLst/>
                  </a:prstGeom>
                  <a:ln>
                    <a:solidFill>
                      <a:srgbClr val="708FC9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接箭头连接符 495"/>
                  <p:cNvCxnSpPr>
                    <a:stCxn id="476" idx="0"/>
                    <a:endCxn id="492" idx="2"/>
                  </p:cNvCxnSpPr>
                  <p:nvPr/>
                </p:nvCxnSpPr>
                <p:spPr>
                  <a:xfrm flipV="1">
                    <a:off x="13403" y="4864"/>
                    <a:ext cx="20" cy="82"/>
                  </a:xfrm>
                  <a:prstGeom prst="straightConnector1">
                    <a:avLst/>
                  </a:prstGeom>
                  <a:ln>
                    <a:solidFill>
                      <a:srgbClr val="9E7EA8"/>
                    </a:solidFill>
                    <a:prstDash val="sys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接箭头连接符 496"/>
                  <p:cNvCxnSpPr>
                    <a:stCxn id="230" idx="0"/>
                    <a:endCxn id="440" idx="2"/>
                  </p:cNvCxnSpPr>
                  <p:nvPr/>
                </p:nvCxnSpPr>
                <p:spPr>
                  <a:xfrm flipV="1">
                    <a:off x="4654" y="6554"/>
                    <a:ext cx="1" cy="3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接箭头连接符 497"/>
                  <p:cNvCxnSpPr/>
                  <p:nvPr/>
                </p:nvCxnSpPr>
                <p:spPr>
                  <a:xfrm flipV="1">
                    <a:off x="6629" y="6554"/>
                    <a:ext cx="1" cy="3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接箭头连接符 498"/>
                  <p:cNvCxnSpPr/>
                  <p:nvPr/>
                </p:nvCxnSpPr>
                <p:spPr>
                  <a:xfrm flipV="1">
                    <a:off x="8541" y="6554"/>
                    <a:ext cx="1" cy="3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接箭头连接符 499"/>
                  <p:cNvCxnSpPr>
                    <a:stCxn id="234" idx="0"/>
                    <a:endCxn id="443" idx="2"/>
                  </p:cNvCxnSpPr>
                  <p:nvPr/>
                </p:nvCxnSpPr>
                <p:spPr>
                  <a:xfrm flipH="1" flipV="1">
                    <a:off x="10925" y="6554"/>
                    <a:ext cx="0" cy="36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接箭头连接符 500"/>
                  <p:cNvCxnSpPr/>
                  <p:nvPr/>
                </p:nvCxnSpPr>
                <p:spPr>
                  <a:xfrm flipV="1">
                    <a:off x="4653" y="5967"/>
                    <a:ext cx="1" cy="2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接箭头连接符 501"/>
                  <p:cNvCxnSpPr/>
                  <p:nvPr/>
                </p:nvCxnSpPr>
                <p:spPr>
                  <a:xfrm flipV="1">
                    <a:off x="6629" y="5967"/>
                    <a:ext cx="1" cy="2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接箭头连接符 502"/>
                  <p:cNvCxnSpPr/>
                  <p:nvPr/>
                </p:nvCxnSpPr>
                <p:spPr>
                  <a:xfrm flipV="1">
                    <a:off x="8543" y="5965"/>
                    <a:ext cx="1" cy="2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接箭头连接符 503"/>
                  <p:cNvCxnSpPr/>
                  <p:nvPr/>
                </p:nvCxnSpPr>
                <p:spPr>
                  <a:xfrm flipV="1">
                    <a:off x="10925" y="5958"/>
                    <a:ext cx="1" cy="2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5" name="圆角矩形 504"/>
                  <p:cNvSpPr/>
                  <p:nvPr/>
                </p:nvSpPr>
                <p:spPr>
                  <a:xfrm>
                    <a:off x="12127" y="6089"/>
                    <a:ext cx="1446" cy="482"/>
                  </a:xfrm>
                  <a:prstGeom prst="roundRect">
                    <a:avLst/>
                  </a:prstGeom>
                  <a:solidFill>
                    <a:srgbClr val="F5F5F5"/>
                  </a:solidFill>
                  <a:ln w="15875">
                    <a:solidFill>
                      <a:schemeClr val="bg1">
                        <a:lumMod val="50000"/>
                      </a:schemeClr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06" name="直接箭头连接符 505"/>
                  <p:cNvCxnSpPr>
                    <a:stCxn id="236" idx="0"/>
                    <a:endCxn id="505" idx="2"/>
                  </p:cNvCxnSpPr>
                  <p:nvPr/>
                </p:nvCxnSpPr>
                <p:spPr>
                  <a:xfrm flipH="1" flipV="1">
                    <a:off x="12850" y="6571"/>
                    <a:ext cx="2" cy="35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接箭头连接符 506"/>
                  <p:cNvCxnSpPr/>
                  <p:nvPr/>
                </p:nvCxnSpPr>
                <p:spPr>
                  <a:xfrm flipV="1">
                    <a:off x="12838" y="5840"/>
                    <a:ext cx="1" cy="2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接箭头连接符 507"/>
                  <p:cNvCxnSpPr/>
                  <p:nvPr/>
                </p:nvCxnSpPr>
                <p:spPr>
                  <a:xfrm flipV="1">
                    <a:off x="4652" y="5290"/>
                    <a:ext cx="1" cy="3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接箭头连接符 508"/>
                  <p:cNvCxnSpPr/>
                  <p:nvPr/>
                </p:nvCxnSpPr>
                <p:spPr>
                  <a:xfrm flipV="1">
                    <a:off x="6628" y="5290"/>
                    <a:ext cx="1" cy="3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接箭头连接符 509"/>
                  <p:cNvCxnSpPr/>
                  <p:nvPr/>
                </p:nvCxnSpPr>
                <p:spPr>
                  <a:xfrm flipV="1">
                    <a:off x="8540" y="5287"/>
                    <a:ext cx="1" cy="3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接箭头连接符 510"/>
                  <p:cNvCxnSpPr/>
                  <p:nvPr/>
                </p:nvCxnSpPr>
                <p:spPr>
                  <a:xfrm flipV="1">
                    <a:off x="10924" y="5286"/>
                    <a:ext cx="1" cy="32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接箭头连接符 511"/>
                  <p:cNvCxnSpPr>
                    <a:stCxn id="438" idx="0"/>
                    <a:endCxn id="437" idx="2"/>
                  </p:cNvCxnSpPr>
                  <p:nvPr/>
                </p:nvCxnSpPr>
                <p:spPr>
                  <a:xfrm flipV="1">
                    <a:off x="7786" y="3537"/>
                    <a:ext cx="0" cy="26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接箭头连接符 512"/>
                  <p:cNvCxnSpPr/>
                  <p:nvPr/>
                </p:nvCxnSpPr>
                <p:spPr>
                  <a:xfrm flipV="1">
                    <a:off x="7786" y="2817"/>
                    <a:ext cx="0" cy="38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接箭头连接符 514"/>
                  <p:cNvCxnSpPr/>
                  <p:nvPr/>
                </p:nvCxnSpPr>
                <p:spPr>
                  <a:xfrm flipV="1">
                    <a:off x="4651" y="2248"/>
                    <a:ext cx="1" cy="21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接箭头连接符 515"/>
                  <p:cNvCxnSpPr/>
                  <p:nvPr/>
                </p:nvCxnSpPr>
                <p:spPr>
                  <a:xfrm flipV="1">
                    <a:off x="6590" y="2251"/>
                    <a:ext cx="1" cy="21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接箭头连接符 516"/>
                  <p:cNvCxnSpPr/>
                  <p:nvPr/>
                </p:nvCxnSpPr>
                <p:spPr>
                  <a:xfrm flipV="1">
                    <a:off x="8514" y="2251"/>
                    <a:ext cx="1" cy="21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接箭头连接符 517"/>
                  <p:cNvCxnSpPr/>
                  <p:nvPr/>
                </p:nvCxnSpPr>
                <p:spPr>
                  <a:xfrm flipV="1">
                    <a:off x="10926" y="2251"/>
                    <a:ext cx="1" cy="215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接箭头连接符 518"/>
                  <p:cNvCxnSpPr/>
                  <p:nvPr/>
                </p:nvCxnSpPr>
                <p:spPr>
                  <a:xfrm rot="16200000" flipV="1">
                    <a:off x="11881" y="3111"/>
                    <a:ext cx="1" cy="49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接箭头连接符 519"/>
                  <p:cNvCxnSpPr/>
                  <p:nvPr/>
                </p:nvCxnSpPr>
                <p:spPr>
                  <a:xfrm flipV="1">
                    <a:off x="12852" y="3787"/>
                    <a:ext cx="1" cy="2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肘形连接符 521"/>
                  <p:cNvCxnSpPr>
                    <a:stCxn id="523" idx="6"/>
                    <a:endCxn id="521" idx="4"/>
                  </p:cNvCxnSpPr>
                  <p:nvPr/>
                </p:nvCxnSpPr>
                <p:spPr>
                  <a:xfrm flipV="1">
                    <a:off x="11623" y="3787"/>
                    <a:ext cx="794" cy="139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肘形连接符 526"/>
                  <p:cNvCxnSpPr>
                    <a:stCxn id="136" idx="6"/>
                    <a:endCxn id="236" idx="1"/>
                  </p:cNvCxnSpPr>
                  <p:nvPr/>
                </p:nvCxnSpPr>
                <p:spPr>
                  <a:xfrm>
                    <a:off x="11623" y="4052"/>
                    <a:ext cx="521" cy="3352"/>
                  </a:xfrm>
                  <a:prstGeom prst="bentConnector3">
                    <a:avLst>
                      <a:gd name="adj1" fmla="val 51823"/>
                    </a:avLst>
                  </a:prstGeom>
                  <a:ln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接箭头连接符 527"/>
                  <p:cNvCxnSpPr/>
                  <p:nvPr/>
                </p:nvCxnSpPr>
                <p:spPr>
                  <a:xfrm flipV="1">
                    <a:off x="4650" y="4153"/>
                    <a:ext cx="1" cy="17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接箭头连接符 528"/>
                  <p:cNvCxnSpPr/>
                  <p:nvPr/>
                </p:nvCxnSpPr>
                <p:spPr>
                  <a:xfrm flipV="1">
                    <a:off x="6627" y="4144"/>
                    <a:ext cx="1" cy="17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接箭头连接符 529"/>
                  <p:cNvCxnSpPr/>
                  <p:nvPr/>
                </p:nvCxnSpPr>
                <p:spPr>
                  <a:xfrm flipV="1">
                    <a:off x="8541" y="4144"/>
                    <a:ext cx="1" cy="17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接箭头连接符 530"/>
                  <p:cNvCxnSpPr/>
                  <p:nvPr/>
                </p:nvCxnSpPr>
                <p:spPr>
                  <a:xfrm flipV="1">
                    <a:off x="10925" y="4144"/>
                    <a:ext cx="1" cy="17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接箭头连接符 531"/>
                  <p:cNvCxnSpPr/>
                  <p:nvPr/>
                </p:nvCxnSpPr>
                <p:spPr>
                  <a:xfrm rot="16200000" flipV="1">
                    <a:off x="5623" y="6223"/>
                    <a:ext cx="1" cy="52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接箭头连接符 532"/>
                  <p:cNvCxnSpPr/>
                  <p:nvPr/>
                </p:nvCxnSpPr>
                <p:spPr>
                  <a:xfrm rot="5400000" flipV="1">
                    <a:off x="5620" y="6026"/>
                    <a:ext cx="1" cy="522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接箭头连接符 533"/>
                  <p:cNvCxnSpPr/>
                  <p:nvPr/>
                </p:nvCxnSpPr>
                <p:spPr>
                  <a:xfrm rot="16200000" flipV="1">
                    <a:off x="7552" y="6227"/>
                    <a:ext cx="1" cy="51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接箭头连接符 534"/>
                  <p:cNvCxnSpPr/>
                  <p:nvPr/>
                </p:nvCxnSpPr>
                <p:spPr>
                  <a:xfrm rot="5400000" flipV="1">
                    <a:off x="7552" y="6033"/>
                    <a:ext cx="1" cy="51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接箭头连接符 535"/>
                  <p:cNvCxnSpPr/>
                  <p:nvPr/>
                </p:nvCxnSpPr>
                <p:spPr>
                  <a:xfrm rot="5400000" flipV="1">
                    <a:off x="9335" y="6176"/>
                    <a:ext cx="1" cy="22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接箭头连接符 536"/>
                  <p:cNvCxnSpPr/>
                  <p:nvPr/>
                </p:nvCxnSpPr>
                <p:spPr>
                  <a:xfrm rot="5400000" flipV="1">
                    <a:off x="10103" y="6173"/>
                    <a:ext cx="1" cy="22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接箭头连接符 537"/>
                  <p:cNvCxnSpPr/>
                  <p:nvPr/>
                </p:nvCxnSpPr>
                <p:spPr>
                  <a:xfrm rot="16200000" flipV="1">
                    <a:off x="9343" y="6367"/>
                    <a:ext cx="1" cy="22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接箭头连接符 538"/>
                  <p:cNvCxnSpPr/>
                  <p:nvPr/>
                </p:nvCxnSpPr>
                <p:spPr>
                  <a:xfrm rot="16200000" flipV="1">
                    <a:off x="10103" y="6366"/>
                    <a:ext cx="1" cy="22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0" name="文本框 539"/>
                  <p:cNvSpPr txBox="1"/>
                  <p:nvPr/>
                </p:nvSpPr>
                <p:spPr>
                  <a:xfrm>
                    <a:off x="9400" y="6094"/>
                    <a:ext cx="64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800">
                        <a:latin typeface="Times New Roman" panose="02020603050405020304" charset="0"/>
                        <a:cs typeface="Times New Roman" panose="02020603050405020304" charset="0"/>
                      </a:rPr>
                      <a:t>...</a:t>
                    </a:r>
                    <a:endParaRPr lang="en-US" altLang="zh-CN" sz="18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541" name="文本框 540"/>
                  <p:cNvSpPr txBox="1"/>
                  <p:nvPr/>
                </p:nvSpPr>
                <p:spPr>
                  <a:xfrm>
                    <a:off x="9400" y="6988"/>
                    <a:ext cx="64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800">
                        <a:latin typeface="Times New Roman" panose="02020603050405020304" charset="0"/>
                        <a:cs typeface="Times New Roman" panose="02020603050405020304" charset="0"/>
                      </a:rPr>
                      <a:t>...</a:t>
                    </a:r>
                    <a:endParaRPr lang="en-US" altLang="zh-CN" sz="18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542" name="文本框 541"/>
                  <p:cNvSpPr txBox="1"/>
                  <p:nvPr/>
                </p:nvSpPr>
                <p:spPr>
                  <a:xfrm>
                    <a:off x="9400" y="4445"/>
                    <a:ext cx="64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800">
                        <a:latin typeface="Times New Roman" panose="02020603050405020304" charset="0"/>
                        <a:cs typeface="Times New Roman" panose="02020603050405020304" charset="0"/>
                      </a:rPr>
                      <a:t>...</a:t>
                    </a:r>
                    <a:endParaRPr lang="en-US" altLang="zh-CN" sz="18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543" name="文本框 542"/>
                  <p:cNvSpPr txBox="1"/>
                  <p:nvPr/>
                </p:nvSpPr>
                <p:spPr>
                  <a:xfrm>
                    <a:off x="9400" y="1417"/>
                    <a:ext cx="64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800">
                        <a:latin typeface="Times New Roman" panose="02020603050405020304" charset="0"/>
                        <a:cs typeface="Times New Roman" panose="02020603050405020304" charset="0"/>
                      </a:rPr>
                      <a:t>...</a:t>
                    </a:r>
                    <a:endParaRPr lang="en-US" altLang="zh-CN" sz="18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p:grpSp>
            <p:sp>
              <p:nvSpPr>
                <p:cNvPr id="56" name="文本框 55"/>
                <p:cNvSpPr txBox="1"/>
                <p:nvPr/>
              </p:nvSpPr>
              <p:spPr>
                <a:xfrm>
                  <a:off x="12062" y="3176"/>
                  <a:ext cx="1593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  <a:sym typeface="+mn-ea"/>
                    </a:rPr>
                    <a:t>Attention-based</a:t>
                  </a:r>
                  <a:endParaRPr lang="en-US" altLang="zh-CN" sz="1000">
                    <a:latin typeface="Times New Roman" panose="02020603050405020304" charset="0"/>
                    <a:cs typeface="Times New Roman" panose="02020603050405020304" charset="0"/>
                    <a:sym typeface="+mn-ea"/>
                  </a:endParaRPr>
                </a:p>
                <a:p>
                  <a:pPr algn="ctr"/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</a:rPr>
                    <a:t>Aggregation</a:t>
                  </a:r>
                  <a:endParaRPr lang="en-US" altLang="zh-CN" sz="1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57" name="文本框 56"/>
                <p:cNvSpPr txBox="1"/>
                <p:nvPr/>
              </p:nvSpPr>
              <p:spPr>
                <a:xfrm>
                  <a:off x="12268" y="6016"/>
                  <a:ext cx="1168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Spectral</a:t>
                  </a:r>
                  <a:endParaRPr lang="en-US" altLang="zh-CN" sz="10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Clustering</a:t>
                  </a:r>
                  <a:endParaRPr lang="en-US" altLang="zh-CN" sz="10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58" name="文本框 57"/>
                <p:cNvSpPr txBox="1"/>
                <p:nvPr/>
              </p:nvSpPr>
              <p:spPr>
                <a:xfrm>
                  <a:off x="12043" y="4009"/>
                  <a:ext cx="1591" cy="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</a:rPr>
                    <a:t>Memory Matrix</a:t>
                  </a:r>
                  <a:endParaRPr lang="en-US" altLang="zh-CN" sz="1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graphicFrame>
              <p:nvGraphicFramePr>
                <p:cNvPr id="60" name="对象 59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842" y="4640"/>
                <a:ext cx="330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5" name="" r:id="rId2" imgW="215900" imgH="177165" progId="Equation.KSEE3">
                        <p:embed/>
                      </p:oleObj>
                    </mc:Choice>
                    <mc:Fallback>
                      <p:oleObj name="" r:id="rId2" imgW="215900" imgH="177165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842" y="4640"/>
                              <a:ext cx="330" cy="27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1" name="文本框 60"/>
                <p:cNvSpPr txBox="1"/>
                <p:nvPr/>
              </p:nvSpPr>
              <p:spPr>
                <a:xfrm>
                  <a:off x="13729" y="4853"/>
                  <a:ext cx="1369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ST-blocks</a:t>
                  </a:r>
                  <a:endParaRPr lang="en-US" altLang="zh-CN" sz="12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62" name="文本框 61"/>
                <p:cNvSpPr txBox="1"/>
                <p:nvPr/>
              </p:nvSpPr>
              <p:spPr>
                <a:xfrm>
                  <a:off x="4347" y="7895"/>
                  <a:ext cx="602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r>
                    <a:rPr lang="en-US" altLang="zh-CN" sz="1200" baseline="-25000">
                      <a:latin typeface="Times New Roman" panose="02020603050405020304" charset="0"/>
                      <a:cs typeface="Times New Roman" panose="02020603050405020304" charset="0"/>
                    </a:rPr>
                    <a:t>1</a:t>
                  </a:r>
                  <a:endParaRPr lang="en-US" altLang="zh-CN" sz="1200" baseline="-25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63" name="文本框 62"/>
                <p:cNvSpPr txBox="1"/>
                <p:nvPr/>
              </p:nvSpPr>
              <p:spPr>
                <a:xfrm>
                  <a:off x="6288" y="7895"/>
                  <a:ext cx="602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r>
                    <a:rPr lang="en-US" altLang="zh-CN" sz="1200" baseline="-25000">
                      <a:latin typeface="Times New Roman" panose="02020603050405020304" charset="0"/>
                      <a:cs typeface="Times New Roman" panose="02020603050405020304" charset="0"/>
                    </a:rPr>
                    <a:t>2</a:t>
                  </a:r>
                  <a:endParaRPr lang="en-US" altLang="zh-CN" sz="1200" baseline="-25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65" name="文本框 64"/>
                <p:cNvSpPr txBox="1"/>
                <p:nvPr/>
              </p:nvSpPr>
              <p:spPr>
                <a:xfrm>
                  <a:off x="8211" y="7895"/>
                  <a:ext cx="602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r>
                    <a:rPr lang="en-US" altLang="zh-CN" sz="1200" baseline="-25000">
                      <a:latin typeface="Times New Roman" panose="02020603050405020304" charset="0"/>
                      <a:cs typeface="Times New Roman" panose="02020603050405020304" charset="0"/>
                    </a:rPr>
                    <a:t>3</a:t>
                  </a:r>
                  <a:endParaRPr lang="en-US" altLang="zh-CN" sz="1200" baseline="-25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66" name="文本框 65"/>
                <p:cNvSpPr txBox="1"/>
                <p:nvPr/>
              </p:nvSpPr>
              <p:spPr>
                <a:xfrm>
                  <a:off x="10626" y="7895"/>
                  <a:ext cx="602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X</a:t>
                  </a:r>
                  <a:r>
                    <a:rPr lang="en-US" altLang="zh-CN" sz="1200" baseline="-25000"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  <a:endParaRPr lang="en-US" altLang="zh-CN" sz="1200" baseline="-25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67" name="文本框 66"/>
                <p:cNvSpPr txBox="1"/>
                <p:nvPr/>
              </p:nvSpPr>
              <p:spPr>
                <a:xfrm>
                  <a:off x="12574" y="7895"/>
                  <a:ext cx="602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A</a:t>
                  </a:r>
                  <a:endParaRPr lang="en-US" altLang="zh-CN" sz="1200" baseline="-25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graphicFrame>
              <p:nvGraphicFramePr>
                <p:cNvPr id="69" name="对象 6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4705" y="5269"/>
                <a:ext cx="389" cy="3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6" name="" r:id="rId4" imgW="266700" imgH="266700" progId="Equation.KSEE3">
                        <p:embed/>
                      </p:oleObj>
                    </mc:Choice>
                    <mc:Fallback>
                      <p:oleObj name="" r:id="rId4" imgW="266700" imgH="266700" progId="Equation.KSEE3">
                        <p:embed/>
                        <p:pic>
                          <p:nvPicPr>
                            <p:cNvPr id="0" name="图片 1025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705" y="5269"/>
                              <a:ext cx="389" cy="38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0" name="对象 69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6670" y="5269"/>
                <a:ext cx="427" cy="3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5" name="" r:id="rId6" imgW="292100" imgH="266700" progId="Equation.KSEE3">
                        <p:embed/>
                      </p:oleObj>
                    </mc:Choice>
                    <mc:Fallback>
                      <p:oleObj name="" r:id="rId6" imgW="292100" imgH="266700" progId="Equation.KSEE3">
                        <p:embed/>
                        <p:pic>
                          <p:nvPicPr>
                            <p:cNvPr id="0" name="图片 1025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670" y="5269"/>
                              <a:ext cx="427" cy="38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91" name="对象 90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8598" y="5269"/>
                <a:ext cx="409" cy="3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3" name="" r:id="rId8" imgW="279400" imgH="266700" progId="Equation.KSEE3">
                        <p:embed/>
                      </p:oleObj>
                    </mc:Choice>
                    <mc:Fallback>
                      <p:oleObj name="" r:id="rId8" imgW="279400" imgH="266700" progId="Equation.KSEE3">
                        <p:embed/>
                        <p:pic>
                          <p:nvPicPr>
                            <p:cNvPr id="0" name="图片 1025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598" y="5269"/>
                              <a:ext cx="409" cy="38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1" name="对象 100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0971" y="5269"/>
                <a:ext cx="428" cy="3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" name="" r:id="rId10" imgW="292100" imgH="266700" progId="Equation.KSEE3">
                        <p:embed/>
                      </p:oleObj>
                    </mc:Choice>
                    <mc:Fallback>
                      <p:oleObj name="" r:id="rId10" imgW="292100" imgH="266700" progId="Equation.KSEE3">
                        <p:embed/>
                        <p:pic>
                          <p:nvPicPr>
                            <p:cNvPr id="0" name="图片 1025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971" y="5269"/>
                              <a:ext cx="428" cy="38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5" name="对象 10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4478" y="904"/>
                <a:ext cx="320" cy="3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7" name="" r:id="rId12" imgW="203200" imgH="241300" progId="Equation.KSEE3">
                        <p:embed/>
                      </p:oleObj>
                    </mc:Choice>
                    <mc:Fallback>
                      <p:oleObj name="" r:id="rId12" imgW="203200" imgH="241300" progId="Equation.KSEE3">
                        <p:embed/>
                        <p:pic>
                          <p:nvPicPr>
                            <p:cNvPr id="0" name="图片 1026"/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78" y="904"/>
                              <a:ext cx="320" cy="38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6" name="对象 105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6448" y="904"/>
                <a:ext cx="340" cy="3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9" name="" r:id="rId14" imgW="215900" imgH="241300" progId="Equation.KSEE3">
                        <p:embed/>
                      </p:oleObj>
                    </mc:Choice>
                    <mc:Fallback>
                      <p:oleObj name="" r:id="rId14" imgW="215900" imgH="241300" progId="Equation.KSEE3">
                        <p:embed/>
                        <p:pic>
                          <p:nvPicPr>
                            <p:cNvPr id="0" name="图片 1026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448" y="904"/>
                              <a:ext cx="340" cy="38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7" name="对象 106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8360" y="894"/>
                <a:ext cx="320" cy="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8" name="" r:id="rId16" imgW="203200" imgH="254000" progId="Equation.KSEE3">
                        <p:embed/>
                      </p:oleObj>
                    </mc:Choice>
                    <mc:Fallback>
                      <p:oleObj name="" r:id="rId16" imgW="203200" imgH="254000" progId="Equation.KSEE3">
                        <p:embed/>
                        <p:pic>
                          <p:nvPicPr>
                            <p:cNvPr id="0" name="图片 1026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360" y="894"/>
                              <a:ext cx="320" cy="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09" name="对象 10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0732" y="886"/>
                <a:ext cx="360" cy="3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0" name="" r:id="rId18" imgW="228600" imgH="241300" progId="Equation.KSEE3">
                        <p:embed/>
                      </p:oleObj>
                    </mc:Choice>
                    <mc:Fallback>
                      <p:oleObj name="" r:id="rId18" imgW="228600" imgH="241300" progId="Equation.KSEE3">
                        <p:embed/>
                        <p:pic>
                          <p:nvPicPr>
                            <p:cNvPr id="0" name="图片 1026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732" y="886"/>
                              <a:ext cx="360" cy="38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7" name="组合 126"/>
              <p:cNvGrpSpPr/>
              <p:nvPr/>
            </p:nvGrpSpPr>
            <p:grpSpPr>
              <a:xfrm>
                <a:off x="4036" y="8778"/>
                <a:ext cx="9613" cy="386"/>
                <a:chOff x="4036" y="8778"/>
                <a:chExt cx="9613" cy="386"/>
              </a:xfrm>
            </p:grpSpPr>
            <p:sp>
              <p:nvSpPr>
                <p:cNvPr id="113" name="椭圆 112"/>
                <p:cNvSpPr/>
                <p:nvPr/>
              </p:nvSpPr>
              <p:spPr>
                <a:xfrm>
                  <a:off x="4036" y="8915"/>
                  <a:ext cx="113" cy="113"/>
                </a:xfrm>
                <a:prstGeom prst="ellipse">
                  <a:avLst/>
                </a:prstGeom>
                <a:solidFill>
                  <a:srgbClr val="D2E5FA"/>
                </a:solidFill>
                <a:ln w="6350">
                  <a:solidFill>
                    <a:srgbClr val="1764A5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>
                  <a:off x="6491" y="8922"/>
                  <a:ext cx="113" cy="113"/>
                </a:xfrm>
                <a:prstGeom prst="ellipse">
                  <a:avLst/>
                </a:prstGeom>
                <a:solidFill>
                  <a:srgbClr val="FFD2CD"/>
                </a:solidFill>
                <a:ln w="6350">
                  <a:solidFill>
                    <a:srgbClr val="A20F00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>
                  <a:off x="8923" y="8922"/>
                  <a:ext cx="113" cy="113"/>
                </a:xfrm>
                <a:prstGeom prst="ellipse">
                  <a:avLst/>
                </a:prstGeom>
                <a:solidFill>
                  <a:srgbClr val="E1D2E5"/>
                </a:solidFill>
                <a:ln w="6350">
                  <a:solidFill>
                    <a:srgbClr val="9F6AA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8" name="文本框 117"/>
                <p:cNvSpPr txBox="1"/>
                <p:nvPr/>
              </p:nvSpPr>
              <p:spPr>
                <a:xfrm>
                  <a:off x="4374" y="8778"/>
                  <a:ext cx="1530" cy="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</a:rPr>
                    <a:t>Observed Data</a:t>
                  </a:r>
                  <a:endParaRPr lang="en-US" altLang="zh-CN" sz="1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19" name="文本框 118"/>
                <p:cNvSpPr txBox="1"/>
                <p:nvPr/>
              </p:nvSpPr>
              <p:spPr>
                <a:xfrm>
                  <a:off x="6698" y="8778"/>
                  <a:ext cx="1530" cy="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</a:rPr>
                    <a:t>Missing Data</a:t>
                  </a:r>
                  <a:endParaRPr lang="en-US" altLang="zh-CN" sz="1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20" name="文本框 119"/>
                <p:cNvSpPr txBox="1"/>
                <p:nvPr/>
              </p:nvSpPr>
              <p:spPr>
                <a:xfrm>
                  <a:off x="9207" y="8778"/>
                  <a:ext cx="1530" cy="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</a:rPr>
                    <a:t>Imputed Data</a:t>
                  </a:r>
                  <a:endParaRPr lang="en-US" altLang="zh-CN" sz="1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21" name="文本框 120"/>
                <p:cNvSpPr txBox="1"/>
                <p:nvPr/>
              </p:nvSpPr>
              <p:spPr>
                <a:xfrm>
                  <a:off x="12039" y="8778"/>
                  <a:ext cx="1611" cy="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</a:rPr>
                    <a:t>Graph Str</a:t>
                  </a:r>
                  <a:r>
                    <a:rPr lang="en-US" altLang="zh-CN" sz="1000">
                      <a:latin typeface="Times New Roman" panose="02020603050405020304" charset="0"/>
                      <a:cs typeface="Times New Roman" panose="02020603050405020304" charset="0"/>
                    </a:rPr>
                    <a:t>ucture</a:t>
                  </a:r>
                  <a:endParaRPr lang="en-US" altLang="zh-CN" sz="1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cxnSp>
              <p:nvCxnSpPr>
                <p:cNvPr id="126" name="直接连接符 125"/>
                <p:cNvCxnSpPr/>
                <p:nvPr/>
              </p:nvCxnSpPr>
              <p:spPr>
                <a:xfrm flipH="1">
                  <a:off x="11513" y="8979"/>
                  <a:ext cx="340" cy="0"/>
                </a:xfrm>
                <a:prstGeom prst="line">
                  <a:avLst/>
                </a:prstGeom>
                <a:solidFill>
                  <a:srgbClr val="B7C9D2"/>
                </a:solidFill>
                <a:ln>
                  <a:solidFill>
                    <a:srgbClr val="506B85"/>
                  </a:solidFill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椭圆 115"/>
                <p:cNvSpPr/>
                <p:nvPr/>
              </p:nvSpPr>
              <p:spPr>
                <a:xfrm>
                  <a:off x="11623" y="8922"/>
                  <a:ext cx="113" cy="113"/>
                </a:xfrm>
                <a:prstGeom prst="ellipse">
                  <a:avLst/>
                </a:prstGeom>
                <a:solidFill>
                  <a:srgbClr val="B7C9D2"/>
                </a:solidFill>
                <a:ln w="6350">
                  <a:solidFill>
                    <a:srgbClr val="4F626B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9" name="矩形 128"/>
            <p:cNvSpPr/>
            <p:nvPr/>
          </p:nvSpPr>
          <p:spPr>
            <a:xfrm>
              <a:off x="3968" y="9256"/>
              <a:ext cx="249" cy="249"/>
            </a:xfrm>
            <a:prstGeom prst="rect">
              <a:avLst/>
            </a:prstGeom>
            <a:solidFill>
              <a:srgbClr val="D9E8FC"/>
            </a:solidFill>
            <a:ln>
              <a:solidFill>
                <a:srgbClr val="90B9ED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7055" y="9256"/>
              <a:ext cx="249" cy="249"/>
            </a:xfrm>
            <a:prstGeom prst="rect">
              <a:avLst/>
            </a:prstGeom>
            <a:solidFill>
              <a:srgbClr val="FFF2CC"/>
            </a:solidFill>
            <a:ln>
              <a:solidFill>
                <a:srgbClr val="FFD88B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0589" y="9256"/>
              <a:ext cx="249" cy="249"/>
            </a:xfrm>
            <a:prstGeom prst="rect">
              <a:avLst/>
            </a:prstGeom>
            <a:solidFill>
              <a:srgbClr val="D5E8D4"/>
            </a:solidFill>
            <a:ln>
              <a:solidFill>
                <a:srgbClr val="93BF8F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4102" y="9197"/>
              <a:ext cx="302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>
                  <a:latin typeface="Times New Roman" panose="02020603050405020304" charset="0"/>
                  <a:cs typeface="Times New Roman" panose="02020603050405020304" charset="0"/>
                </a:rPr>
                <a:t>Bidirectional Recurrent Network</a:t>
              </a:r>
              <a:endParaRPr lang="en-US" altLang="zh-CN" sz="1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7220" y="9197"/>
              <a:ext cx="342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>
                  <a:latin typeface="Times New Roman" panose="02020603050405020304" charset="0"/>
                  <a:cs typeface="Times New Roman" panose="02020603050405020304" charset="0"/>
                </a:rPr>
                <a:t>Dynamic Graph Convolution Network</a:t>
              </a:r>
              <a:endParaRPr lang="en-US" altLang="zh-CN" sz="1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10755" y="9197"/>
              <a:ext cx="2471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>
                  <a:latin typeface="Times New Roman" panose="02020603050405020304" charset="0"/>
                  <a:cs typeface="Times New Roman" panose="02020603050405020304" charset="0"/>
                </a:rPr>
                <a:t>External Memory Network</a:t>
              </a:r>
              <a:endParaRPr lang="en-US" altLang="zh-CN" sz="1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34695" y="3429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560" y="44450"/>
            <a:ext cx="6501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LSTNet 长期和短期时间序列网络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395605" y="24206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908685"/>
            <a:ext cx="8453755" cy="3638550"/>
          </a:xfrm>
          <a:prstGeom prst="rect">
            <a:avLst/>
          </a:prstGeom>
        </p:spPr>
      </p:pic>
      <p:grpSp>
        <p:nvGrpSpPr>
          <p:cNvPr id="166" name="组合 165"/>
          <p:cNvGrpSpPr/>
          <p:nvPr/>
        </p:nvGrpSpPr>
        <p:grpSpPr>
          <a:xfrm>
            <a:off x="1907540" y="4941570"/>
            <a:ext cx="8054340" cy="3558540"/>
            <a:chOff x="6260" y="4804"/>
            <a:chExt cx="12684" cy="5604"/>
          </a:xfrm>
        </p:grpSpPr>
        <p:grpSp>
          <p:nvGrpSpPr>
            <p:cNvPr id="147" name="组合 146"/>
            <p:cNvGrpSpPr/>
            <p:nvPr/>
          </p:nvGrpSpPr>
          <p:grpSpPr>
            <a:xfrm>
              <a:off x="6260" y="5726"/>
              <a:ext cx="12685" cy="4682"/>
              <a:chOff x="6260" y="5726"/>
              <a:chExt cx="12685" cy="4682"/>
            </a:xfrm>
          </p:grpSpPr>
          <p:grpSp>
            <p:nvGrpSpPr>
              <p:cNvPr id="208" name="组合 207"/>
              <p:cNvGrpSpPr/>
              <p:nvPr/>
            </p:nvGrpSpPr>
            <p:grpSpPr>
              <a:xfrm>
                <a:off x="6260" y="5909"/>
                <a:ext cx="6549" cy="4368"/>
                <a:chOff x="5613" y="6589"/>
                <a:chExt cx="6549" cy="4368"/>
              </a:xfrm>
            </p:grpSpPr>
            <p:grpSp>
              <p:nvGrpSpPr>
                <p:cNvPr id="184" name="组合 183"/>
                <p:cNvGrpSpPr/>
                <p:nvPr/>
              </p:nvGrpSpPr>
              <p:grpSpPr>
                <a:xfrm>
                  <a:off x="5613" y="6589"/>
                  <a:ext cx="5119" cy="3404"/>
                  <a:chOff x="5613" y="6589"/>
                  <a:chExt cx="5119" cy="3404"/>
                </a:xfrm>
              </p:grpSpPr>
              <p:grpSp>
                <p:nvGrpSpPr>
                  <p:cNvPr id="158" name="组合 157"/>
                  <p:cNvGrpSpPr/>
                  <p:nvPr/>
                </p:nvGrpSpPr>
                <p:grpSpPr>
                  <a:xfrm>
                    <a:off x="9922" y="6589"/>
                    <a:ext cx="810" cy="3400"/>
                    <a:chOff x="9922" y="6534"/>
                    <a:chExt cx="810" cy="3400"/>
                  </a:xfrm>
                </p:grpSpPr>
                <p:grpSp>
                  <p:nvGrpSpPr>
                    <p:cNvPr id="129" name="组合 128"/>
                    <p:cNvGrpSpPr/>
                    <p:nvPr/>
                  </p:nvGrpSpPr>
                  <p:grpSpPr>
                    <a:xfrm>
                      <a:off x="9922" y="6534"/>
                      <a:ext cx="340" cy="2040"/>
                      <a:chOff x="9922" y="5967"/>
                      <a:chExt cx="340" cy="2040"/>
                    </a:xfrm>
                    <a:solidFill>
                      <a:schemeClr val="bg1"/>
                    </a:solidFill>
                  </p:grpSpPr>
                  <p:grpSp>
                    <p:nvGrpSpPr>
                      <p:cNvPr id="127" name="组合 126"/>
                      <p:cNvGrpSpPr/>
                      <p:nvPr/>
                    </p:nvGrpSpPr>
                    <p:grpSpPr>
                      <a:xfrm>
                        <a:off x="9922" y="5967"/>
                        <a:ext cx="340" cy="2041"/>
                        <a:chOff x="9355" y="7101"/>
                        <a:chExt cx="340" cy="2041"/>
                      </a:xfrm>
                      <a:grpFill/>
                    </p:grpSpPr>
                    <p:sp>
                      <p:nvSpPr>
                        <p:cNvPr id="121" name="矩形 120"/>
                        <p:cNvSpPr/>
                        <p:nvPr/>
                      </p:nvSpPr>
                      <p:spPr>
                        <a:xfrm>
                          <a:off x="9355" y="7101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22" name="矩形 121"/>
                        <p:cNvSpPr/>
                        <p:nvPr/>
                      </p:nvSpPr>
                      <p:spPr>
                        <a:xfrm>
                          <a:off x="9355" y="7441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23" name="矩形 122"/>
                        <p:cNvSpPr/>
                        <p:nvPr/>
                      </p:nvSpPr>
                      <p:spPr>
                        <a:xfrm>
                          <a:off x="9355" y="7781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24" name="矩形 123"/>
                        <p:cNvSpPr/>
                        <p:nvPr/>
                      </p:nvSpPr>
                      <p:spPr>
                        <a:xfrm>
                          <a:off x="9355" y="8121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25" name="矩形 124"/>
                        <p:cNvSpPr/>
                        <p:nvPr/>
                      </p:nvSpPr>
                      <p:spPr>
                        <a:xfrm>
                          <a:off x="9355" y="8462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26" name="矩形 125"/>
                        <p:cNvSpPr/>
                        <p:nvPr/>
                      </p:nvSpPr>
                      <p:spPr>
                        <a:xfrm>
                          <a:off x="9355" y="8802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28" name="矩形 127"/>
                      <p:cNvSpPr/>
                      <p:nvPr/>
                    </p:nvSpPr>
                    <p:spPr>
                      <a:xfrm>
                        <a:off x="9922" y="6988"/>
                        <a:ext cx="340" cy="340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FFC000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131" name="组合 130"/>
                    <p:cNvGrpSpPr/>
                    <p:nvPr/>
                  </p:nvGrpSpPr>
                  <p:grpSpPr>
                    <a:xfrm rot="0">
                      <a:off x="10080" y="6987"/>
                      <a:ext cx="340" cy="2041"/>
                      <a:chOff x="9355" y="7101"/>
                      <a:chExt cx="340" cy="2041"/>
                    </a:xfrm>
                    <a:solidFill>
                      <a:schemeClr val="bg1"/>
                    </a:solidFill>
                  </p:grpSpPr>
                  <p:sp>
                    <p:nvSpPr>
                      <p:cNvPr id="132" name="矩形 131"/>
                      <p:cNvSpPr/>
                      <p:nvPr/>
                    </p:nvSpPr>
                    <p:spPr>
                      <a:xfrm>
                        <a:off x="9355" y="7101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3" name="矩形 132"/>
                      <p:cNvSpPr/>
                      <p:nvPr/>
                    </p:nvSpPr>
                    <p:spPr>
                      <a:xfrm>
                        <a:off x="9355" y="7441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4" name="矩形 133"/>
                      <p:cNvSpPr/>
                      <p:nvPr/>
                    </p:nvSpPr>
                    <p:spPr>
                      <a:xfrm>
                        <a:off x="9355" y="7781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5" name="矩形 134"/>
                      <p:cNvSpPr/>
                      <p:nvPr/>
                    </p:nvSpPr>
                    <p:spPr>
                      <a:xfrm>
                        <a:off x="9355" y="8121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6" name="矩形 135"/>
                      <p:cNvSpPr/>
                      <p:nvPr/>
                    </p:nvSpPr>
                    <p:spPr>
                      <a:xfrm>
                        <a:off x="9355" y="8462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7" name="矩形 136"/>
                      <p:cNvSpPr/>
                      <p:nvPr/>
                    </p:nvSpPr>
                    <p:spPr>
                      <a:xfrm>
                        <a:off x="9355" y="8802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140" name="组合 139"/>
                    <p:cNvGrpSpPr/>
                    <p:nvPr/>
                  </p:nvGrpSpPr>
                  <p:grpSpPr>
                    <a:xfrm rot="0">
                      <a:off x="10233" y="7441"/>
                      <a:ext cx="340" cy="2041"/>
                      <a:chOff x="9355" y="7101"/>
                      <a:chExt cx="340" cy="2041"/>
                    </a:xfrm>
                    <a:solidFill>
                      <a:schemeClr val="bg1"/>
                    </a:solidFill>
                  </p:grpSpPr>
                  <p:sp>
                    <p:nvSpPr>
                      <p:cNvPr id="141" name="矩形 140"/>
                      <p:cNvSpPr/>
                      <p:nvPr/>
                    </p:nvSpPr>
                    <p:spPr>
                      <a:xfrm>
                        <a:off x="9355" y="7101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2" name="矩形 141"/>
                      <p:cNvSpPr/>
                      <p:nvPr/>
                    </p:nvSpPr>
                    <p:spPr>
                      <a:xfrm>
                        <a:off x="9355" y="7441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3" name="矩形 142"/>
                      <p:cNvSpPr/>
                      <p:nvPr/>
                    </p:nvSpPr>
                    <p:spPr>
                      <a:xfrm>
                        <a:off x="9355" y="7781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4" name="矩形 143"/>
                      <p:cNvSpPr/>
                      <p:nvPr/>
                    </p:nvSpPr>
                    <p:spPr>
                      <a:xfrm>
                        <a:off x="9355" y="8121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5" name="矩形 144"/>
                      <p:cNvSpPr/>
                      <p:nvPr/>
                    </p:nvSpPr>
                    <p:spPr>
                      <a:xfrm>
                        <a:off x="9355" y="8462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6" name="矩形 145"/>
                      <p:cNvSpPr/>
                      <p:nvPr/>
                    </p:nvSpPr>
                    <p:spPr>
                      <a:xfrm>
                        <a:off x="9355" y="8802"/>
                        <a:ext cx="340" cy="340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FABAB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148" name="组合 147"/>
                    <p:cNvGrpSpPr/>
                    <p:nvPr/>
                  </p:nvGrpSpPr>
                  <p:grpSpPr>
                    <a:xfrm>
                      <a:off x="10392" y="7894"/>
                      <a:ext cx="340" cy="2041"/>
                      <a:chOff x="9922" y="5967"/>
                      <a:chExt cx="340" cy="2041"/>
                    </a:xfrm>
                    <a:solidFill>
                      <a:schemeClr val="bg1"/>
                    </a:solidFill>
                  </p:grpSpPr>
                  <p:grpSp>
                    <p:nvGrpSpPr>
                      <p:cNvPr id="149" name="组合 148"/>
                      <p:cNvGrpSpPr/>
                      <p:nvPr/>
                    </p:nvGrpSpPr>
                    <p:grpSpPr>
                      <a:xfrm>
                        <a:off x="9922" y="5967"/>
                        <a:ext cx="340" cy="2041"/>
                        <a:chOff x="9355" y="7101"/>
                        <a:chExt cx="340" cy="2041"/>
                      </a:xfrm>
                      <a:grpFill/>
                    </p:grpSpPr>
                    <p:sp>
                      <p:nvSpPr>
                        <p:cNvPr id="150" name="矩形 149"/>
                        <p:cNvSpPr/>
                        <p:nvPr/>
                      </p:nvSpPr>
                      <p:spPr>
                        <a:xfrm>
                          <a:off x="9355" y="7101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51" name="矩形 150"/>
                        <p:cNvSpPr/>
                        <p:nvPr/>
                      </p:nvSpPr>
                      <p:spPr>
                        <a:xfrm>
                          <a:off x="9355" y="7441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52" name="矩形 151"/>
                        <p:cNvSpPr/>
                        <p:nvPr/>
                      </p:nvSpPr>
                      <p:spPr>
                        <a:xfrm>
                          <a:off x="9355" y="7781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53" name="矩形 152"/>
                        <p:cNvSpPr/>
                        <p:nvPr/>
                      </p:nvSpPr>
                      <p:spPr>
                        <a:xfrm>
                          <a:off x="9355" y="8121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54" name="矩形 153"/>
                        <p:cNvSpPr/>
                        <p:nvPr/>
                      </p:nvSpPr>
                      <p:spPr>
                        <a:xfrm>
                          <a:off x="9355" y="8462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55" name="矩形 154"/>
                        <p:cNvSpPr/>
                        <p:nvPr/>
                      </p:nvSpPr>
                      <p:spPr>
                        <a:xfrm>
                          <a:off x="9355" y="8802"/>
                          <a:ext cx="340" cy="340"/>
                        </a:xfrm>
                        <a:prstGeom prst="rect">
                          <a:avLst/>
                        </a:prstGeom>
                        <a:grpFill/>
                        <a:ln>
                          <a:solidFill>
                            <a:srgbClr val="AFABAB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56" name="矩形 155"/>
                      <p:cNvSpPr/>
                      <p:nvPr/>
                    </p:nvSpPr>
                    <p:spPr>
                      <a:xfrm>
                        <a:off x="9922" y="7668"/>
                        <a:ext cx="340" cy="340"/>
                      </a:xfrm>
                      <a:prstGeom prst="rect">
                        <a:avLst/>
                      </a:prstGeom>
                      <a:grpFill/>
                      <a:ln w="19050">
                        <a:solidFill>
                          <a:srgbClr val="FF0A0A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157" name="矩形 156"/>
                    <p:cNvSpPr/>
                    <p:nvPr/>
                  </p:nvSpPr>
                  <p:spPr>
                    <a:xfrm>
                      <a:off x="10392" y="7895"/>
                      <a:ext cx="340" cy="3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rgbClr val="FF0A0A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62" name="组合 161"/>
                  <p:cNvGrpSpPr/>
                  <p:nvPr/>
                </p:nvGrpSpPr>
                <p:grpSpPr>
                  <a:xfrm>
                    <a:off x="5613" y="6819"/>
                    <a:ext cx="3120" cy="3061"/>
                    <a:chOff x="5613" y="6819"/>
                    <a:chExt cx="3120" cy="3061"/>
                  </a:xfrm>
                </p:grpSpPr>
                <p:grpSp>
                  <p:nvGrpSpPr>
                    <p:cNvPr id="120" name="组合 119"/>
                    <p:cNvGrpSpPr/>
                    <p:nvPr/>
                  </p:nvGrpSpPr>
                  <p:grpSpPr>
                    <a:xfrm>
                      <a:off x="5613" y="6819"/>
                      <a:ext cx="3120" cy="3061"/>
                      <a:chOff x="6577" y="6988"/>
                      <a:chExt cx="3120" cy="3061"/>
                    </a:xfrm>
                  </p:grpSpPr>
                  <p:grpSp>
                    <p:nvGrpSpPr>
                      <p:cNvPr id="117" name="组合 116"/>
                      <p:cNvGrpSpPr/>
                      <p:nvPr/>
                    </p:nvGrpSpPr>
                    <p:grpSpPr>
                      <a:xfrm>
                        <a:off x="7650" y="6988"/>
                        <a:ext cx="2047" cy="3061"/>
                        <a:chOff x="7650" y="6988"/>
                        <a:chExt cx="2047" cy="3061"/>
                      </a:xfrm>
                    </p:grpSpPr>
                    <p:grpSp>
                      <p:nvGrpSpPr>
                        <p:cNvPr id="113" name="组合 112"/>
                        <p:cNvGrpSpPr/>
                        <p:nvPr/>
                      </p:nvGrpSpPr>
                      <p:grpSpPr>
                        <a:xfrm>
                          <a:off x="7653" y="6988"/>
                          <a:ext cx="2041" cy="3061"/>
                          <a:chOff x="8107" y="7328"/>
                          <a:chExt cx="2041" cy="3061"/>
                        </a:xfrm>
                      </p:grpSpPr>
                      <p:sp>
                        <p:nvSpPr>
                          <p:cNvPr id="2" name="矩形 1"/>
                          <p:cNvSpPr/>
                          <p:nvPr/>
                        </p:nvSpPr>
                        <p:spPr>
                          <a:xfrm>
                            <a:off x="8107" y="766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" name="矩形 2"/>
                          <p:cNvSpPr/>
                          <p:nvPr/>
                        </p:nvSpPr>
                        <p:spPr>
                          <a:xfrm>
                            <a:off x="9808" y="766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" name="矩形 3"/>
                          <p:cNvSpPr/>
                          <p:nvPr/>
                        </p:nvSpPr>
                        <p:spPr>
                          <a:xfrm>
                            <a:off x="8448" y="766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" name="矩形 4"/>
                          <p:cNvSpPr/>
                          <p:nvPr/>
                        </p:nvSpPr>
                        <p:spPr>
                          <a:xfrm>
                            <a:off x="8788" y="766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6" name="矩形 5"/>
                          <p:cNvSpPr/>
                          <p:nvPr/>
                        </p:nvSpPr>
                        <p:spPr>
                          <a:xfrm>
                            <a:off x="9128" y="766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" name="矩形 6"/>
                          <p:cNvSpPr/>
                          <p:nvPr/>
                        </p:nvSpPr>
                        <p:spPr>
                          <a:xfrm>
                            <a:off x="9469" y="766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65" name="矩形 64"/>
                          <p:cNvSpPr/>
                          <p:nvPr/>
                        </p:nvSpPr>
                        <p:spPr>
                          <a:xfrm>
                            <a:off x="8107" y="800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66" name="矩形 65"/>
                          <p:cNvSpPr/>
                          <p:nvPr/>
                        </p:nvSpPr>
                        <p:spPr>
                          <a:xfrm>
                            <a:off x="9808" y="800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67" name="矩形 66"/>
                          <p:cNvSpPr/>
                          <p:nvPr/>
                        </p:nvSpPr>
                        <p:spPr>
                          <a:xfrm>
                            <a:off x="8448" y="800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68" name="矩形 67"/>
                          <p:cNvSpPr/>
                          <p:nvPr/>
                        </p:nvSpPr>
                        <p:spPr>
                          <a:xfrm>
                            <a:off x="8788" y="800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69" name="矩形 68"/>
                          <p:cNvSpPr/>
                          <p:nvPr/>
                        </p:nvSpPr>
                        <p:spPr>
                          <a:xfrm>
                            <a:off x="9128" y="800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0" name="矩形 69"/>
                          <p:cNvSpPr/>
                          <p:nvPr/>
                        </p:nvSpPr>
                        <p:spPr>
                          <a:xfrm>
                            <a:off x="9469" y="800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1" name="矩形 70"/>
                          <p:cNvSpPr/>
                          <p:nvPr/>
                        </p:nvSpPr>
                        <p:spPr>
                          <a:xfrm>
                            <a:off x="8107" y="834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2" name="矩形 71"/>
                          <p:cNvSpPr/>
                          <p:nvPr/>
                        </p:nvSpPr>
                        <p:spPr>
                          <a:xfrm>
                            <a:off x="9808" y="834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3" name="矩形 72"/>
                          <p:cNvSpPr/>
                          <p:nvPr/>
                        </p:nvSpPr>
                        <p:spPr>
                          <a:xfrm>
                            <a:off x="8448" y="834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4" name="矩形 73"/>
                          <p:cNvSpPr/>
                          <p:nvPr/>
                        </p:nvSpPr>
                        <p:spPr>
                          <a:xfrm>
                            <a:off x="8788" y="834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5" name="矩形 74"/>
                          <p:cNvSpPr/>
                          <p:nvPr/>
                        </p:nvSpPr>
                        <p:spPr>
                          <a:xfrm>
                            <a:off x="9128" y="834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6" name="矩形 75"/>
                          <p:cNvSpPr/>
                          <p:nvPr/>
                        </p:nvSpPr>
                        <p:spPr>
                          <a:xfrm>
                            <a:off x="9469" y="834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7" name="矩形 76"/>
                          <p:cNvSpPr/>
                          <p:nvPr/>
                        </p:nvSpPr>
                        <p:spPr>
                          <a:xfrm>
                            <a:off x="8107" y="868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8" name="矩形 77"/>
                          <p:cNvSpPr/>
                          <p:nvPr/>
                        </p:nvSpPr>
                        <p:spPr>
                          <a:xfrm>
                            <a:off x="9808" y="868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79" name="矩形 78"/>
                          <p:cNvSpPr/>
                          <p:nvPr/>
                        </p:nvSpPr>
                        <p:spPr>
                          <a:xfrm>
                            <a:off x="8448" y="868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0" name="矩形 79"/>
                          <p:cNvSpPr/>
                          <p:nvPr/>
                        </p:nvSpPr>
                        <p:spPr>
                          <a:xfrm>
                            <a:off x="8788" y="868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1" name="矩形 80"/>
                          <p:cNvSpPr/>
                          <p:nvPr/>
                        </p:nvSpPr>
                        <p:spPr>
                          <a:xfrm>
                            <a:off x="9128" y="868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2" name="矩形 81"/>
                          <p:cNvSpPr/>
                          <p:nvPr/>
                        </p:nvSpPr>
                        <p:spPr>
                          <a:xfrm>
                            <a:off x="9469" y="868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3" name="矩形 82"/>
                          <p:cNvSpPr/>
                          <p:nvPr/>
                        </p:nvSpPr>
                        <p:spPr>
                          <a:xfrm>
                            <a:off x="8107" y="902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4" name="矩形 83"/>
                          <p:cNvSpPr/>
                          <p:nvPr/>
                        </p:nvSpPr>
                        <p:spPr>
                          <a:xfrm>
                            <a:off x="9808" y="902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5" name="矩形 84"/>
                          <p:cNvSpPr/>
                          <p:nvPr/>
                        </p:nvSpPr>
                        <p:spPr>
                          <a:xfrm>
                            <a:off x="8448" y="902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6" name="矩形 85"/>
                          <p:cNvSpPr/>
                          <p:nvPr/>
                        </p:nvSpPr>
                        <p:spPr>
                          <a:xfrm>
                            <a:off x="8788" y="902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7" name="矩形 86"/>
                          <p:cNvSpPr/>
                          <p:nvPr/>
                        </p:nvSpPr>
                        <p:spPr>
                          <a:xfrm>
                            <a:off x="9128" y="902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8" name="矩形 87"/>
                          <p:cNvSpPr/>
                          <p:nvPr/>
                        </p:nvSpPr>
                        <p:spPr>
                          <a:xfrm>
                            <a:off x="9469" y="902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9" name="矩形 88"/>
                          <p:cNvSpPr/>
                          <p:nvPr/>
                        </p:nvSpPr>
                        <p:spPr>
                          <a:xfrm>
                            <a:off x="8107" y="936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0" name="矩形 89"/>
                          <p:cNvSpPr/>
                          <p:nvPr/>
                        </p:nvSpPr>
                        <p:spPr>
                          <a:xfrm>
                            <a:off x="9808" y="936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1" name="矩形 90"/>
                          <p:cNvSpPr/>
                          <p:nvPr/>
                        </p:nvSpPr>
                        <p:spPr>
                          <a:xfrm>
                            <a:off x="8448" y="936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2" name="矩形 91"/>
                          <p:cNvSpPr/>
                          <p:nvPr/>
                        </p:nvSpPr>
                        <p:spPr>
                          <a:xfrm>
                            <a:off x="8788" y="936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3" name="矩形 92"/>
                          <p:cNvSpPr/>
                          <p:nvPr/>
                        </p:nvSpPr>
                        <p:spPr>
                          <a:xfrm>
                            <a:off x="9128" y="936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4" name="矩形 93"/>
                          <p:cNvSpPr/>
                          <p:nvPr/>
                        </p:nvSpPr>
                        <p:spPr>
                          <a:xfrm>
                            <a:off x="9469" y="936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5" name="矩形 94"/>
                          <p:cNvSpPr/>
                          <p:nvPr/>
                        </p:nvSpPr>
                        <p:spPr>
                          <a:xfrm>
                            <a:off x="8107" y="970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6" name="矩形 95"/>
                          <p:cNvSpPr/>
                          <p:nvPr/>
                        </p:nvSpPr>
                        <p:spPr>
                          <a:xfrm>
                            <a:off x="9808" y="970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7" name="矩形 96"/>
                          <p:cNvSpPr/>
                          <p:nvPr/>
                        </p:nvSpPr>
                        <p:spPr>
                          <a:xfrm>
                            <a:off x="8448" y="970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8" name="矩形 97"/>
                          <p:cNvSpPr/>
                          <p:nvPr/>
                        </p:nvSpPr>
                        <p:spPr>
                          <a:xfrm>
                            <a:off x="8788" y="970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9" name="矩形 98"/>
                          <p:cNvSpPr/>
                          <p:nvPr/>
                        </p:nvSpPr>
                        <p:spPr>
                          <a:xfrm>
                            <a:off x="9128" y="970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0" name="矩形 99"/>
                          <p:cNvSpPr/>
                          <p:nvPr/>
                        </p:nvSpPr>
                        <p:spPr>
                          <a:xfrm>
                            <a:off x="9469" y="970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1" name="矩形 100"/>
                          <p:cNvSpPr/>
                          <p:nvPr/>
                        </p:nvSpPr>
                        <p:spPr>
                          <a:xfrm>
                            <a:off x="8107" y="1004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2" name="矩形 101"/>
                          <p:cNvSpPr/>
                          <p:nvPr/>
                        </p:nvSpPr>
                        <p:spPr>
                          <a:xfrm>
                            <a:off x="9808" y="1004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" name="矩形 102"/>
                          <p:cNvSpPr/>
                          <p:nvPr/>
                        </p:nvSpPr>
                        <p:spPr>
                          <a:xfrm>
                            <a:off x="8448" y="1004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4" name="矩形 103"/>
                          <p:cNvSpPr/>
                          <p:nvPr/>
                        </p:nvSpPr>
                        <p:spPr>
                          <a:xfrm>
                            <a:off x="8788" y="1004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5" name="矩形 104"/>
                          <p:cNvSpPr/>
                          <p:nvPr/>
                        </p:nvSpPr>
                        <p:spPr>
                          <a:xfrm>
                            <a:off x="9128" y="1004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6" name="矩形 105"/>
                          <p:cNvSpPr/>
                          <p:nvPr/>
                        </p:nvSpPr>
                        <p:spPr>
                          <a:xfrm>
                            <a:off x="9469" y="10049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7" name="矩形 106"/>
                          <p:cNvSpPr/>
                          <p:nvPr/>
                        </p:nvSpPr>
                        <p:spPr>
                          <a:xfrm>
                            <a:off x="8107" y="732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8" name="矩形 107"/>
                          <p:cNvSpPr/>
                          <p:nvPr/>
                        </p:nvSpPr>
                        <p:spPr>
                          <a:xfrm>
                            <a:off x="9808" y="732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9" name="矩形 108"/>
                          <p:cNvSpPr/>
                          <p:nvPr/>
                        </p:nvSpPr>
                        <p:spPr>
                          <a:xfrm>
                            <a:off x="8448" y="732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10" name="矩形 109"/>
                          <p:cNvSpPr/>
                          <p:nvPr/>
                        </p:nvSpPr>
                        <p:spPr>
                          <a:xfrm>
                            <a:off x="8788" y="732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11" name="矩形 110"/>
                          <p:cNvSpPr/>
                          <p:nvPr/>
                        </p:nvSpPr>
                        <p:spPr>
                          <a:xfrm>
                            <a:off x="9128" y="732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12" name="矩形 111"/>
                          <p:cNvSpPr/>
                          <p:nvPr/>
                        </p:nvSpPr>
                        <p:spPr>
                          <a:xfrm>
                            <a:off x="9469" y="7328"/>
                            <a:ext cx="34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AFABAB"/>
                            </a:solidFill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</a:extLst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sp>
                      <p:nvSpPr>
                        <p:cNvPr id="114" name="矩形 113"/>
                        <p:cNvSpPr/>
                        <p:nvPr/>
                      </p:nvSpPr>
                      <p:spPr>
                        <a:xfrm>
                          <a:off x="7653" y="6988"/>
                          <a:ext cx="2044" cy="680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0A0A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5" name="矩形 114"/>
                        <p:cNvSpPr/>
                        <p:nvPr/>
                      </p:nvSpPr>
                      <p:spPr>
                        <a:xfrm>
                          <a:off x="7650" y="9369"/>
                          <a:ext cx="2044" cy="680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0A0A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116" name="矩形 115"/>
                        <p:cNvSpPr/>
                        <p:nvPr/>
                      </p:nvSpPr>
                      <p:spPr>
                        <a:xfrm>
                          <a:off x="7650" y="8009"/>
                          <a:ext cx="2044" cy="680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rgbClr val="FFC000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cxnSp>
                    <p:nvCxnSpPr>
                      <p:cNvPr id="118" name="直接箭头连接符 117"/>
                      <p:cNvCxnSpPr/>
                      <p:nvPr/>
                    </p:nvCxnSpPr>
                    <p:spPr>
                      <a:xfrm>
                        <a:off x="7427" y="6988"/>
                        <a:ext cx="0" cy="306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9" name="文本框 118"/>
                      <p:cNvSpPr txBox="1"/>
                      <p:nvPr/>
                    </p:nvSpPr>
                    <p:spPr>
                      <a:xfrm>
                        <a:off x="6577" y="8132"/>
                        <a:ext cx="939" cy="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pPr algn="ctr"/>
                        <a:r>
                          <a:rPr lang="en-US" altLang="zh-CN" sz="1400"/>
                          <a:t>Time</a:t>
                        </a:r>
                        <a:endParaRPr lang="en-US" altLang="zh-CN" sz="1400"/>
                      </a:p>
                    </p:txBody>
                  </p:sp>
                </p:grpSp>
                <p:sp>
                  <p:nvSpPr>
                    <p:cNvPr id="160" name="下箭头 159"/>
                    <p:cNvSpPr/>
                    <p:nvPr/>
                  </p:nvSpPr>
                  <p:spPr>
                    <a:xfrm>
                      <a:off x="7540" y="7328"/>
                      <a:ext cx="337" cy="457"/>
                    </a:xfrm>
                    <a:prstGeom prst="downArrow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75AB49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61" name="下箭头 160"/>
                    <p:cNvSpPr/>
                    <p:nvPr/>
                  </p:nvSpPr>
                  <p:spPr>
                    <a:xfrm>
                      <a:off x="7540" y="8290"/>
                      <a:ext cx="337" cy="457"/>
                    </a:xfrm>
                    <a:prstGeom prst="downArrow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75AB49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cxnSp>
                <p:nvCxnSpPr>
                  <p:cNvPr id="167" name="直接连接符 166"/>
                  <p:cNvCxnSpPr>
                    <a:stCxn id="163" idx="6"/>
                    <a:endCxn id="175" idx="2"/>
                  </p:cNvCxnSpPr>
                  <p:nvPr/>
                </p:nvCxnSpPr>
                <p:spPr>
                  <a:xfrm>
                    <a:off x="8733" y="6818"/>
                    <a:ext cx="1659" cy="1137"/>
                  </a:xfrm>
                  <a:prstGeom prst="line">
                    <a:avLst/>
                  </a:prstGeom>
                  <a:ln>
                    <a:solidFill>
                      <a:srgbClr val="FF0A0A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接连接符 167"/>
                  <p:cNvCxnSpPr>
                    <a:stCxn id="164" idx="6"/>
                    <a:endCxn id="176" idx="2"/>
                  </p:cNvCxnSpPr>
                  <p:nvPr/>
                </p:nvCxnSpPr>
                <p:spPr>
                  <a:xfrm>
                    <a:off x="8733" y="7497"/>
                    <a:ext cx="1659" cy="795"/>
                  </a:xfrm>
                  <a:prstGeom prst="line">
                    <a:avLst/>
                  </a:prstGeom>
                  <a:ln>
                    <a:solidFill>
                      <a:srgbClr val="FF0A0A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直接连接符 168"/>
                  <p:cNvCxnSpPr>
                    <a:stCxn id="172" idx="6"/>
                    <a:endCxn id="174" idx="2"/>
                  </p:cNvCxnSpPr>
                  <p:nvPr/>
                </p:nvCxnSpPr>
                <p:spPr>
                  <a:xfrm>
                    <a:off x="8733" y="9881"/>
                    <a:ext cx="1658" cy="112"/>
                  </a:xfrm>
                  <a:prstGeom prst="line">
                    <a:avLst/>
                  </a:prstGeom>
                  <a:ln>
                    <a:solidFill>
                      <a:srgbClr val="FF0A0A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直接连接符 169"/>
                  <p:cNvCxnSpPr>
                    <a:stCxn id="171" idx="6"/>
                    <a:endCxn id="173" idx="2"/>
                  </p:cNvCxnSpPr>
                  <p:nvPr/>
                </p:nvCxnSpPr>
                <p:spPr>
                  <a:xfrm>
                    <a:off x="8733" y="9199"/>
                    <a:ext cx="1658" cy="453"/>
                  </a:xfrm>
                  <a:prstGeom prst="line">
                    <a:avLst/>
                  </a:prstGeom>
                  <a:ln>
                    <a:solidFill>
                      <a:srgbClr val="FF0A0A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直接连接符 181"/>
                  <p:cNvCxnSpPr>
                    <a:stCxn id="177" idx="6"/>
                    <a:endCxn id="180" idx="2"/>
                  </p:cNvCxnSpPr>
                  <p:nvPr/>
                </p:nvCxnSpPr>
                <p:spPr>
                  <a:xfrm flipV="1">
                    <a:off x="8730" y="7615"/>
                    <a:ext cx="1192" cy="223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直接连接符 182"/>
                  <p:cNvCxnSpPr>
                    <a:stCxn id="178" idx="6"/>
                    <a:endCxn id="181" idx="2"/>
                  </p:cNvCxnSpPr>
                  <p:nvPr/>
                </p:nvCxnSpPr>
                <p:spPr>
                  <a:xfrm flipV="1">
                    <a:off x="8730" y="7955"/>
                    <a:ext cx="1192" cy="572"/>
                  </a:xfrm>
                  <a:prstGeom prst="line">
                    <a:avLst/>
                  </a:prstGeom>
                  <a:ln>
                    <a:solidFill>
                      <a:srgbClr val="FFC000"/>
                    </a:solidFill>
                    <a:prstDash val="sysDash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9" name="组合 198"/>
                <p:cNvGrpSpPr/>
                <p:nvPr/>
              </p:nvGrpSpPr>
              <p:grpSpPr>
                <a:xfrm>
                  <a:off x="11936" y="6604"/>
                  <a:ext cx="226" cy="2651"/>
                  <a:chOff x="12224" y="820"/>
                  <a:chExt cx="226" cy="2651"/>
                </a:xfrm>
              </p:grpSpPr>
              <p:sp>
                <p:nvSpPr>
                  <p:cNvPr id="185" name="椭圆 184"/>
                  <p:cNvSpPr/>
                  <p:nvPr/>
                </p:nvSpPr>
                <p:spPr>
                  <a:xfrm>
                    <a:off x="12224" y="3245"/>
                    <a:ext cx="227" cy="227"/>
                  </a:xfrm>
                  <a:prstGeom prst="ellipse">
                    <a:avLst/>
                  </a:prstGeom>
                  <a:solidFill>
                    <a:srgbClr val="5B9BD5"/>
                  </a:solidFill>
                  <a:ln>
                    <a:solidFill>
                      <a:srgbClr val="4476A3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92" name="组合 191"/>
                  <p:cNvGrpSpPr/>
                  <p:nvPr/>
                </p:nvGrpSpPr>
                <p:grpSpPr>
                  <a:xfrm>
                    <a:off x="12224" y="820"/>
                    <a:ext cx="226" cy="1493"/>
                    <a:chOff x="12123" y="820"/>
                    <a:chExt cx="226" cy="1493"/>
                  </a:xfrm>
                </p:grpSpPr>
                <p:sp>
                  <p:nvSpPr>
                    <p:cNvPr id="186" name="椭圆 185"/>
                    <p:cNvSpPr/>
                    <p:nvPr/>
                  </p:nvSpPr>
                  <p:spPr>
                    <a:xfrm>
                      <a:off x="12123" y="1091"/>
                      <a:ext cx="227" cy="227"/>
                    </a:xfrm>
                    <a:prstGeom prst="ellipse">
                      <a:avLst/>
                    </a:prstGeom>
                    <a:solidFill>
                      <a:srgbClr val="5B9BD5"/>
                    </a:solidFill>
                    <a:ln>
                      <a:solidFill>
                        <a:srgbClr val="4476A3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7" name="椭圆 186"/>
                    <p:cNvSpPr/>
                    <p:nvPr/>
                  </p:nvSpPr>
                  <p:spPr>
                    <a:xfrm>
                      <a:off x="12123" y="1589"/>
                      <a:ext cx="227" cy="227"/>
                    </a:xfrm>
                    <a:prstGeom prst="ellipse">
                      <a:avLst/>
                    </a:prstGeom>
                    <a:solidFill>
                      <a:srgbClr val="5B9BD5"/>
                    </a:solidFill>
                    <a:ln>
                      <a:solidFill>
                        <a:srgbClr val="4476A3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8" name="椭圆 187"/>
                    <p:cNvSpPr/>
                    <p:nvPr/>
                  </p:nvSpPr>
                  <p:spPr>
                    <a:xfrm>
                      <a:off x="12123" y="2087"/>
                      <a:ext cx="227" cy="227"/>
                    </a:xfrm>
                    <a:prstGeom prst="ellipse">
                      <a:avLst/>
                    </a:prstGeom>
                    <a:solidFill>
                      <a:srgbClr val="5B9BD5"/>
                    </a:solidFill>
                    <a:ln>
                      <a:solidFill>
                        <a:srgbClr val="4476A3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89" name="直接箭头连接符 188"/>
                    <p:cNvCxnSpPr>
                      <a:stCxn id="186" idx="4"/>
                      <a:endCxn id="187" idx="0"/>
                    </p:cNvCxnSpPr>
                    <p:nvPr/>
                  </p:nvCxnSpPr>
                  <p:spPr>
                    <a:xfrm>
                      <a:off x="12237" y="1318"/>
                      <a:ext cx="0" cy="27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直接箭头连接符 189"/>
                    <p:cNvCxnSpPr/>
                    <p:nvPr/>
                  </p:nvCxnSpPr>
                  <p:spPr>
                    <a:xfrm>
                      <a:off x="12237" y="1816"/>
                      <a:ext cx="0" cy="27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直接箭头连接符 190"/>
                    <p:cNvCxnSpPr/>
                    <p:nvPr/>
                  </p:nvCxnSpPr>
                  <p:spPr>
                    <a:xfrm>
                      <a:off x="12237" y="820"/>
                      <a:ext cx="0" cy="27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3" name="直接箭头连接符 192"/>
                  <p:cNvCxnSpPr/>
                  <p:nvPr/>
                </p:nvCxnSpPr>
                <p:spPr>
                  <a:xfrm>
                    <a:off x="12338" y="2314"/>
                    <a:ext cx="0" cy="27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4" name="椭圆 193"/>
                  <p:cNvSpPr/>
                  <p:nvPr/>
                </p:nvSpPr>
                <p:spPr>
                  <a:xfrm>
                    <a:off x="12310" y="2755"/>
                    <a:ext cx="57" cy="5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5" name="椭圆 194"/>
                  <p:cNvSpPr/>
                  <p:nvPr/>
                </p:nvSpPr>
                <p:spPr>
                  <a:xfrm>
                    <a:off x="12310" y="2629"/>
                    <a:ext cx="57" cy="5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7" name="椭圆 196"/>
                  <p:cNvSpPr/>
                  <p:nvPr/>
                </p:nvSpPr>
                <p:spPr>
                  <a:xfrm>
                    <a:off x="12310" y="2880"/>
                    <a:ext cx="57" cy="5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98" name="直接箭头连接符 197"/>
                  <p:cNvCxnSpPr/>
                  <p:nvPr/>
                </p:nvCxnSpPr>
                <p:spPr>
                  <a:xfrm>
                    <a:off x="12338" y="2974"/>
                    <a:ext cx="0" cy="27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0" name="直接箭头连接符 199"/>
                <p:cNvCxnSpPr>
                  <a:stCxn id="152" idx="3"/>
                  <a:endCxn id="187" idx="2"/>
                </p:cNvCxnSpPr>
                <p:nvPr/>
              </p:nvCxnSpPr>
              <p:spPr>
                <a:xfrm flipV="1">
                  <a:off x="10732" y="7487"/>
                  <a:ext cx="1204" cy="13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箭头连接符 200"/>
                <p:cNvCxnSpPr>
                  <a:stCxn id="156" idx="3"/>
                  <a:endCxn id="185" idx="2"/>
                </p:cNvCxnSpPr>
                <p:nvPr/>
              </p:nvCxnSpPr>
              <p:spPr>
                <a:xfrm flipV="1">
                  <a:off x="10732" y="9143"/>
                  <a:ext cx="1204" cy="67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pSp>
              <p:nvGrpSpPr>
                <p:cNvPr id="204" name="组合 203"/>
                <p:cNvGrpSpPr/>
                <p:nvPr/>
              </p:nvGrpSpPr>
              <p:grpSpPr>
                <a:xfrm>
                  <a:off x="9451" y="10277"/>
                  <a:ext cx="2420" cy="680"/>
                  <a:chOff x="12850" y="5854"/>
                  <a:chExt cx="2420" cy="680"/>
                </a:xfrm>
              </p:grpSpPr>
              <p:sp>
                <p:nvSpPr>
                  <p:cNvPr id="202" name="矩形 201"/>
                  <p:cNvSpPr/>
                  <p:nvPr/>
                </p:nvSpPr>
                <p:spPr>
                  <a:xfrm>
                    <a:off x="12981" y="5854"/>
                    <a:ext cx="2153" cy="6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03" name="文本框 202"/>
                  <p:cNvSpPr txBox="1"/>
                  <p:nvPr/>
                </p:nvSpPr>
                <p:spPr>
                  <a:xfrm>
                    <a:off x="12850" y="5952"/>
                    <a:ext cx="2420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/>
                      <a:t>Autoregressive</a:t>
                    </a:r>
                    <a:endParaRPr lang="en-US" altLang="zh-CN" sz="1400"/>
                  </a:p>
                </p:txBody>
              </p:sp>
            </p:grpSp>
            <p:cxnSp>
              <p:nvCxnSpPr>
                <p:cNvPr id="206" name="肘形连接符 205"/>
                <p:cNvCxnSpPr>
                  <a:stCxn id="115" idx="2"/>
                  <a:endCxn id="207" idx="2"/>
                </p:cNvCxnSpPr>
                <p:nvPr/>
              </p:nvCxnSpPr>
              <p:spPr>
                <a:xfrm rot="5400000" flipV="1">
                  <a:off x="8277" y="9311"/>
                  <a:ext cx="737" cy="1874"/>
                </a:xfrm>
                <a:prstGeom prst="bentConnector2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椭圆 7"/>
              <p:cNvSpPr/>
              <p:nvPr/>
            </p:nvSpPr>
            <p:spPr>
              <a:xfrm>
                <a:off x="13777" y="6479"/>
                <a:ext cx="227" cy="227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rgbClr val="4476A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3777" y="6946"/>
                <a:ext cx="227" cy="227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rgbClr val="4476A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3777" y="7434"/>
                <a:ext cx="227" cy="227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rgbClr val="4476A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3862" y="7827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13862" y="802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3862" y="8225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3777" y="8415"/>
                <a:ext cx="227" cy="227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rgbClr val="4476A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3777" y="8882"/>
                <a:ext cx="227" cy="227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rgbClr val="4476A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3777" y="9370"/>
                <a:ext cx="227" cy="227"/>
              </a:xfrm>
              <a:prstGeom prst="ellipse">
                <a:avLst/>
              </a:prstGeom>
              <a:solidFill>
                <a:srgbClr val="5B9BD5"/>
              </a:solidFill>
              <a:ln>
                <a:solidFill>
                  <a:srgbClr val="4476A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3862" y="5867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3862" y="6066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3862" y="6265"/>
                <a:ext cx="57" cy="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9" name="直接箭头连接符 28"/>
              <p:cNvCxnSpPr>
                <a:stCxn id="152" idx="3"/>
                <a:endCxn id="11" idx="2"/>
              </p:cNvCxnSpPr>
              <p:nvPr/>
            </p:nvCxnSpPr>
            <p:spPr>
              <a:xfrm flipV="1">
                <a:off x="11379" y="7060"/>
                <a:ext cx="2398" cy="10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56" idx="3"/>
                <a:endCxn id="25" idx="2"/>
              </p:cNvCxnSpPr>
              <p:nvPr/>
            </p:nvCxnSpPr>
            <p:spPr>
              <a:xfrm>
                <a:off x="11379" y="9140"/>
                <a:ext cx="2398" cy="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32" name="组合 31"/>
              <p:cNvGrpSpPr/>
              <p:nvPr/>
            </p:nvGrpSpPr>
            <p:grpSpPr>
              <a:xfrm>
                <a:off x="16271" y="5767"/>
                <a:ext cx="482" cy="482"/>
                <a:chOff x="7380" y="8980"/>
                <a:chExt cx="482" cy="482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7380" y="8980"/>
                  <a:ext cx="482" cy="482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34" name="曲线连接符 33"/>
                <p:cNvCxnSpPr/>
                <p:nvPr/>
              </p:nvCxnSpPr>
              <p:spPr>
                <a:xfrm rot="10800000" flipV="1">
                  <a:off x="7508" y="9051"/>
                  <a:ext cx="227" cy="340"/>
                </a:xfrm>
                <a:prstGeom prst="curvedConnector3">
                  <a:avLst>
                    <a:gd name="adj1" fmla="val 49780"/>
                  </a:avLst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肘形连接符 34"/>
              <p:cNvCxnSpPr>
                <a:stCxn id="36" idx="6"/>
                <a:endCxn id="274" idx="4"/>
              </p:cNvCxnSpPr>
              <p:nvPr/>
            </p:nvCxnSpPr>
            <p:spPr>
              <a:xfrm flipV="1">
                <a:off x="12382" y="8190"/>
                <a:ext cx="4132" cy="1747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273" name="组合 272"/>
              <p:cNvGrpSpPr/>
              <p:nvPr/>
            </p:nvGrpSpPr>
            <p:grpSpPr>
              <a:xfrm>
                <a:off x="16272" y="7708"/>
                <a:ext cx="482" cy="482"/>
                <a:chOff x="6404" y="7371"/>
                <a:chExt cx="681" cy="680"/>
              </a:xfrm>
            </p:grpSpPr>
            <p:sp>
              <p:nvSpPr>
                <p:cNvPr id="274" name="椭圆 273"/>
                <p:cNvSpPr/>
                <p:nvPr/>
              </p:nvSpPr>
              <p:spPr>
                <a:xfrm>
                  <a:off x="6405" y="7371"/>
                  <a:ext cx="680" cy="68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275" name="直接连接符 274"/>
                <p:cNvCxnSpPr>
                  <a:stCxn id="274" idx="0"/>
                  <a:endCxn id="274" idx="4"/>
                </p:cNvCxnSpPr>
                <p:nvPr/>
              </p:nvCxnSpPr>
              <p:spPr>
                <a:xfrm>
                  <a:off x="6745" y="7371"/>
                  <a:ext cx="0" cy="6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/>
                <p:cNvCxnSpPr>
                  <a:stCxn id="274" idx="6"/>
                  <a:endCxn id="274" idx="2"/>
                </p:cNvCxnSpPr>
                <p:nvPr/>
              </p:nvCxnSpPr>
              <p:spPr>
                <a:xfrm flipH="1">
                  <a:off x="6404" y="7711"/>
                  <a:ext cx="6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直接箭头连接符 36"/>
              <p:cNvCxnSpPr/>
              <p:nvPr/>
            </p:nvCxnSpPr>
            <p:spPr>
              <a:xfrm>
                <a:off x="16514" y="6249"/>
                <a:ext cx="2" cy="14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185" idx="6"/>
                <a:endCxn id="33" idx="3"/>
              </p:cNvCxnSpPr>
              <p:nvPr/>
            </p:nvCxnSpPr>
            <p:spPr>
              <a:xfrm flipV="1">
                <a:off x="12810" y="6178"/>
                <a:ext cx="3532" cy="2285"/>
              </a:xfrm>
              <a:prstGeom prst="straightConnector1">
                <a:avLst/>
              </a:prstGeom>
              <a:ln>
                <a:solidFill>
                  <a:srgbClr val="72AE4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23" idx="6"/>
                <a:endCxn id="33" idx="3"/>
              </p:cNvCxnSpPr>
              <p:nvPr/>
            </p:nvCxnSpPr>
            <p:spPr>
              <a:xfrm flipV="1">
                <a:off x="14004" y="6178"/>
                <a:ext cx="2338" cy="2351"/>
              </a:xfrm>
              <a:prstGeom prst="straightConnector1">
                <a:avLst/>
              </a:prstGeom>
              <a:ln>
                <a:solidFill>
                  <a:srgbClr val="72AE4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24" idx="6"/>
                <a:endCxn id="33" idx="3"/>
              </p:cNvCxnSpPr>
              <p:nvPr/>
            </p:nvCxnSpPr>
            <p:spPr>
              <a:xfrm flipV="1">
                <a:off x="14004" y="6178"/>
                <a:ext cx="2338" cy="2818"/>
              </a:xfrm>
              <a:prstGeom prst="straightConnector1">
                <a:avLst/>
              </a:prstGeom>
              <a:ln>
                <a:solidFill>
                  <a:srgbClr val="72AE4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25" idx="6"/>
                <a:endCxn id="33" idx="3"/>
              </p:cNvCxnSpPr>
              <p:nvPr/>
            </p:nvCxnSpPr>
            <p:spPr>
              <a:xfrm flipV="1">
                <a:off x="14004" y="6178"/>
                <a:ext cx="2338" cy="3306"/>
              </a:xfrm>
              <a:prstGeom prst="straightConnector1">
                <a:avLst/>
              </a:prstGeom>
              <a:ln>
                <a:solidFill>
                  <a:srgbClr val="72AE4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3" name="曲线连接符 42"/>
              <p:cNvCxnSpPr>
                <a:stCxn id="8" idx="6"/>
                <a:endCxn id="23" idx="6"/>
              </p:cNvCxnSpPr>
              <p:nvPr/>
            </p:nvCxnSpPr>
            <p:spPr>
              <a:xfrm>
                <a:off x="14004" y="6593"/>
                <a:ext cx="5" cy="1936"/>
              </a:xfrm>
              <a:prstGeom prst="curvedConnector3">
                <a:avLst>
                  <a:gd name="adj1" fmla="val 700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4" name="曲线连接符 43"/>
              <p:cNvCxnSpPr>
                <a:stCxn id="11" idx="6"/>
                <a:endCxn id="24" idx="6"/>
              </p:cNvCxnSpPr>
              <p:nvPr/>
            </p:nvCxnSpPr>
            <p:spPr>
              <a:xfrm>
                <a:off x="14004" y="7060"/>
                <a:ext cx="5" cy="1936"/>
              </a:xfrm>
              <a:prstGeom prst="curvedConnector3">
                <a:avLst>
                  <a:gd name="adj1" fmla="val 686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" name="曲线连接符 44"/>
              <p:cNvCxnSpPr>
                <a:stCxn id="12" idx="6"/>
                <a:endCxn id="25" idx="6"/>
              </p:cNvCxnSpPr>
              <p:nvPr/>
            </p:nvCxnSpPr>
            <p:spPr>
              <a:xfrm>
                <a:off x="14004" y="7548"/>
                <a:ext cx="5" cy="1936"/>
              </a:xfrm>
              <a:prstGeom prst="curvedConnector3">
                <a:avLst>
                  <a:gd name="adj1" fmla="val 654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" name="曲线连接符 45"/>
              <p:cNvCxnSpPr>
                <a:endCxn id="8" idx="6"/>
              </p:cNvCxnSpPr>
              <p:nvPr/>
            </p:nvCxnSpPr>
            <p:spPr>
              <a:xfrm rot="5400000">
                <a:off x="13960" y="6374"/>
                <a:ext cx="262" cy="175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7" name="曲线连接符 46"/>
              <p:cNvCxnSpPr/>
              <p:nvPr/>
            </p:nvCxnSpPr>
            <p:spPr>
              <a:xfrm rot="5400000">
                <a:off x="13960" y="6836"/>
                <a:ext cx="262" cy="175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8" name="曲线连接符 47"/>
              <p:cNvCxnSpPr/>
              <p:nvPr/>
            </p:nvCxnSpPr>
            <p:spPr>
              <a:xfrm rot="5400000">
                <a:off x="13960" y="7329"/>
                <a:ext cx="262" cy="175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V="1">
                <a:off x="16754" y="7949"/>
                <a:ext cx="6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1" name="文本框 50"/>
              <p:cNvSpPr txBox="1"/>
              <p:nvPr/>
            </p:nvSpPr>
            <p:spPr>
              <a:xfrm>
                <a:off x="17293" y="7723"/>
                <a:ext cx="1653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/>
                  <a:t>Prediction</a:t>
                </a:r>
                <a:endParaRPr lang="en-US" altLang="zh-CN" sz="1400"/>
              </a:p>
            </p:txBody>
          </p:sp>
          <p:cxnSp>
            <p:nvCxnSpPr>
              <p:cNvPr id="52" name="肘形连接符 51"/>
              <p:cNvCxnSpPr/>
              <p:nvPr/>
            </p:nvCxnSpPr>
            <p:spPr>
              <a:xfrm rot="10800000" flipH="1" flipV="1">
                <a:off x="8107" y="9370"/>
                <a:ext cx="5" cy="1038"/>
              </a:xfrm>
              <a:prstGeom prst="bentConnector3">
                <a:avLst>
                  <a:gd name="adj1" fmla="val -3460000"/>
                </a:avLst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>
                <a:off x="6974" y="9550"/>
                <a:ext cx="101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/>
                  <a:t>Linear</a:t>
                </a:r>
                <a:endParaRPr lang="en-US" altLang="zh-CN" sz="1000"/>
              </a:p>
              <a:p>
                <a:r>
                  <a:rPr lang="en-US" altLang="zh-CN" sz="1000"/>
                  <a:t>Bypass</a:t>
                </a:r>
                <a:endParaRPr lang="en-US" altLang="zh-CN" sz="1000"/>
              </a:p>
            </p:txBody>
          </p:sp>
          <p:cxnSp>
            <p:nvCxnSpPr>
              <p:cNvPr id="59" name="肘形连接符 58"/>
              <p:cNvCxnSpPr/>
              <p:nvPr/>
            </p:nvCxnSpPr>
            <p:spPr>
              <a:xfrm rot="16200000">
                <a:off x="8379" y="4752"/>
                <a:ext cx="2" cy="1974"/>
              </a:xfrm>
              <a:prstGeom prst="bentConnector3">
                <a:avLst>
                  <a:gd name="adj1" fmla="val 11650000"/>
                </a:avLst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0" name="肘形连接符 59"/>
              <p:cNvCxnSpPr>
                <a:stCxn id="63" idx="0"/>
                <a:endCxn id="62" idx="0"/>
              </p:cNvCxnSpPr>
              <p:nvPr/>
            </p:nvCxnSpPr>
            <p:spPr>
              <a:xfrm rot="16200000" flipH="1">
                <a:off x="10402" y="4799"/>
                <a:ext cx="5" cy="1875"/>
              </a:xfrm>
              <a:prstGeom prst="bentConnector3">
                <a:avLst>
                  <a:gd name="adj1" fmla="val -4520000"/>
                </a:avLst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1" name="肘形连接符 60"/>
              <p:cNvCxnSpPr>
                <a:stCxn id="130" idx="0"/>
                <a:endCxn id="138" idx="0"/>
              </p:cNvCxnSpPr>
              <p:nvPr/>
            </p:nvCxnSpPr>
            <p:spPr>
              <a:xfrm rot="16200000">
                <a:off x="12811" y="4434"/>
                <a:ext cx="5" cy="2598"/>
              </a:xfrm>
              <a:prstGeom prst="bentConnector3">
                <a:avLst>
                  <a:gd name="adj1" fmla="val 4570000"/>
                </a:avLst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9" name="肘形连接符 138"/>
              <p:cNvCxnSpPr/>
              <p:nvPr/>
            </p:nvCxnSpPr>
            <p:spPr>
              <a:xfrm rot="16200000">
                <a:off x="15609" y="4429"/>
                <a:ext cx="5" cy="2598"/>
              </a:xfrm>
              <a:prstGeom prst="bentConnector3">
                <a:avLst>
                  <a:gd name="adj1" fmla="val 4570000"/>
                </a:avLst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159" name="文本框 158"/>
            <p:cNvSpPr txBox="1"/>
            <p:nvPr/>
          </p:nvSpPr>
          <p:spPr>
            <a:xfrm>
              <a:off x="7200" y="4925"/>
              <a:ext cx="242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Multivariate Time </a:t>
              </a:r>
              <a:r>
                <a:rPr lang="en-US" altLang="zh-CN" sz="1000"/>
                <a:t>series</a:t>
              </a:r>
              <a:endParaRPr lang="en-US" altLang="zh-CN" sz="1000"/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9241" y="4925"/>
              <a:ext cx="242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Convolutional L</a:t>
              </a:r>
              <a:r>
                <a:rPr lang="en-US" altLang="zh-CN" sz="1000"/>
                <a:t>ayer</a:t>
              </a:r>
              <a:endParaRPr lang="en-US" altLang="zh-CN" sz="1000"/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11625" y="4804"/>
              <a:ext cx="242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Recurrent and Recurrent-skip layer</a:t>
              </a:r>
              <a:endParaRPr lang="en-US" altLang="zh-CN" sz="1000"/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14216" y="4804"/>
              <a:ext cx="269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000"/>
                <a:t>Fully connected and element-wise sum output</a:t>
              </a:r>
              <a:endParaRPr lang="en-US" altLang="zh-CN" sz="1000"/>
            </a:p>
          </p:txBody>
        </p:sp>
      </p:grp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34695" y="3429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560" y="44450"/>
            <a:ext cx="17583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STGSA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323850" y="213296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115" y="802640"/>
            <a:ext cx="6845935" cy="3227070"/>
          </a:xfrm>
          <a:prstGeom prst="rect">
            <a:avLst/>
          </a:prstGeom>
        </p:spPr>
      </p:pic>
      <p:grpSp>
        <p:nvGrpSpPr>
          <p:cNvPr id="143" name="组合 142"/>
          <p:cNvGrpSpPr/>
          <p:nvPr/>
        </p:nvGrpSpPr>
        <p:grpSpPr>
          <a:xfrm>
            <a:off x="1860550" y="4221480"/>
            <a:ext cx="7283450" cy="3322955"/>
            <a:chOff x="3057" y="5779"/>
            <a:chExt cx="11470" cy="5233"/>
          </a:xfrm>
        </p:grpSpPr>
        <p:grpSp>
          <p:nvGrpSpPr>
            <p:cNvPr id="134" name="组合 133"/>
            <p:cNvGrpSpPr/>
            <p:nvPr/>
          </p:nvGrpSpPr>
          <p:grpSpPr>
            <a:xfrm>
              <a:off x="3057" y="7328"/>
              <a:ext cx="11470" cy="3684"/>
              <a:chOff x="2324" y="6644"/>
              <a:chExt cx="11470" cy="3684"/>
            </a:xfrm>
          </p:grpSpPr>
          <p:grpSp>
            <p:nvGrpSpPr>
              <p:cNvPr id="133" name="组合 132"/>
              <p:cNvGrpSpPr/>
              <p:nvPr/>
            </p:nvGrpSpPr>
            <p:grpSpPr>
              <a:xfrm>
                <a:off x="2324" y="6644"/>
                <a:ext cx="11470" cy="2781"/>
                <a:chOff x="2324" y="6644"/>
                <a:chExt cx="11470" cy="2781"/>
              </a:xfrm>
            </p:grpSpPr>
            <p:grpSp>
              <p:nvGrpSpPr>
                <p:cNvPr id="58" name="组合 57"/>
                <p:cNvGrpSpPr/>
                <p:nvPr/>
              </p:nvGrpSpPr>
              <p:grpSpPr>
                <a:xfrm>
                  <a:off x="2324" y="6647"/>
                  <a:ext cx="3402" cy="2778"/>
                  <a:chOff x="2324" y="6647"/>
                  <a:chExt cx="3402" cy="2778"/>
                </a:xfrm>
              </p:grpSpPr>
              <p:grpSp>
                <p:nvGrpSpPr>
                  <p:cNvPr id="12" name="组合 11"/>
                  <p:cNvGrpSpPr/>
                  <p:nvPr/>
                </p:nvGrpSpPr>
                <p:grpSpPr>
                  <a:xfrm>
                    <a:off x="2324" y="6647"/>
                    <a:ext cx="3402" cy="2778"/>
                    <a:chOff x="4337" y="2565"/>
                    <a:chExt cx="3402" cy="2778"/>
                  </a:xfrm>
                </p:grpSpPr>
                <p:sp>
                  <p:nvSpPr>
                    <p:cNvPr id="3" name="矩形 2"/>
                    <p:cNvSpPr/>
                    <p:nvPr/>
                  </p:nvSpPr>
                  <p:spPr>
                    <a:xfrm>
                      <a:off x="4337" y="2565"/>
                      <a:ext cx="3402" cy="2778"/>
                    </a:xfrm>
                    <a:prstGeom prst="rect">
                      <a:avLst/>
                    </a:prstGeom>
                    <a:gradFill>
                      <a:gsLst>
                        <a:gs pos="100000">
                          <a:srgbClr val="DCE8F8"/>
                        </a:gs>
                        <a:gs pos="69000">
                          <a:srgbClr val="D0DFF2"/>
                        </a:gs>
                        <a:gs pos="37000">
                          <a:srgbClr val="C3D4F0"/>
                        </a:gs>
                        <a:gs pos="0">
                          <a:srgbClr val="B8CDEC"/>
                        </a:gs>
                      </a:gsLst>
                      <a:lin ang="5400000" scaled="0"/>
                    </a:gradFill>
                    <a:ln>
                      <a:solidFill>
                        <a:srgbClr val="87A7D7"/>
                      </a:solidFill>
                    </a:ln>
                    <a:scene3d>
                      <a:camera prst="isometricOffAxis1Left">
                        <a:rot lat="1080000" lon="360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" name="椭圆 3"/>
                    <p:cNvSpPr/>
                    <p:nvPr/>
                  </p:nvSpPr>
                  <p:spPr>
                    <a:xfrm>
                      <a:off x="5414" y="2948"/>
                      <a:ext cx="312" cy="312"/>
                    </a:xfrm>
                    <a:prstGeom prst="ellipse">
                      <a:avLst/>
                    </a:prstGeom>
                    <a:solidFill>
                      <a:srgbClr val="93C3EB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" name="椭圆 4"/>
                    <p:cNvSpPr/>
                    <p:nvPr/>
                  </p:nvSpPr>
                  <p:spPr>
                    <a:xfrm>
                      <a:off x="5414" y="4039"/>
                      <a:ext cx="312" cy="312"/>
                    </a:xfrm>
                    <a:prstGeom prst="ellipse">
                      <a:avLst/>
                    </a:prstGeom>
                    <a:solidFill>
                      <a:srgbClr val="4770C5"/>
                    </a:solidFill>
                    <a:ln>
                      <a:solidFill>
                        <a:srgbClr val="2D4B8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" name="椭圆 5"/>
                    <p:cNvSpPr/>
                    <p:nvPr/>
                  </p:nvSpPr>
                  <p:spPr>
                    <a:xfrm>
                      <a:off x="6378" y="4379"/>
                      <a:ext cx="312" cy="312"/>
                    </a:xfrm>
                    <a:prstGeom prst="ellipse">
                      <a:avLst/>
                    </a:prstGeom>
                    <a:solidFill>
                      <a:srgbClr val="6CA6E0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" name="椭圆 6"/>
                    <p:cNvSpPr/>
                    <p:nvPr/>
                  </p:nvSpPr>
                  <p:spPr>
                    <a:xfrm>
                      <a:off x="6378" y="3433"/>
                      <a:ext cx="312" cy="312"/>
                    </a:xfrm>
                    <a:prstGeom prst="ellipse">
                      <a:avLst/>
                    </a:prstGeom>
                    <a:solidFill>
                      <a:srgbClr val="D2E0F2"/>
                    </a:solidFill>
                    <a:ln>
                      <a:solidFill>
                        <a:srgbClr val="7B8EB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8" name="直接箭头连接符 7"/>
                    <p:cNvCxnSpPr>
                      <a:stCxn id="4" idx="5"/>
                      <a:endCxn id="7" idx="2"/>
                    </p:cNvCxnSpPr>
                    <p:nvPr/>
                  </p:nvCxnSpPr>
                  <p:spPr>
                    <a:xfrm>
                      <a:off x="5680" y="3214"/>
                      <a:ext cx="698" cy="3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" name="直接箭头连接符 8"/>
                    <p:cNvCxnSpPr>
                      <a:stCxn id="5" idx="7"/>
                      <a:endCxn id="7" idx="3"/>
                    </p:cNvCxnSpPr>
                    <p:nvPr/>
                  </p:nvCxnSpPr>
                  <p:spPr>
                    <a:xfrm flipV="1">
                      <a:off x="5680" y="3699"/>
                      <a:ext cx="744" cy="38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直接箭头连接符 10"/>
                    <p:cNvCxnSpPr>
                      <a:stCxn id="6" idx="0"/>
                      <a:endCxn id="7" idx="4"/>
                    </p:cNvCxnSpPr>
                    <p:nvPr/>
                  </p:nvCxnSpPr>
                  <p:spPr>
                    <a:xfrm flipV="1">
                      <a:off x="6534" y="3745"/>
                      <a:ext cx="0" cy="63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3231" y="7978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j</a:t>
                    </a:r>
                    <a:endParaRPr lang="en-US" altLang="zh-CN" sz="1400" i="1" baseline="-25000">
                      <a:solidFill>
                        <a:schemeClr val="bg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4200" y="7381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i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57" name="文本框 56"/>
                  <p:cNvSpPr txBox="1"/>
                  <p:nvPr/>
                </p:nvSpPr>
                <p:spPr>
                  <a:xfrm>
                    <a:off x="3170" y="7495"/>
                    <a:ext cx="774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A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sij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p:grpSp>
            <p:grpSp>
              <p:nvGrpSpPr>
                <p:cNvPr id="59" name="组合 58"/>
                <p:cNvGrpSpPr/>
                <p:nvPr/>
              </p:nvGrpSpPr>
              <p:grpSpPr>
                <a:xfrm>
                  <a:off x="4932" y="6644"/>
                  <a:ext cx="3402" cy="2778"/>
                  <a:chOff x="2324" y="6647"/>
                  <a:chExt cx="3402" cy="2778"/>
                </a:xfrm>
              </p:grpSpPr>
              <p:grpSp>
                <p:nvGrpSpPr>
                  <p:cNvPr id="60" name="组合 59"/>
                  <p:cNvGrpSpPr/>
                  <p:nvPr/>
                </p:nvGrpSpPr>
                <p:grpSpPr>
                  <a:xfrm>
                    <a:off x="2324" y="6647"/>
                    <a:ext cx="3402" cy="2778"/>
                    <a:chOff x="4337" y="2565"/>
                    <a:chExt cx="3402" cy="2778"/>
                  </a:xfrm>
                </p:grpSpPr>
                <p:sp>
                  <p:nvSpPr>
                    <p:cNvPr id="61" name="矩形 60"/>
                    <p:cNvSpPr/>
                    <p:nvPr/>
                  </p:nvSpPr>
                  <p:spPr>
                    <a:xfrm>
                      <a:off x="4337" y="2565"/>
                      <a:ext cx="3402" cy="2778"/>
                    </a:xfrm>
                    <a:prstGeom prst="rect">
                      <a:avLst/>
                    </a:prstGeom>
                    <a:gradFill>
                      <a:gsLst>
                        <a:gs pos="100000">
                          <a:srgbClr val="DCE8F8"/>
                        </a:gs>
                        <a:gs pos="69000">
                          <a:srgbClr val="D0DFF2"/>
                        </a:gs>
                        <a:gs pos="37000">
                          <a:srgbClr val="C3D4F0"/>
                        </a:gs>
                        <a:gs pos="0">
                          <a:srgbClr val="B8CDEC"/>
                        </a:gs>
                      </a:gsLst>
                      <a:lin ang="5400000" scaled="0"/>
                    </a:gradFill>
                    <a:ln>
                      <a:solidFill>
                        <a:srgbClr val="87A7D7"/>
                      </a:solidFill>
                    </a:ln>
                    <a:scene3d>
                      <a:camera prst="isometricOffAxis1Left">
                        <a:rot lat="1080000" lon="360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椭圆 61"/>
                    <p:cNvSpPr/>
                    <p:nvPr/>
                  </p:nvSpPr>
                  <p:spPr>
                    <a:xfrm>
                      <a:off x="5414" y="2948"/>
                      <a:ext cx="312" cy="312"/>
                    </a:xfrm>
                    <a:prstGeom prst="ellipse">
                      <a:avLst/>
                    </a:prstGeom>
                    <a:solidFill>
                      <a:srgbClr val="93C3EB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3" name="椭圆 62"/>
                    <p:cNvSpPr/>
                    <p:nvPr/>
                  </p:nvSpPr>
                  <p:spPr>
                    <a:xfrm>
                      <a:off x="5414" y="4039"/>
                      <a:ext cx="312" cy="312"/>
                    </a:xfrm>
                    <a:prstGeom prst="ellipse">
                      <a:avLst/>
                    </a:prstGeom>
                    <a:solidFill>
                      <a:srgbClr val="4770C5"/>
                    </a:solidFill>
                    <a:ln>
                      <a:solidFill>
                        <a:srgbClr val="2D4B8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4" name="椭圆 63"/>
                    <p:cNvSpPr/>
                    <p:nvPr/>
                  </p:nvSpPr>
                  <p:spPr>
                    <a:xfrm>
                      <a:off x="6378" y="4379"/>
                      <a:ext cx="312" cy="312"/>
                    </a:xfrm>
                    <a:prstGeom prst="ellipse">
                      <a:avLst/>
                    </a:prstGeom>
                    <a:solidFill>
                      <a:srgbClr val="6CA6E0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椭圆 64"/>
                    <p:cNvSpPr/>
                    <p:nvPr/>
                  </p:nvSpPr>
                  <p:spPr>
                    <a:xfrm>
                      <a:off x="6378" y="3433"/>
                      <a:ext cx="312" cy="312"/>
                    </a:xfrm>
                    <a:prstGeom prst="ellipse">
                      <a:avLst/>
                    </a:prstGeom>
                    <a:solidFill>
                      <a:srgbClr val="D2E0F2"/>
                    </a:solidFill>
                    <a:ln>
                      <a:solidFill>
                        <a:srgbClr val="7B8EB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66" name="直接箭头连接符 65"/>
                    <p:cNvCxnSpPr>
                      <a:stCxn id="62" idx="5"/>
                      <a:endCxn id="65" idx="2"/>
                    </p:cNvCxnSpPr>
                    <p:nvPr/>
                  </p:nvCxnSpPr>
                  <p:spPr>
                    <a:xfrm>
                      <a:off x="5680" y="3214"/>
                      <a:ext cx="698" cy="3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直接箭头连接符 66"/>
                    <p:cNvCxnSpPr>
                      <a:stCxn id="63" idx="7"/>
                      <a:endCxn id="65" idx="3"/>
                    </p:cNvCxnSpPr>
                    <p:nvPr/>
                  </p:nvCxnSpPr>
                  <p:spPr>
                    <a:xfrm flipV="1">
                      <a:off x="5680" y="3699"/>
                      <a:ext cx="744" cy="38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箭头连接符 67"/>
                    <p:cNvCxnSpPr>
                      <a:stCxn id="64" idx="0"/>
                      <a:endCxn id="65" idx="4"/>
                    </p:cNvCxnSpPr>
                    <p:nvPr/>
                  </p:nvCxnSpPr>
                  <p:spPr>
                    <a:xfrm flipV="1">
                      <a:off x="6534" y="3745"/>
                      <a:ext cx="0" cy="63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9" name="文本框 68"/>
                  <p:cNvSpPr txBox="1"/>
                  <p:nvPr/>
                </p:nvSpPr>
                <p:spPr>
                  <a:xfrm>
                    <a:off x="3231" y="7978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j</a:t>
                    </a:r>
                    <a:endParaRPr lang="en-US" altLang="zh-CN" sz="1400" i="1" baseline="-25000">
                      <a:solidFill>
                        <a:schemeClr val="bg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70" name="文本框 69"/>
                  <p:cNvSpPr txBox="1"/>
                  <p:nvPr/>
                </p:nvSpPr>
                <p:spPr>
                  <a:xfrm>
                    <a:off x="4200" y="7381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i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3170" y="7495"/>
                    <a:ext cx="774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A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sij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p:grpSp>
            <p:grpSp>
              <p:nvGrpSpPr>
                <p:cNvPr id="72" name="组合 71"/>
                <p:cNvGrpSpPr/>
                <p:nvPr/>
              </p:nvGrpSpPr>
              <p:grpSpPr>
                <a:xfrm>
                  <a:off x="6746" y="6644"/>
                  <a:ext cx="3402" cy="2778"/>
                  <a:chOff x="2324" y="6647"/>
                  <a:chExt cx="3402" cy="2778"/>
                </a:xfrm>
              </p:grpSpPr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2324" y="6647"/>
                    <a:ext cx="3402" cy="2778"/>
                    <a:chOff x="4337" y="2565"/>
                    <a:chExt cx="3402" cy="2778"/>
                  </a:xfrm>
                </p:grpSpPr>
                <p:sp>
                  <p:nvSpPr>
                    <p:cNvPr id="74" name="矩形 73"/>
                    <p:cNvSpPr/>
                    <p:nvPr/>
                  </p:nvSpPr>
                  <p:spPr>
                    <a:xfrm>
                      <a:off x="4337" y="2565"/>
                      <a:ext cx="3402" cy="2778"/>
                    </a:xfrm>
                    <a:prstGeom prst="rect">
                      <a:avLst/>
                    </a:prstGeom>
                    <a:gradFill>
                      <a:gsLst>
                        <a:gs pos="100000">
                          <a:srgbClr val="DCE8F8"/>
                        </a:gs>
                        <a:gs pos="69000">
                          <a:srgbClr val="D0DFF2"/>
                        </a:gs>
                        <a:gs pos="37000">
                          <a:srgbClr val="C3D4F0"/>
                        </a:gs>
                        <a:gs pos="0">
                          <a:srgbClr val="B8CDEC"/>
                        </a:gs>
                      </a:gsLst>
                      <a:lin ang="5400000" scaled="0"/>
                    </a:gradFill>
                    <a:ln>
                      <a:solidFill>
                        <a:srgbClr val="87A7D7"/>
                      </a:solidFill>
                    </a:ln>
                    <a:scene3d>
                      <a:camera prst="isometricOffAxis1Left">
                        <a:rot lat="1080000" lon="360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5" name="椭圆 74"/>
                    <p:cNvSpPr/>
                    <p:nvPr/>
                  </p:nvSpPr>
                  <p:spPr>
                    <a:xfrm>
                      <a:off x="5414" y="2948"/>
                      <a:ext cx="312" cy="312"/>
                    </a:xfrm>
                    <a:prstGeom prst="ellipse">
                      <a:avLst/>
                    </a:prstGeom>
                    <a:solidFill>
                      <a:srgbClr val="93C3EB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6" name="椭圆 75"/>
                    <p:cNvSpPr/>
                    <p:nvPr/>
                  </p:nvSpPr>
                  <p:spPr>
                    <a:xfrm>
                      <a:off x="5414" y="4039"/>
                      <a:ext cx="312" cy="312"/>
                    </a:xfrm>
                    <a:prstGeom prst="ellipse">
                      <a:avLst/>
                    </a:prstGeom>
                    <a:solidFill>
                      <a:srgbClr val="4770C5"/>
                    </a:solidFill>
                    <a:ln>
                      <a:solidFill>
                        <a:srgbClr val="2D4B8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7" name="椭圆 76"/>
                    <p:cNvSpPr/>
                    <p:nvPr/>
                  </p:nvSpPr>
                  <p:spPr>
                    <a:xfrm>
                      <a:off x="6378" y="4379"/>
                      <a:ext cx="312" cy="312"/>
                    </a:xfrm>
                    <a:prstGeom prst="ellipse">
                      <a:avLst/>
                    </a:prstGeom>
                    <a:solidFill>
                      <a:srgbClr val="6CA6E0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8" name="椭圆 77"/>
                    <p:cNvSpPr/>
                    <p:nvPr/>
                  </p:nvSpPr>
                  <p:spPr>
                    <a:xfrm>
                      <a:off x="6378" y="3433"/>
                      <a:ext cx="312" cy="312"/>
                    </a:xfrm>
                    <a:prstGeom prst="ellipse">
                      <a:avLst/>
                    </a:prstGeom>
                    <a:solidFill>
                      <a:srgbClr val="D2E0F2"/>
                    </a:solidFill>
                    <a:ln>
                      <a:solidFill>
                        <a:srgbClr val="7B8EB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79" name="直接箭头连接符 78"/>
                    <p:cNvCxnSpPr>
                      <a:stCxn id="75" idx="5"/>
                      <a:endCxn id="78" idx="2"/>
                    </p:cNvCxnSpPr>
                    <p:nvPr/>
                  </p:nvCxnSpPr>
                  <p:spPr>
                    <a:xfrm>
                      <a:off x="5680" y="3214"/>
                      <a:ext cx="698" cy="3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直接箭头连接符 79"/>
                    <p:cNvCxnSpPr>
                      <a:stCxn id="76" idx="7"/>
                      <a:endCxn id="78" idx="3"/>
                    </p:cNvCxnSpPr>
                    <p:nvPr/>
                  </p:nvCxnSpPr>
                  <p:spPr>
                    <a:xfrm flipV="1">
                      <a:off x="5680" y="3699"/>
                      <a:ext cx="744" cy="38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直接箭头连接符 80"/>
                    <p:cNvCxnSpPr>
                      <a:stCxn id="77" idx="0"/>
                      <a:endCxn id="78" idx="4"/>
                    </p:cNvCxnSpPr>
                    <p:nvPr/>
                  </p:nvCxnSpPr>
                  <p:spPr>
                    <a:xfrm flipV="1">
                      <a:off x="6534" y="3745"/>
                      <a:ext cx="0" cy="63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3231" y="7978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j</a:t>
                    </a:r>
                    <a:endParaRPr lang="en-US" altLang="zh-CN" sz="1400" i="1" baseline="-25000">
                      <a:solidFill>
                        <a:schemeClr val="bg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83" name="文本框 82"/>
                  <p:cNvSpPr txBox="1"/>
                  <p:nvPr/>
                </p:nvSpPr>
                <p:spPr>
                  <a:xfrm>
                    <a:off x="4200" y="7381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i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84" name="文本框 83"/>
                  <p:cNvSpPr txBox="1"/>
                  <p:nvPr/>
                </p:nvSpPr>
                <p:spPr>
                  <a:xfrm>
                    <a:off x="3170" y="7495"/>
                    <a:ext cx="774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A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sij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p:grpSp>
            <p:grpSp>
              <p:nvGrpSpPr>
                <p:cNvPr id="85" name="组合 84"/>
                <p:cNvGrpSpPr/>
                <p:nvPr/>
              </p:nvGrpSpPr>
              <p:grpSpPr>
                <a:xfrm>
                  <a:off x="8566" y="6644"/>
                  <a:ext cx="3402" cy="2778"/>
                  <a:chOff x="2324" y="6647"/>
                  <a:chExt cx="3402" cy="2778"/>
                </a:xfrm>
              </p:grpSpPr>
              <p:grpSp>
                <p:nvGrpSpPr>
                  <p:cNvPr id="86" name="组合 85"/>
                  <p:cNvGrpSpPr/>
                  <p:nvPr/>
                </p:nvGrpSpPr>
                <p:grpSpPr>
                  <a:xfrm>
                    <a:off x="2324" y="6647"/>
                    <a:ext cx="3402" cy="2778"/>
                    <a:chOff x="4337" y="2565"/>
                    <a:chExt cx="3402" cy="2778"/>
                  </a:xfrm>
                </p:grpSpPr>
                <p:sp>
                  <p:nvSpPr>
                    <p:cNvPr id="87" name="矩形 86"/>
                    <p:cNvSpPr/>
                    <p:nvPr/>
                  </p:nvSpPr>
                  <p:spPr>
                    <a:xfrm>
                      <a:off x="4337" y="2565"/>
                      <a:ext cx="3402" cy="2778"/>
                    </a:xfrm>
                    <a:prstGeom prst="rect">
                      <a:avLst/>
                    </a:prstGeom>
                    <a:gradFill>
                      <a:gsLst>
                        <a:gs pos="100000">
                          <a:srgbClr val="DCE8F8"/>
                        </a:gs>
                        <a:gs pos="69000">
                          <a:srgbClr val="D0DFF2"/>
                        </a:gs>
                        <a:gs pos="37000">
                          <a:srgbClr val="C3D4F0"/>
                        </a:gs>
                        <a:gs pos="0">
                          <a:srgbClr val="B8CDEC"/>
                        </a:gs>
                      </a:gsLst>
                      <a:lin ang="5400000" scaled="0"/>
                    </a:gradFill>
                    <a:ln>
                      <a:solidFill>
                        <a:srgbClr val="87A7D7"/>
                      </a:solidFill>
                    </a:ln>
                    <a:scene3d>
                      <a:camera prst="isometricOffAxis1Left">
                        <a:rot lat="1080000" lon="360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8" name="椭圆 87"/>
                    <p:cNvSpPr/>
                    <p:nvPr/>
                  </p:nvSpPr>
                  <p:spPr>
                    <a:xfrm>
                      <a:off x="5414" y="2948"/>
                      <a:ext cx="312" cy="312"/>
                    </a:xfrm>
                    <a:prstGeom prst="ellipse">
                      <a:avLst/>
                    </a:prstGeom>
                    <a:solidFill>
                      <a:srgbClr val="93C3EB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9" name="椭圆 88"/>
                    <p:cNvSpPr/>
                    <p:nvPr/>
                  </p:nvSpPr>
                  <p:spPr>
                    <a:xfrm>
                      <a:off x="5414" y="4039"/>
                      <a:ext cx="312" cy="312"/>
                    </a:xfrm>
                    <a:prstGeom prst="ellipse">
                      <a:avLst/>
                    </a:prstGeom>
                    <a:solidFill>
                      <a:srgbClr val="4770C5"/>
                    </a:solidFill>
                    <a:ln>
                      <a:solidFill>
                        <a:srgbClr val="2D4B8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0" name="椭圆 89"/>
                    <p:cNvSpPr/>
                    <p:nvPr/>
                  </p:nvSpPr>
                  <p:spPr>
                    <a:xfrm>
                      <a:off x="6378" y="4379"/>
                      <a:ext cx="312" cy="312"/>
                    </a:xfrm>
                    <a:prstGeom prst="ellipse">
                      <a:avLst/>
                    </a:prstGeom>
                    <a:solidFill>
                      <a:srgbClr val="6CA6E0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1" name="椭圆 90"/>
                    <p:cNvSpPr/>
                    <p:nvPr/>
                  </p:nvSpPr>
                  <p:spPr>
                    <a:xfrm>
                      <a:off x="6378" y="3433"/>
                      <a:ext cx="312" cy="312"/>
                    </a:xfrm>
                    <a:prstGeom prst="ellipse">
                      <a:avLst/>
                    </a:prstGeom>
                    <a:solidFill>
                      <a:srgbClr val="D2E0F2"/>
                    </a:solidFill>
                    <a:ln>
                      <a:solidFill>
                        <a:srgbClr val="7B8EB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92" name="直接箭头连接符 91"/>
                    <p:cNvCxnSpPr>
                      <a:stCxn id="88" idx="5"/>
                      <a:endCxn id="91" idx="2"/>
                    </p:cNvCxnSpPr>
                    <p:nvPr/>
                  </p:nvCxnSpPr>
                  <p:spPr>
                    <a:xfrm>
                      <a:off x="5680" y="3214"/>
                      <a:ext cx="698" cy="3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箭头连接符 92"/>
                    <p:cNvCxnSpPr>
                      <a:stCxn id="89" idx="7"/>
                      <a:endCxn id="91" idx="3"/>
                    </p:cNvCxnSpPr>
                    <p:nvPr/>
                  </p:nvCxnSpPr>
                  <p:spPr>
                    <a:xfrm flipV="1">
                      <a:off x="5680" y="3699"/>
                      <a:ext cx="744" cy="38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接箭头连接符 93"/>
                    <p:cNvCxnSpPr>
                      <a:stCxn id="90" idx="0"/>
                      <a:endCxn id="91" idx="4"/>
                    </p:cNvCxnSpPr>
                    <p:nvPr/>
                  </p:nvCxnSpPr>
                  <p:spPr>
                    <a:xfrm flipV="1">
                      <a:off x="6534" y="3745"/>
                      <a:ext cx="0" cy="63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5" name="文本框 94"/>
                  <p:cNvSpPr txBox="1"/>
                  <p:nvPr/>
                </p:nvSpPr>
                <p:spPr>
                  <a:xfrm>
                    <a:off x="3231" y="7978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j</a:t>
                    </a:r>
                    <a:endParaRPr lang="en-US" altLang="zh-CN" sz="1400" i="1" baseline="-25000">
                      <a:solidFill>
                        <a:schemeClr val="bg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96" name="文本框 95"/>
                  <p:cNvSpPr txBox="1"/>
                  <p:nvPr/>
                </p:nvSpPr>
                <p:spPr>
                  <a:xfrm>
                    <a:off x="4200" y="7381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i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97" name="文本框 96"/>
                  <p:cNvSpPr txBox="1"/>
                  <p:nvPr/>
                </p:nvSpPr>
                <p:spPr>
                  <a:xfrm>
                    <a:off x="3170" y="7495"/>
                    <a:ext cx="774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A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sij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p:grpSp>
            <p:grpSp>
              <p:nvGrpSpPr>
                <p:cNvPr id="98" name="组合 97"/>
                <p:cNvGrpSpPr/>
                <p:nvPr/>
              </p:nvGrpSpPr>
              <p:grpSpPr>
                <a:xfrm>
                  <a:off x="10392" y="6644"/>
                  <a:ext cx="3402" cy="2778"/>
                  <a:chOff x="2324" y="6647"/>
                  <a:chExt cx="3402" cy="2778"/>
                </a:xfrm>
              </p:grpSpPr>
              <p:grpSp>
                <p:nvGrpSpPr>
                  <p:cNvPr id="99" name="组合 98"/>
                  <p:cNvGrpSpPr/>
                  <p:nvPr/>
                </p:nvGrpSpPr>
                <p:grpSpPr>
                  <a:xfrm>
                    <a:off x="2324" y="6647"/>
                    <a:ext cx="3402" cy="2778"/>
                    <a:chOff x="4337" y="2565"/>
                    <a:chExt cx="3402" cy="2778"/>
                  </a:xfrm>
                </p:grpSpPr>
                <p:sp>
                  <p:nvSpPr>
                    <p:cNvPr id="101" name="矩形 100"/>
                    <p:cNvSpPr/>
                    <p:nvPr/>
                  </p:nvSpPr>
                  <p:spPr>
                    <a:xfrm>
                      <a:off x="4337" y="2565"/>
                      <a:ext cx="3402" cy="2778"/>
                    </a:xfrm>
                    <a:prstGeom prst="rect">
                      <a:avLst/>
                    </a:prstGeom>
                    <a:gradFill>
                      <a:gsLst>
                        <a:gs pos="100000">
                          <a:srgbClr val="DCE8F8"/>
                        </a:gs>
                        <a:gs pos="69000">
                          <a:srgbClr val="D0DFF2"/>
                        </a:gs>
                        <a:gs pos="37000">
                          <a:srgbClr val="C3D4F0"/>
                        </a:gs>
                        <a:gs pos="0">
                          <a:srgbClr val="B8CDEC"/>
                        </a:gs>
                      </a:gsLst>
                      <a:lin ang="5400000" scaled="0"/>
                    </a:gradFill>
                    <a:ln>
                      <a:solidFill>
                        <a:srgbClr val="87A7D7"/>
                      </a:solidFill>
                    </a:ln>
                    <a:scene3d>
                      <a:camera prst="isometricOffAxis1Left">
                        <a:rot lat="1080000" lon="3600000" rev="0"/>
                      </a:camera>
                      <a:lightRig rig="threePt" dir="t"/>
                    </a:scene3d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椭圆 101"/>
                    <p:cNvSpPr/>
                    <p:nvPr/>
                  </p:nvSpPr>
                  <p:spPr>
                    <a:xfrm>
                      <a:off x="5414" y="2948"/>
                      <a:ext cx="312" cy="312"/>
                    </a:xfrm>
                    <a:prstGeom prst="ellipse">
                      <a:avLst/>
                    </a:prstGeom>
                    <a:solidFill>
                      <a:srgbClr val="93C3EB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3" name="椭圆 102"/>
                    <p:cNvSpPr/>
                    <p:nvPr/>
                  </p:nvSpPr>
                  <p:spPr>
                    <a:xfrm>
                      <a:off x="5414" y="4039"/>
                      <a:ext cx="312" cy="312"/>
                    </a:xfrm>
                    <a:prstGeom prst="ellipse">
                      <a:avLst/>
                    </a:prstGeom>
                    <a:solidFill>
                      <a:srgbClr val="4770C5"/>
                    </a:solidFill>
                    <a:ln>
                      <a:solidFill>
                        <a:srgbClr val="2D4B8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4" name="椭圆 103"/>
                    <p:cNvSpPr/>
                    <p:nvPr/>
                  </p:nvSpPr>
                  <p:spPr>
                    <a:xfrm>
                      <a:off x="6378" y="4379"/>
                      <a:ext cx="312" cy="312"/>
                    </a:xfrm>
                    <a:prstGeom prst="ellipse">
                      <a:avLst/>
                    </a:prstGeom>
                    <a:solidFill>
                      <a:srgbClr val="6CA6E0"/>
                    </a:solidFill>
                    <a:ln>
                      <a:solidFill>
                        <a:srgbClr val="6789B5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5" name="椭圆 104"/>
                    <p:cNvSpPr/>
                    <p:nvPr/>
                  </p:nvSpPr>
                  <p:spPr>
                    <a:xfrm>
                      <a:off x="6378" y="3433"/>
                      <a:ext cx="312" cy="312"/>
                    </a:xfrm>
                    <a:prstGeom prst="ellipse">
                      <a:avLst/>
                    </a:prstGeom>
                    <a:solidFill>
                      <a:srgbClr val="D2E0F2"/>
                    </a:solidFill>
                    <a:ln>
                      <a:solidFill>
                        <a:srgbClr val="7B8EB8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106" name="直接箭头连接符 105"/>
                    <p:cNvCxnSpPr>
                      <a:stCxn id="102" idx="5"/>
                      <a:endCxn id="105" idx="2"/>
                    </p:cNvCxnSpPr>
                    <p:nvPr/>
                  </p:nvCxnSpPr>
                  <p:spPr>
                    <a:xfrm>
                      <a:off x="5680" y="3214"/>
                      <a:ext cx="698" cy="375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直接箭头连接符 106"/>
                    <p:cNvCxnSpPr>
                      <a:stCxn id="103" idx="7"/>
                      <a:endCxn id="105" idx="3"/>
                    </p:cNvCxnSpPr>
                    <p:nvPr/>
                  </p:nvCxnSpPr>
                  <p:spPr>
                    <a:xfrm flipV="1">
                      <a:off x="5680" y="3699"/>
                      <a:ext cx="744" cy="386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直接箭头连接符 107"/>
                    <p:cNvCxnSpPr>
                      <a:stCxn id="104" idx="0"/>
                      <a:endCxn id="105" idx="4"/>
                    </p:cNvCxnSpPr>
                    <p:nvPr/>
                  </p:nvCxnSpPr>
                  <p:spPr>
                    <a:xfrm flipV="1">
                      <a:off x="6534" y="3745"/>
                      <a:ext cx="0" cy="634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9" name="文本框 108"/>
                  <p:cNvSpPr txBox="1"/>
                  <p:nvPr/>
                </p:nvSpPr>
                <p:spPr>
                  <a:xfrm>
                    <a:off x="3231" y="7978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j</a:t>
                    </a:r>
                    <a:endParaRPr lang="en-US" altLang="zh-CN" sz="1400" i="1" baseline="-25000">
                      <a:solidFill>
                        <a:schemeClr val="bg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110" name="文本框 109"/>
                  <p:cNvSpPr txBox="1"/>
                  <p:nvPr/>
                </p:nvSpPr>
                <p:spPr>
                  <a:xfrm>
                    <a:off x="4200" y="7381"/>
                    <a:ext cx="641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v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i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111" name="文本框 110"/>
                  <p:cNvSpPr txBox="1"/>
                  <p:nvPr/>
                </p:nvSpPr>
                <p:spPr>
                  <a:xfrm>
                    <a:off x="3170" y="7495"/>
                    <a:ext cx="774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400" i="1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A</a:t>
                    </a:r>
                    <a:r>
                      <a:rPr lang="en-US" altLang="zh-CN" sz="1400" i="1" baseline="-25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sij</a:t>
                    </a:r>
                    <a:endParaRPr lang="en-US" altLang="zh-CN" sz="1400" i="1" baseline="-25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p:grpSp>
            <p:sp>
              <p:nvSpPr>
                <p:cNvPr id="112" name="文本框 111"/>
                <p:cNvSpPr txBox="1"/>
                <p:nvPr/>
              </p:nvSpPr>
              <p:spPr>
                <a:xfrm>
                  <a:off x="4909" y="7824"/>
                  <a:ext cx="869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>
                      <a:latin typeface="Times New Roman" panose="02020603050405020304" charset="0"/>
                      <a:cs typeface="Times New Roman" panose="02020603050405020304" charset="0"/>
                    </a:rPr>
                    <a:t>. . .</a:t>
                  </a:r>
                  <a:endParaRPr lang="en-US" altLang="zh-CN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cxnSp>
              <p:nvCxnSpPr>
                <p:cNvPr id="113" name="曲线连接符 112"/>
                <p:cNvCxnSpPr>
                  <a:stCxn id="114" idx="0"/>
                  <a:endCxn id="115" idx="1"/>
                </p:cNvCxnSpPr>
                <p:nvPr/>
              </p:nvCxnSpPr>
              <p:spPr>
                <a:xfrm rot="16200000" flipH="1">
                  <a:off x="7564" y="4472"/>
                  <a:ext cx="46" cy="6132"/>
                </a:xfrm>
                <a:prstGeom prst="curvedConnector3">
                  <a:avLst>
                    <a:gd name="adj1" fmla="val -1736956"/>
                  </a:avLst>
                </a:prstGeom>
                <a:ln>
                  <a:solidFill>
                    <a:srgbClr val="30519D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曲线连接符 116"/>
                <p:cNvCxnSpPr>
                  <a:stCxn id="116" idx="0"/>
                  <a:endCxn id="115" idx="1"/>
                </p:cNvCxnSpPr>
                <p:nvPr/>
              </p:nvCxnSpPr>
              <p:spPr>
                <a:xfrm rot="16200000" flipH="1">
                  <a:off x="8866" y="5774"/>
                  <a:ext cx="49" cy="3524"/>
                </a:xfrm>
                <a:prstGeom prst="curvedConnector3">
                  <a:avLst>
                    <a:gd name="adj1" fmla="val -635714"/>
                  </a:avLst>
                </a:prstGeom>
                <a:ln>
                  <a:solidFill>
                    <a:srgbClr val="3355A5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箭头连接符 118"/>
                <p:cNvCxnSpPr>
                  <a:stCxn id="118" idx="6"/>
                  <a:endCxn id="115" idx="2"/>
                </p:cNvCxnSpPr>
                <p:nvPr/>
              </p:nvCxnSpPr>
              <p:spPr>
                <a:xfrm>
                  <a:off x="9100" y="7671"/>
                  <a:ext cx="1507" cy="0"/>
                </a:xfrm>
                <a:prstGeom prst="straightConnector1">
                  <a:avLst/>
                </a:prstGeom>
                <a:ln>
                  <a:solidFill>
                    <a:srgbClr val="4DBC62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箭头连接符 119"/>
                <p:cNvCxnSpPr>
                  <a:stCxn id="121" idx="2"/>
                  <a:endCxn id="115" idx="6"/>
                </p:cNvCxnSpPr>
                <p:nvPr/>
              </p:nvCxnSpPr>
              <p:spPr>
                <a:xfrm flipH="1">
                  <a:off x="10919" y="7671"/>
                  <a:ext cx="1514" cy="0"/>
                </a:xfrm>
                <a:prstGeom prst="straightConnector1">
                  <a:avLst/>
                </a:prstGeom>
                <a:ln>
                  <a:solidFill>
                    <a:srgbClr val="4DBC62"/>
                  </a:solidFill>
                  <a:prstDash val="sysDash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123" name="对象 12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458" y="9936"/>
              <a:ext cx="1127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6" name="" r:id="rId2" imgW="508000" imgH="177165" progId="Equation.KSEE3">
                      <p:embed/>
                    </p:oleObj>
                  </mc:Choice>
                  <mc:Fallback>
                    <p:oleObj name="" r:id="rId2" imgW="508000" imgH="177165" progId="Equation.KSEE3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3458" y="9936"/>
                            <a:ext cx="1127" cy="3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4" name="对象 12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6308" y="9936"/>
              <a:ext cx="649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" name="" r:id="rId4" imgW="292100" imgH="177165" progId="Equation.KSEE3">
                      <p:embed/>
                    </p:oleObj>
                  </mc:Choice>
                  <mc:Fallback>
                    <p:oleObj name="" r:id="rId4" imgW="292100" imgH="177165" progId="Equation.KSEE3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308" y="9936"/>
                            <a:ext cx="649" cy="3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7" name="对象 12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8207" y="9936"/>
              <a:ext cx="678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" name="" r:id="rId6" imgW="304800" imgH="177165" progId="Equation.KSEE3">
                      <p:embed/>
                    </p:oleObj>
                  </mc:Choice>
                  <mc:Fallback>
                    <p:oleObj name="" r:id="rId6" imgW="304800" imgH="177165" progId="Equation.KSEE3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8207" y="9936"/>
                            <a:ext cx="678" cy="3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9" name="对象 12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003" y="9936"/>
              <a:ext cx="622" cy="3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" name="" r:id="rId8" imgW="279400" imgH="177165" progId="Equation.KSEE3">
                      <p:embed/>
                    </p:oleObj>
                  </mc:Choice>
                  <mc:Fallback>
                    <p:oleObj name="" r:id="rId8" imgW="279400" imgH="177165" progId="Equation.KSEE3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0003" y="9936"/>
                            <a:ext cx="622" cy="39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1" name="对象 13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061" y="9963"/>
              <a:ext cx="197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" name="" r:id="rId10" imgW="88265" imgH="152400" progId="Equation.KSEE3">
                      <p:embed/>
                    </p:oleObj>
                  </mc:Choice>
                  <mc:Fallback>
                    <p:oleObj name="" r:id="rId10" imgW="88265" imgH="152400" progId="Equation.KSEE3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2061" y="9963"/>
                            <a:ext cx="197" cy="3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2" name="组合 141"/>
            <p:cNvGrpSpPr/>
            <p:nvPr/>
          </p:nvGrpSpPr>
          <p:grpSpPr>
            <a:xfrm>
              <a:off x="7178" y="5779"/>
              <a:ext cx="6684" cy="849"/>
              <a:chOff x="8107" y="5928"/>
              <a:chExt cx="6684" cy="849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8107" y="5967"/>
                <a:ext cx="6577" cy="79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38" name="直接箭头连接符 137"/>
              <p:cNvCxnSpPr/>
              <p:nvPr/>
            </p:nvCxnSpPr>
            <p:spPr>
              <a:xfrm>
                <a:off x="8243" y="6194"/>
                <a:ext cx="794" cy="0"/>
              </a:xfrm>
              <a:prstGeom prst="straightConnector1">
                <a:avLst/>
              </a:prstGeom>
              <a:ln w="19050">
                <a:solidFill>
                  <a:srgbClr val="304F99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9" name="直接箭头连接符 138"/>
              <p:cNvCxnSpPr/>
              <p:nvPr/>
            </p:nvCxnSpPr>
            <p:spPr>
              <a:xfrm>
                <a:off x="8243" y="6534"/>
                <a:ext cx="794" cy="0"/>
              </a:xfrm>
              <a:prstGeom prst="straightConnector1">
                <a:avLst/>
              </a:prstGeom>
              <a:ln w="19050">
                <a:solidFill>
                  <a:srgbClr val="4DBC62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40" name="文本框 139"/>
              <p:cNvSpPr txBox="1"/>
              <p:nvPr/>
            </p:nvSpPr>
            <p:spPr>
              <a:xfrm>
                <a:off x="8957" y="5928"/>
                <a:ext cx="5835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Long-range spatial-temporal dependencies</a:t>
                </a:r>
                <a:endParaRPr lang="en-US" altLang="zh-CN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1" name="文本框 140"/>
              <p:cNvSpPr txBox="1"/>
              <p:nvPr/>
            </p:nvSpPr>
            <p:spPr>
              <a:xfrm>
                <a:off x="8957" y="6247"/>
                <a:ext cx="5727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Lo</a:t>
                </a:r>
                <a:r>
                  <a:rPr lang="en-US" altLang="zh-CN" sz="1600">
                    <a:latin typeface="Times New Roman" panose="02020603050405020304" charset="0"/>
                    <a:cs typeface="Times New Roman" panose="02020603050405020304" charset="0"/>
                  </a:rPr>
                  <a:t>calized spatial-temporal dependencies</a:t>
                </a:r>
                <a:endParaRPr lang="en-US" altLang="zh-CN" sz="16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</p:spTree>
    <p:custDataLst>
      <p:tags r:id="rId1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5327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Attention U-Net整体架构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23639"/>
          <a:stretch>
            <a:fillRect/>
          </a:stretch>
        </p:blipFill>
        <p:spPr>
          <a:xfrm>
            <a:off x="1403985" y="476250"/>
            <a:ext cx="8027035" cy="3535045"/>
          </a:xfrm>
          <a:prstGeom prst="rect">
            <a:avLst/>
          </a:prstGeom>
        </p:spPr>
      </p:pic>
      <p:grpSp>
        <p:nvGrpSpPr>
          <p:cNvPr id="114" name="组合 113"/>
          <p:cNvGrpSpPr/>
          <p:nvPr/>
        </p:nvGrpSpPr>
        <p:grpSpPr>
          <a:xfrm>
            <a:off x="2123440" y="4149090"/>
            <a:ext cx="7298690" cy="3343910"/>
            <a:chOff x="3684" y="4920"/>
            <a:chExt cx="11494" cy="5266"/>
          </a:xfrm>
        </p:grpSpPr>
        <p:grpSp>
          <p:nvGrpSpPr>
            <p:cNvPr id="60" name="组合 59"/>
            <p:cNvGrpSpPr/>
            <p:nvPr/>
          </p:nvGrpSpPr>
          <p:grpSpPr>
            <a:xfrm>
              <a:off x="3684" y="4920"/>
              <a:ext cx="10660" cy="5266"/>
              <a:chOff x="3684" y="4920"/>
              <a:chExt cx="10660" cy="5266"/>
            </a:xfrm>
          </p:grpSpPr>
          <p:cxnSp>
            <p:nvCxnSpPr>
              <p:cNvPr id="37" name="肘形连接符 36"/>
              <p:cNvCxnSpPr/>
              <p:nvPr/>
            </p:nvCxnSpPr>
            <p:spPr>
              <a:xfrm flipV="1">
                <a:off x="9076" y="9074"/>
                <a:ext cx="814" cy="453"/>
              </a:xfrm>
              <a:prstGeom prst="bentConnector2">
                <a:avLst/>
              </a:prstGeom>
              <a:ln>
                <a:solidFill>
                  <a:srgbClr val="FCCEA3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8" name="肘形连接符 47"/>
              <p:cNvCxnSpPr/>
              <p:nvPr/>
            </p:nvCxnSpPr>
            <p:spPr>
              <a:xfrm flipV="1">
                <a:off x="10700" y="8053"/>
                <a:ext cx="814" cy="453"/>
              </a:xfrm>
              <a:prstGeom prst="bentConnector2">
                <a:avLst/>
              </a:prstGeom>
              <a:ln>
                <a:solidFill>
                  <a:srgbClr val="FCCEA3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9" name="肘形连接符 58"/>
              <p:cNvCxnSpPr/>
              <p:nvPr/>
            </p:nvCxnSpPr>
            <p:spPr>
              <a:xfrm flipV="1">
                <a:off x="12288" y="7038"/>
                <a:ext cx="814" cy="453"/>
              </a:xfrm>
              <a:prstGeom prst="bentConnector2">
                <a:avLst/>
              </a:prstGeom>
              <a:ln>
                <a:solidFill>
                  <a:srgbClr val="FCCEA3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20" name="组合 19"/>
              <p:cNvGrpSpPr/>
              <p:nvPr/>
            </p:nvGrpSpPr>
            <p:grpSpPr>
              <a:xfrm>
                <a:off x="3684" y="4920"/>
                <a:ext cx="10660" cy="5266"/>
                <a:chOff x="3684" y="4920"/>
                <a:chExt cx="10660" cy="5266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4108" y="5060"/>
                  <a:ext cx="9802" cy="5127"/>
                  <a:chOff x="4138" y="4718"/>
                  <a:chExt cx="9802" cy="5127"/>
                </a:xfrm>
              </p:grpSpPr>
              <p:cxnSp>
                <p:nvCxnSpPr>
                  <p:cNvPr id="5" name="直接箭头连接符 4"/>
                  <p:cNvCxnSpPr/>
                  <p:nvPr/>
                </p:nvCxnSpPr>
                <p:spPr>
                  <a:xfrm>
                    <a:off x="5270" y="5294"/>
                    <a:ext cx="6803" cy="0"/>
                  </a:xfrm>
                  <a:prstGeom prst="straightConnector1">
                    <a:avLst/>
                  </a:prstGeom>
                  <a:ln w="15875">
                    <a:solidFill>
                      <a:srgbClr val="DCCEE2"/>
                    </a:solidFill>
                    <a:prstDash val="sysDash"/>
                    <a:tailEnd type="none" w="lg" len="lg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直接箭头连接符 5"/>
                  <p:cNvCxnSpPr/>
                  <p:nvPr/>
                </p:nvCxnSpPr>
                <p:spPr>
                  <a:xfrm>
                    <a:off x="6587" y="6308"/>
                    <a:ext cx="4082" cy="0"/>
                  </a:xfrm>
                  <a:prstGeom prst="straightConnector1">
                    <a:avLst/>
                  </a:prstGeom>
                  <a:ln w="15875">
                    <a:solidFill>
                      <a:srgbClr val="DCCEE2"/>
                    </a:solidFill>
                    <a:prstDash val="sysDash"/>
                    <a:tailEnd type="none" w="lg" len="lg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直接箭头连接符 8"/>
                  <p:cNvCxnSpPr/>
                  <p:nvPr/>
                </p:nvCxnSpPr>
                <p:spPr>
                  <a:xfrm>
                    <a:off x="7880" y="7333"/>
                    <a:ext cx="1134" cy="0"/>
                  </a:xfrm>
                  <a:prstGeom prst="straightConnector1">
                    <a:avLst/>
                  </a:prstGeom>
                  <a:ln w="15875">
                    <a:solidFill>
                      <a:srgbClr val="DCCEE2"/>
                    </a:solidFill>
                    <a:prstDash val="sysDash"/>
                    <a:tailEnd type="none" w="lg" len="lg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8" name="组合 97"/>
                  <p:cNvGrpSpPr/>
                  <p:nvPr/>
                </p:nvGrpSpPr>
                <p:grpSpPr>
                  <a:xfrm>
                    <a:off x="4138" y="4718"/>
                    <a:ext cx="9802" cy="5127"/>
                    <a:chOff x="4187" y="3846"/>
                    <a:chExt cx="9802" cy="5127"/>
                  </a:xfrm>
                </p:grpSpPr>
                <p:grpSp>
                  <p:nvGrpSpPr>
                    <p:cNvPr id="73" name="组合 72"/>
                    <p:cNvGrpSpPr/>
                    <p:nvPr/>
                  </p:nvGrpSpPr>
                  <p:grpSpPr>
                    <a:xfrm>
                      <a:off x="11346" y="4861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74" name="圆角矩形 73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5" name="文本框 74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8" name="组合 7"/>
                    <p:cNvGrpSpPr/>
                    <p:nvPr/>
                  </p:nvGrpSpPr>
                  <p:grpSpPr>
                    <a:xfrm>
                      <a:off x="4187" y="3962"/>
                      <a:ext cx="434" cy="1968"/>
                      <a:chOff x="4187" y="3962"/>
                      <a:chExt cx="434" cy="1968"/>
                    </a:xfrm>
                  </p:grpSpPr>
                  <p:sp>
                    <p:nvSpPr>
                      <p:cNvPr id="3" name="圆角矩形 2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" name="文本框 6"/>
                      <p:cNvSpPr txBox="1"/>
                      <p:nvPr/>
                    </p:nvSpPr>
                    <p:spPr>
                      <a:xfrm rot="16200000">
                        <a:off x="3420" y="4729"/>
                        <a:ext cx="1968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12" name="组合 11"/>
                    <p:cNvGrpSpPr/>
                    <p:nvPr/>
                  </p:nvGrpSpPr>
                  <p:grpSpPr>
                    <a:xfrm>
                      <a:off x="4819" y="3874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13" name="圆角矩形 12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" name="文本框 13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21" name="组合 20"/>
                    <p:cNvGrpSpPr/>
                    <p:nvPr/>
                  </p:nvGrpSpPr>
                  <p:grpSpPr>
                    <a:xfrm>
                      <a:off x="6141" y="4889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22" name="圆角矩形 21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" name="文本框 22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24" name="组合 23"/>
                    <p:cNvGrpSpPr/>
                    <p:nvPr/>
                  </p:nvGrpSpPr>
                  <p:grpSpPr>
                    <a:xfrm>
                      <a:off x="5480" y="4889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25" name="圆角矩形 24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6" name="文本框 25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27" name="组合 26"/>
                    <p:cNvGrpSpPr/>
                    <p:nvPr/>
                  </p:nvGrpSpPr>
                  <p:grpSpPr>
                    <a:xfrm>
                      <a:off x="6802" y="5897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28" name="圆角矩形 27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9" name="文本框 28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30" name="组合 29"/>
                    <p:cNvGrpSpPr/>
                    <p:nvPr/>
                  </p:nvGrpSpPr>
                  <p:grpSpPr>
                    <a:xfrm>
                      <a:off x="7463" y="5897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31" name="圆角矩形 30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2" name="文本框 31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sp>
                  <p:nvSpPr>
                    <p:cNvPr id="33" name="等腰三角形 32"/>
                    <p:cNvSpPr/>
                    <p:nvPr/>
                  </p:nvSpPr>
                  <p:spPr>
                    <a:xfrm rot="5400000">
                      <a:off x="4653" y="4946"/>
                      <a:ext cx="198" cy="198"/>
                    </a:xfrm>
                    <a:prstGeom prst="triangle">
                      <a:avLst/>
                    </a:prstGeom>
                    <a:solidFill>
                      <a:srgbClr val="9FBC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4" name="等腰三角形 33"/>
                    <p:cNvSpPr/>
                    <p:nvPr/>
                  </p:nvSpPr>
                  <p:spPr>
                    <a:xfrm rot="5400000">
                      <a:off x="5285" y="5336"/>
                      <a:ext cx="198" cy="198"/>
                    </a:xfrm>
                    <a:prstGeom prst="triangle">
                      <a:avLst/>
                    </a:prstGeom>
                    <a:solidFill>
                      <a:srgbClr val="FCE19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5" name="等腰三角形 34"/>
                    <p:cNvSpPr/>
                    <p:nvPr/>
                  </p:nvSpPr>
                  <p:spPr>
                    <a:xfrm rot="5400000">
                      <a:off x="5943" y="5863"/>
                      <a:ext cx="198" cy="198"/>
                    </a:xfrm>
                    <a:prstGeom prst="triangle">
                      <a:avLst/>
                    </a:prstGeom>
                    <a:solidFill>
                      <a:srgbClr val="9FBC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等腰三角形 35"/>
                    <p:cNvSpPr/>
                    <p:nvPr/>
                  </p:nvSpPr>
                  <p:spPr>
                    <a:xfrm rot="5400000">
                      <a:off x="6607" y="6362"/>
                      <a:ext cx="198" cy="198"/>
                    </a:xfrm>
                    <a:prstGeom prst="triangle">
                      <a:avLst/>
                    </a:prstGeom>
                    <a:solidFill>
                      <a:srgbClr val="FCE19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等腰三角形 39"/>
                    <p:cNvSpPr/>
                    <p:nvPr/>
                  </p:nvSpPr>
                  <p:spPr>
                    <a:xfrm rot="5400000">
                      <a:off x="7268" y="6874"/>
                      <a:ext cx="198" cy="198"/>
                    </a:xfrm>
                    <a:prstGeom prst="triangle">
                      <a:avLst/>
                    </a:prstGeom>
                    <a:solidFill>
                      <a:srgbClr val="9FBC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41" name="组合 40"/>
                    <p:cNvGrpSpPr/>
                    <p:nvPr/>
                  </p:nvGrpSpPr>
                  <p:grpSpPr>
                    <a:xfrm>
                      <a:off x="8107" y="6917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42" name="圆角矩形 41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3" name="文本框 42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4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4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4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44" name="组合 43"/>
                    <p:cNvGrpSpPr/>
                    <p:nvPr/>
                  </p:nvGrpSpPr>
                  <p:grpSpPr>
                    <a:xfrm>
                      <a:off x="8751" y="6917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45" name="圆角矩形 44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6" name="文本框 45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4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4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4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4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sp>
                  <p:nvSpPr>
                    <p:cNvPr id="47" name="等腰三角形 46"/>
                    <p:cNvSpPr/>
                    <p:nvPr/>
                  </p:nvSpPr>
                  <p:spPr>
                    <a:xfrm rot="5400000">
                      <a:off x="7920" y="7381"/>
                      <a:ext cx="198" cy="198"/>
                    </a:xfrm>
                    <a:prstGeom prst="triangle">
                      <a:avLst/>
                    </a:prstGeom>
                    <a:solidFill>
                      <a:srgbClr val="FCE19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9" name="等腰三角形 48"/>
                    <p:cNvSpPr/>
                    <p:nvPr/>
                  </p:nvSpPr>
                  <p:spPr>
                    <a:xfrm rot="5400000">
                      <a:off x="8564" y="7895"/>
                      <a:ext cx="198" cy="198"/>
                    </a:xfrm>
                    <a:prstGeom prst="triangle">
                      <a:avLst/>
                    </a:prstGeom>
                    <a:solidFill>
                      <a:srgbClr val="9FBC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50" name="组合 49"/>
                    <p:cNvGrpSpPr/>
                    <p:nvPr/>
                  </p:nvGrpSpPr>
                  <p:grpSpPr>
                    <a:xfrm>
                      <a:off x="9739" y="5882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51" name="圆角矩形 50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2" name="文本框 51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53" name="组合 52"/>
                    <p:cNvGrpSpPr/>
                    <p:nvPr/>
                  </p:nvGrpSpPr>
                  <p:grpSpPr>
                    <a:xfrm>
                      <a:off x="9395" y="5897"/>
                      <a:ext cx="434" cy="2056"/>
                      <a:chOff x="4188" y="3890"/>
                      <a:chExt cx="434" cy="2056"/>
                    </a:xfrm>
                  </p:grpSpPr>
                  <p:sp>
                    <p:nvSpPr>
                      <p:cNvPr id="54" name="圆角矩形 53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  <a:prstDash val="dash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1EBF9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5" name="文本框 54"/>
                      <p:cNvSpPr txBox="1"/>
                      <p:nvPr/>
                    </p:nvSpPr>
                    <p:spPr>
                      <a:xfrm rot="16200000">
                        <a:off x="3377" y="4701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56" name="组合 55"/>
                    <p:cNvGrpSpPr/>
                    <p:nvPr/>
                  </p:nvGrpSpPr>
                  <p:grpSpPr>
                    <a:xfrm>
                      <a:off x="11006" y="4889"/>
                      <a:ext cx="434" cy="2056"/>
                      <a:chOff x="4188" y="3890"/>
                      <a:chExt cx="434" cy="2056"/>
                    </a:xfrm>
                  </p:grpSpPr>
                  <p:sp>
                    <p:nvSpPr>
                      <p:cNvPr id="57" name="圆角矩形 56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  <a:prstDash val="dash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1EBF9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8" name="文本框 57"/>
                      <p:cNvSpPr txBox="1"/>
                      <p:nvPr/>
                    </p:nvSpPr>
                    <p:spPr>
                      <a:xfrm rot="16200000">
                        <a:off x="3377" y="4701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sp>
                  <p:nvSpPr>
                    <p:cNvPr id="62" name="等腰三角形 61"/>
                    <p:cNvSpPr/>
                    <p:nvPr/>
                  </p:nvSpPr>
                  <p:spPr>
                    <a:xfrm>
                      <a:off x="8901" y="6761"/>
                      <a:ext cx="198" cy="198"/>
                    </a:xfrm>
                    <a:prstGeom prst="triangle">
                      <a:avLst/>
                    </a:prstGeom>
                    <a:solidFill>
                      <a:srgbClr val="90C0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65" name="组合 64"/>
                    <p:cNvGrpSpPr/>
                    <p:nvPr/>
                  </p:nvGrpSpPr>
                  <p:grpSpPr>
                    <a:xfrm>
                      <a:off x="8843" y="6307"/>
                      <a:ext cx="312" cy="312"/>
                      <a:chOff x="2089" y="8871"/>
                      <a:chExt cx="312" cy="312"/>
                    </a:xfrm>
                    <a:solidFill>
                      <a:srgbClr val="F7D9D8"/>
                    </a:solidFill>
                  </p:grpSpPr>
                  <p:sp>
                    <p:nvSpPr>
                      <p:cNvPr id="63" name="椭圆 62"/>
                      <p:cNvSpPr/>
                      <p:nvPr/>
                    </p:nvSpPr>
                    <p:spPr>
                      <a:xfrm>
                        <a:off x="2089" y="8871"/>
                        <a:ext cx="312" cy="312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rgbClr val="CE8E8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4" name="任意多边形 63"/>
                      <p:cNvSpPr/>
                      <p:nvPr/>
                    </p:nvSpPr>
                    <p:spPr>
                      <a:xfrm>
                        <a:off x="2147" y="8871"/>
                        <a:ext cx="154" cy="294"/>
                      </a:xfrm>
                      <a:custGeom>
                        <a:avLst/>
                        <a:gdLst>
                          <a:gd name="connisteX0" fmla="*/ 48682 w 77050"/>
                          <a:gd name="connsiteY0" fmla="*/ 0 h 121920"/>
                          <a:gd name="connisteX1" fmla="*/ 75352 w 77050"/>
                          <a:gd name="connsiteY1" fmla="*/ 36195 h 121920"/>
                          <a:gd name="connisteX2" fmla="*/ 4867 w 77050"/>
                          <a:gd name="connsiteY2" fmla="*/ 87630 h 121920"/>
                          <a:gd name="connisteX3" fmla="*/ 10582 w 77050"/>
                          <a:gd name="connsiteY3" fmla="*/ 121920 h 121920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</a:cxnLst>
                        <a:rect l="l" t="t" r="r" b="b"/>
                        <a:pathLst>
                          <a:path w="77050" h="121920">
                            <a:moveTo>
                              <a:pt x="48682" y="0"/>
                            </a:moveTo>
                            <a:cubicBezTo>
                              <a:pt x="55667" y="6350"/>
                              <a:pt x="84242" y="18415"/>
                              <a:pt x="75352" y="36195"/>
                            </a:cubicBezTo>
                            <a:cubicBezTo>
                              <a:pt x="66462" y="53975"/>
                              <a:pt x="17567" y="70485"/>
                              <a:pt x="4867" y="87630"/>
                            </a:cubicBezTo>
                            <a:cubicBezTo>
                              <a:pt x="-7833" y="104775"/>
                              <a:pt x="8042" y="116205"/>
                              <a:pt x="10582" y="121920"/>
                            </a:cubicBezTo>
                          </a:path>
                        </a:pathLst>
                      </a:custGeom>
                      <a:grpFill/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66" name="等腰三角形 65"/>
                    <p:cNvSpPr/>
                    <p:nvPr/>
                  </p:nvSpPr>
                  <p:spPr>
                    <a:xfrm rot="5400000">
                      <a:off x="10203" y="6867"/>
                      <a:ext cx="198" cy="198"/>
                    </a:xfrm>
                    <a:prstGeom prst="triangle">
                      <a:avLst/>
                    </a:prstGeom>
                    <a:solidFill>
                      <a:srgbClr val="9FBC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67" name="组合 66"/>
                    <p:cNvGrpSpPr/>
                    <p:nvPr/>
                  </p:nvGrpSpPr>
                  <p:grpSpPr>
                    <a:xfrm>
                      <a:off x="10375" y="5882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68" name="圆角矩形 67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9" name="文本框 68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3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76" name="组合 75"/>
                    <p:cNvGrpSpPr/>
                    <p:nvPr/>
                  </p:nvGrpSpPr>
                  <p:grpSpPr>
                    <a:xfrm>
                      <a:off x="11963" y="4861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77" name="圆角矩形 76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78" name="文本框 77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2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sp>
                  <p:nvSpPr>
                    <p:cNvPr id="79" name="等腰三角形 78"/>
                    <p:cNvSpPr/>
                    <p:nvPr/>
                  </p:nvSpPr>
                  <p:spPr>
                    <a:xfrm>
                      <a:off x="10514" y="5740"/>
                      <a:ext cx="198" cy="198"/>
                    </a:xfrm>
                    <a:prstGeom prst="triangle">
                      <a:avLst/>
                    </a:prstGeom>
                    <a:solidFill>
                      <a:srgbClr val="90C0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80" name="组合 79"/>
                    <p:cNvGrpSpPr/>
                    <p:nvPr/>
                  </p:nvGrpSpPr>
                  <p:grpSpPr>
                    <a:xfrm>
                      <a:off x="10467" y="5288"/>
                      <a:ext cx="312" cy="312"/>
                      <a:chOff x="2068" y="8871"/>
                      <a:chExt cx="312" cy="312"/>
                    </a:xfrm>
                    <a:solidFill>
                      <a:srgbClr val="F7D9D8"/>
                    </a:solidFill>
                  </p:grpSpPr>
                  <p:sp>
                    <p:nvSpPr>
                      <p:cNvPr id="81" name="椭圆 80"/>
                      <p:cNvSpPr/>
                      <p:nvPr/>
                    </p:nvSpPr>
                    <p:spPr>
                      <a:xfrm>
                        <a:off x="2068" y="8871"/>
                        <a:ext cx="312" cy="312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rgbClr val="CE8E8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2" name="任意多边形 81"/>
                      <p:cNvSpPr/>
                      <p:nvPr/>
                    </p:nvSpPr>
                    <p:spPr>
                      <a:xfrm>
                        <a:off x="2147" y="8871"/>
                        <a:ext cx="154" cy="294"/>
                      </a:xfrm>
                      <a:custGeom>
                        <a:avLst/>
                        <a:gdLst>
                          <a:gd name="connisteX0" fmla="*/ 48682 w 77050"/>
                          <a:gd name="connsiteY0" fmla="*/ 0 h 121920"/>
                          <a:gd name="connisteX1" fmla="*/ 75352 w 77050"/>
                          <a:gd name="connsiteY1" fmla="*/ 36195 h 121920"/>
                          <a:gd name="connisteX2" fmla="*/ 4867 w 77050"/>
                          <a:gd name="connsiteY2" fmla="*/ 87630 h 121920"/>
                          <a:gd name="connisteX3" fmla="*/ 10582 w 77050"/>
                          <a:gd name="connsiteY3" fmla="*/ 121920 h 121920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</a:cxnLst>
                        <a:rect l="l" t="t" r="r" b="b"/>
                        <a:pathLst>
                          <a:path w="77050" h="121920">
                            <a:moveTo>
                              <a:pt x="48682" y="0"/>
                            </a:moveTo>
                            <a:cubicBezTo>
                              <a:pt x="55667" y="6350"/>
                              <a:pt x="84242" y="18415"/>
                              <a:pt x="75352" y="36195"/>
                            </a:cubicBezTo>
                            <a:cubicBezTo>
                              <a:pt x="66462" y="53975"/>
                              <a:pt x="17567" y="70485"/>
                              <a:pt x="4867" y="87630"/>
                            </a:cubicBezTo>
                            <a:cubicBezTo>
                              <a:pt x="-7833" y="104775"/>
                              <a:pt x="8042" y="116205"/>
                              <a:pt x="10582" y="121920"/>
                            </a:cubicBezTo>
                          </a:path>
                        </a:pathLst>
                      </a:custGeom>
                      <a:grpFill/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83" name="等腰三角形 82"/>
                    <p:cNvSpPr/>
                    <p:nvPr/>
                  </p:nvSpPr>
                  <p:spPr>
                    <a:xfrm rot="5400000">
                      <a:off x="11798" y="5833"/>
                      <a:ext cx="198" cy="198"/>
                    </a:xfrm>
                    <a:prstGeom prst="triangle">
                      <a:avLst/>
                    </a:prstGeom>
                    <a:solidFill>
                      <a:srgbClr val="9FBC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84" name="组合 83"/>
                    <p:cNvGrpSpPr/>
                    <p:nvPr/>
                  </p:nvGrpSpPr>
                  <p:grpSpPr>
                    <a:xfrm>
                      <a:off x="12938" y="3846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85" name="圆角矩形 84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6" name="文本框 85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87" name="组合 86"/>
                    <p:cNvGrpSpPr/>
                    <p:nvPr/>
                  </p:nvGrpSpPr>
                  <p:grpSpPr>
                    <a:xfrm>
                      <a:off x="12598" y="3874"/>
                      <a:ext cx="434" cy="2056"/>
                      <a:chOff x="4188" y="3890"/>
                      <a:chExt cx="434" cy="2056"/>
                    </a:xfrm>
                  </p:grpSpPr>
                  <p:sp>
                    <p:nvSpPr>
                      <p:cNvPr id="88" name="圆角矩形 87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  <a:prstDash val="dash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E1EBF9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89" name="文本框 88"/>
                      <p:cNvSpPr txBox="1"/>
                      <p:nvPr/>
                    </p:nvSpPr>
                    <p:spPr>
                      <a:xfrm rot="16200000">
                        <a:off x="3377" y="4701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grpSp>
                  <p:nvGrpSpPr>
                    <p:cNvPr id="90" name="组合 89"/>
                    <p:cNvGrpSpPr/>
                    <p:nvPr/>
                  </p:nvGrpSpPr>
                  <p:grpSpPr>
                    <a:xfrm>
                      <a:off x="13555" y="3846"/>
                      <a:ext cx="434" cy="2056"/>
                      <a:chOff x="4188" y="3875"/>
                      <a:chExt cx="434" cy="2056"/>
                    </a:xfrm>
                  </p:grpSpPr>
                  <p:sp>
                    <p:nvSpPr>
                      <p:cNvPr id="91" name="圆角矩形 90"/>
                      <p:cNvSpPr/>
                      <p:nvPr/>
                    </p:nvSpPr>
                    <p:spPr>
                      <a:xfrm>
                        <a:off x="4252" y="4039"/>
                        <a:ext cx="340" cy="1814"/>
                      </a:xfrm>
                      <a:prstGeom prst="roundRect">
                        <a:avLst/>
                      </a:prstGeom>
                      <a:solidFill>
                        <a:srgbClr val="E1EBF9"/>
                      </a:solidFill>
                      <a:ln>
                        <a:solidFill>
                          <a:srgbClr val="A9BDDA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2" name="文本框 91"/>
                      <p:cNvSpPr txBox="1"/>
                      <p:nvPr/>
                    </p:nvSpPr>
                    <p:spPr>
                      <a:xfrm rot="16200000">
                        <a:off x="3377" y="4686"/>
                        <a:ext cx="205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F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H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W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r>
                          <a:rPr lang="zh-CN" altLang="en-US" sz="12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×</a:t>
                        </a:r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D</a:t>
                        </a:r>
                        <a:r>
                          <a:rPr lang="en-US" altLang="zh-CN" sz="1200" baseline="-25000">
                            <a:latin typeface="Times New Roman" panose="02020603050405020304" charset="0"/>
                            <a:cs typeface="Times New Roman" panose="02020603050405020304" charset="0"/>
                            <a:sym typeface="+mn-ea"/>
                          </a:rPr>
                          <a:t>1</a:t>
                        </a:r>
                        <a:endParaRPr lang="en-US" altLang="zh-CN" sz="1200" baseline="-25000"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endParaRPr>
                      </a:p>
                    </p:txBody>
                  </p:sp>
                </p:grpSp>
                <p:sp>
                  <p:nvSpPr>
                    <p:cNvPr id="93" name="等腰三角形 92"/>
                    <p:cNvSpPr/>
                    <p:nvPr/>
                  </p:nvSpPr>
                  <p:spPr>
                    <a:xfrm rot="5400000">
                      <a:off x="13390" y="4818"/>
                      <a:ext cx="198" cy="198"/>
                    </a:xfrm>
                    <a:prstGeom prst="triangle">
                      <a:avLst/>
                    </a:prstGeom>
                    <a:solidFill>
                      <a:srgbClr val="9FBC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4" name="等腰三角形 93"/>
                    <p:cNvSpPr/>
                    <p:nvPr/>
                  </p:nvSpPr>
                  <p:spPr>
                    <a:xfrm>
                      <a:off x="12120" y="4718"/>
                      <a:ext cx="198" cy="198"/>
                    </a:xfrm>
                    <a:prstGeom prst="triangle">
                      <a:avLst/>
                    </a:prstGeom>
                    <a:solidFill>
                      <a:srgbClr val="90C0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95" name="组合 94"/>
                    <p:cNvGrpSpPr/>
                    <p:nvPr/>
                  </p:nvGrpSpPr>
                  <p:grpSpPr>
                    <a:xfrm>
                      <a:off x="12055" y="4266"/>
                      <a:ext cx="312" cy="312"/>
                      <a:chOff x="2068" y="8871"/>
                      <a:chExt cx="312" cy="312"/>
                    </a:xfrm>
                    <a:solidFill>
                      <a:srgbClr val="F7D9D8"/>
                    </a:solidFill>
                  </p:grpSpPr>
                  <p:sp>
                    <p:nvSpPr>
                      <p:cNvPr id="96" name="椭圆 95"/>
                      <p:cNvSpPr/>
                      <p:nvPr/>
                    </p:nvSpPr>
                    <p:spPr>
                      <a:xfrm>
                        <a:off x="2068" y="8871"/>
                        <a:ext cx="312" cy="312"/>
                      </a:xfrm>
                      <a:prstGeom prst="ellipse">
                        <a:avLst/>
                      </a:prstGeom>
                      <a:grpFill/>
                      <a:ln>
                        <a:solidFill>
                          <a:srgbClr val="CE8E8B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97" name="任意多边形 96"/>
                      <p:cNvSpPr/>
                      <p:nvPr/>
                    </p:nvSpPr>
                    <p:spPr>
                      <a:xfrm>
                        <a:off x="2147" y="8871"/>
                        <a:ext cx="154" cy="294"/>
                      </a:xfrm>
                      <a:custGeom>
                        <a:avLst/>
                        <a:gdLst>
                          <a:gd name="connisteX0" fmla="*/ 48682 w 77050"/>
                          <a:gd name="connsiteY0" fmla="*/ 0 h 121920"/>
                          <a:gd name="connisteX1" fmla="*/ 75352 w 77050"/>
                          <a:gd name="connsiteY1" fmla="*/ 36195 h 121920"/>
                          <a:gd name="connisteX2" fmla="*/ 4867 w 77050"/>
                          <a:gd name="connsiteY2" fmla="*/ 87630 h 121920"/>
                          <a:gd name="connisteX3" fmla="*/ 10582 w 77050"/>
                          <a:gd name="connsiteY3" fmla="*/ 121920 h 121920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</a:cxnLst>
                        <a:rect l="l" t="t" r="r" b="b"/>
                        <a:pathLst>
                          <a:path w="77050" h="121920">
                            <a:moveTo>
                              <a:pt x="48682" y="0"/>
                            </a:moveTo>
                            <a:cubicBezTo>
                              <a:pt x="55667" y="6350"/>
                              <a:pt x="84242" y="18415"/>
                              <a:pt x="75352" y="36195"/>
                            </a:cubicBezTo>
                            <a:cubicBezTo>
                              <a:pt x="66462" y="53975"/>
                              <a:pt x="17567" y="70485"/>
                              <a:pt x="4867" y="87630"/>
                            </a:cubicBezTo>
                            <a:cubicBezTo>
                              <a:pt x="-7833" y="104775"/>
                              <a:pt x="8042" y="116205"/>
                              <a:pt x="10582" y="121920"/>
                            </a:cubicBezTo>
                          </a:path>
                        </a:pathLst>
                      </a:custGeom>
                      <a:grpFill/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</p:grpSp>
            <p:sp>
              <p:nvSpPr>
                <p:cNvPr id="11" name="文本框 10"/>
                <p:cNvSpPr txBox="1"/>
                <p:nvPr/>
              </p:nvSpPr>
              <p:spPr>
                <a:xfrm rot="16200000">
                  <a:off x="3096" y="5931"/>
                  <a:ext cx="1611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/>
                    <a:t>Input Image</a:t>
                  </a:r>
                  <a:endParaRPr lang="en-US" altLang="zh-CN" sz="1200"/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 rot="16200000">
                  <a:off x="12957" y="5873"/>
                  <a:ext cx="2340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/>
                    <a:t>Segmentation Map</a:t>
                  </a:r>
                  <a:endParaRPr lang="en-US" altLang="zh-CN" sz="1200"/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 rot="5400000">
                  <a:off x="10730" y="6550"/>
                  <a:ext cx="198" cy="198"/>
                </a:xfrm>
                <a:prstGeom prst="triangle">
                  <a:avLst/>
                </a:prstGeom>
                <a:solidFill>
                  <a:srgbClr val="DCCEE2"/>
                </a:solidFill>
                <a:ln>
                  <a:solidFill>
                    <a:srgbClr val="DCCEE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" name="等腰三角形 17"/>
                <p:cNvSpPr/>
                <p:nvPr/>
              </p:nvSpPr>
              <p:spPr>
                <a:xfrm rot="5400000">
                  <a:off x="12318" y="5528"/>
                  <a:ext cx="198" cy="198"/>
                </a:xfrm>
                <a:prstGeom prst="triangle">
                  <a:avLst/>
                </a:prstGeom>
                <a:solidFill>
                  <a:srgbClr val="DCCEE2"/>
                </a:solidFill>
                <a:ln>
                  <a:solidFill>
                    <a:srgbClr val="DCCEE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 rot="5400000">
                  <a:off x="9106" y="7576"/>
                  <a:ext cx="198" cy="198"/>
                </a:xfrm>
                <a:prstGeom prst="triangle">
                  <a:avLst/>
                </a:prstGeom>
                <a:solidFill>
                  <a:srgbClr val="DCCEE2"/>
                </a:solidFill>
                <a:ln>
                  <a:solidFill>
                    <a:srgbClr val="DCCEE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1" name="圆角矩形 60"/>
            <p:cNvSpPr/>
            <p:nvPr/>
          </p:nvSpPr>
          <p:spPr>
            <a:xfrm>
              <a:off x="12417" y="7668"/>
              <a:ext cx="2761" cy="2441"/>
            </a:xfrm>
            <a:prstGeom prst="roundRect">
              <a:avLst/>
            </a:prstGeom>
            <a:solidFill>
              <a:srgbClr val="FCF9F1"/>
            </a:solidFill>
            <a:ln>
              <a:solidFill>
                <a:srgbClr val="F3EDD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5400000">
              <a:off x="12644" y="7815"/>
              <a:ext cx="198" cy="198"/>
            </a:xfrm>
            <a:prstGeom prst="triangle">
              <a:avLst/>
            </a:prstGeom>
            <a:solidFill>
              <a:srgbClr val="9FBCE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5400000">
              <a:off x="12644" y="8756"/>
              <a:ext cx="198" cy="198"/>
            </a:xfrm>
            <a:prstGeom prst="triangle">
              <a:avLst/>
            </a:prstGeom>
            <a:solidFill>
              <a:srgbClr val="DCCEE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5400000">
              <a:off x="12642" y="8462"/>
              <a:ext cx="198" cy="198"/>
            </a:xfrm>
            <a:prstGeom prst="triangle">
              <a:avLst/>
            </a:prstGeom>
            <a:solidFill>
              <a:srgbClr val="FCE19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5400000">
              <a:off x="12644" y="9074"/>
              <a:ext cx="198" cy="198"/>
            </a:xfrm>
            <a:prstGeom prst="triangle">
              <a:avLst/>
            </a:prstGeom>
            <a:solidFill>
              <a:srgbClr val="90C0B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等腰三角形 99"/>
            <p:cNvSpPr/>
            <p:nvPr/>
          </p:nvSpPr>
          <p:spPr>
            <a:xfrm rot="5400000">
              <a:off x="12644" y="8147"/>
              <a:ext cx="198" cy="198"/>
            </a:xfrm>
            <a:prstGeom prst="triangle">
              <a:avLst/>
            </a:prstGeom>
            <a:solidFill>
              <a:srgbClr val="FCCEA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12639" y="9369"/>
              <a:ext cx="201" cy="19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12609" y="9681"/>
              <a:ext cx="255" cy="255"/>
              <a:chOff x="13777" y="9074"/>
              <a:chExt cx="312" cy="312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13777" y="9074"/>
                <a:ext cx="312" cy="312"/>
              </a:xfrm>
              <a:prstGeom prst="ellipse">
                <a:avLst/>
              </a:prstGeom>
              <a:solidFill>
                <a:srgbClr val="F7D9D8"/>
              </a:solidFill>
              <a:ln>
                <a:solidFill>
                  <a:srgbClr val="CE8E8B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>
                <a:off x="13856" y="9075"/>
                <a:ext cx="154" cy="294"/>
              </a:xfrm>
              <a:custGeom>
                <a:avLst/>
                <a:gdLst>
                  <a:gd name="connisteX0" fmla="*/ 48682 w 77050"/>
                  <a:gd name="connsiteY0" fmla="*/ 0 h 121920"/>
                  <a:gd name="connisteX1" fmla="*/ 75352 w 77050"/>
                  <a:gd name="connsiteY1" fmla="*/ 36195 h 121920"/>
                  <a:gd name="connisteX2" fmla="*/ 4867 w 77050"/>
                  <a:gd name="connsiteY2" fmla="*/ 87630 h 121920"/>
                  <a:gd name="connisteX3" fmla="*/ 10582 w 77050"/>
                  <a:gd name="connsiteY3" fmla="*/ 121920 h 12192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77050" h="121920">
                    <a:moveTo>
                      <a:pt x="48682" y="0"/>
                    </a:moveTo>
                    <a:cubicBezTo>
                      <a:pt x="55667" y="6350"/>
                      <a:pt x="84242" y="18415"/>
                      <a:pt x="75352" y="36195"/>
                    </a:cubicBezTo>
                    <a:cubicBezTo>
                      <a:pt x="66462" y="53975"/>
                      <a:pt x="17567" y="70485"/>
                      <a:pt x="4867" y="87630"/>
                    </a:cubicBezTo>
                    <a:cubicBezTo>
                      <a:pt x="-7833" y="104775"/>
                      <a:pt x="8042" y="116205"/>
                      <a:pt x="10582" y="12192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12870" y="7704"/>
              <a:ext cx="2308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(</a:t>
              </a:r>
              <a:r>
                <a:rPr lang="en-US" altLang="zh-CN" sz="900" i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Conv</a:t>
              </a:r>
              <a:r>
                <a:rPr lang="en-US" altLang="zh-CN" sz="9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 3</a:t>
              </a:r>
              <a:r>
                <a:rPr lang="zh-CN" altLang="en-US" sz="9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×</a:t>
              </a:r>
              <a:r>
                <a:rPr lang="en-US" altLang="zh-CN" sz="9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3</a:t>
              </a:r>
              <a:r>
                <a:rPr lang="zh-CN" altLang="en-US" sz="9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×</a:t>
              </a:r>
              <a:r>
                <a:rPr lang="en-US" altLang="zh-CN" sz="9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3</a:t>
              </a:r>
              <a:r>
                <a:rPr lang="en-US" altLang="zh-CN" sz="900"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+</a:t>
              </a:r>
              <a:r>
                <a:rPr lang="en-US" altLang="zh-CN" sz="900" i="1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ReLU</a:t>
              </a:r>
              <a:r>
                <a:rPr lang="en-US" altLang="zh-CN" sz="90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)</a:t>
              </a:r>
              <a:r>
                <a:rPr lang="en-US" altLang="zh-CN" sz="900"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  <a:sym typeface="+mn-ea"/>
                </a:rPr>
                <a:t>(</a:t>
              </a:r>
              <a:r>
                <a:rPr lang="zh-CN" altLang="en-US" sz="9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×</a:t>
              </a:r>
              <a:r>
                <a:rPr lang="en-US" altLang="zh-CN" sz="9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</a:t>
              </a:r>
              <a:r>
                <a:rPr lang="en-US" altLang="zh-CN" sz="900"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  <a:sym typeface="+mn-ea"/>
                </a:rPr>
                <a:t>)</a:t>
              </a:r>
              <a:endParaRPr lang="en-US" altLang="zh-CN" sz="9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2870" y="8053"/>
              <a:ext cx="1734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</a:rPr>
                <a:t>Upsampling(by 2)</a:t>
              </a:r>
              <a:endParaRPr lang="zh-CN" altLang="en-US" sz="9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12870" y="8689"/>
              <a:ext cx="1734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</a:rPr>
                <a:t>Skip Connection</a:t>
              </a:r>
              <a:endParaRPr lang="zh-CN" altLang="en-US" sz="9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2870" y="8380"/>
              <a:ext cx="1862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</a:rPr>
                <a:t>Max-pooling(by 2)</a:t>
              </a:r>
              <a:endParaRPr lang="zh-CN" altLang="en-US" sz="9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12870" y="8978"/>
              <a:ext cx="2128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</a:rPr>
                <a:t>Gating Signal(Query)</a:t>
              </a:r>
              <a:endParaRPr lang="zh-CN" altLang="en-US" sz="9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2870" y="9272"/>
              <a:ext cx="146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</a:rPr>
                <a:t>Concatenation</a:t>
              </a:r>
              <a:endParaRPr lang="en-US" altLang="zh-CN" sz="9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12870" y="9621"/>
              <a:ext cx="1605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900"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</a:rPr>
                <a:t>Attention Gate</a:t>
              </a:r>
              <a:endParaRPr lang="en-US" altLang="zh-CN" sz="9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endParaRPr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323850" y="17729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13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长短期记忆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网络LSTM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228080" y="4270693"/>
            <a:ext cx="5886450" cy="2200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0" y="1485265"/>
            <a:ext cx="1795780" cy="257429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2012950" y="1196975"/>
            <a:ext cx="1576070" cy="2477135"/>
            <a:chOff x="4000" y="4560"/>
            <a:chExt cx="2482" cy="3901"/>
          </a:xfrm>
        </p:grpSpPr>
        <p:grpSp>
          <p:nvGrpSpPr>
            <p:cNvPr id="11" name="组合 10"/>
            <p:cNvGrpSpPr/>
            <p:nvPr/>
          </p:nvGrpSpPr>
          <p:grpSpPr>
            <a:xfrm>
              <a:off x="4000" y="5854"/>
              <a:ext cx="2482" cy="1186"/>
              <a:chOff x="3540" y="5018"/>
              <a:chExt cx="2482" cy="1186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3540" y="5018"/>
                <a:ext cx="2483" cy="76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000" y="5627"/>
                <a:ext cx="119" cy="3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rot="5400000">
                <a:off x="3866" y="5677"/>
                <a:ext cx="204" cy="204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4089" y="5400"/>
                <a:ext cx="1338" cy="805"/>
              </a:xfrm>
              <a:prstGeom prst="roundRect">
                <a:avLst/>
              </a:prstGeom>
              <a:solidFill>
                <a:srgbClr val="E1F7D0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800">
                    <a:solidFill>
                      <a:schemeClr val="tx1"/>
                    </a:solidFill>
                  </a:rPr>
                  <a:t>A</a:t>
                </a:r>
                <a:endParaRPr lang="en-US" altLang="zh-CN" sz="28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884" y="7781"/>
              <a:ext cx="718" cy="680"/>
              <a:chOff x="6293" y="7781"/>
              <a:chExt cx="718" cy="68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293" y="7781"/>
                <a:ext cx="680" cy="680"/>
              </a:xfrm>
              <a:prstGeom prst="ellipse">
                <a:avLst/>
              </a:prstGeom>
              <a:solidFill>
                <a:srgbClr val="A2CDEC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000" baseline="-250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343" y="7831"/>
                <a:ext cx="66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X</a:t>
                </a:r>
                <a:r>
                  <a:rPr lang="en-US" altLang="zh-CN" baseline="-25000"/>
                  <a:t>t</a:t>
                </a:r>
                <a:endParaRPr lang="en-US" altLang="zh-CN" baseline="-25000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5113" y="5740"/>
              <a:ext cx="227" cy="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V="1">
              <a:off x="5224" y="7041"/>
              <a:ext cx="0" cy="737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5224" y="5322"/>
              <a:ext cx="0" cy="91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4884" y="4560"/>
              <a:ext cx="719" cy="680"/>
              <a:chOff x="6293" y="7781"/>
              <a:chExt cx="719" cy="68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293" y="7781"/>
                <a:ext cx="680" cy="680"/>
              </a:xfrm>
              <a:prstGeom prst="ellipse">
                <a:avLst/>
              </a:prstGeom>
              <a:solidFill>
                <a:srgbClr val="DBACEE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000" baseline="-250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343" y="7781"/>
                <a:ext cx="669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/>
                  <a:t>h</a:t>
                </a:r>
                <a:r>
                  <a:rPr lang="en-US" altLang="zh-CN" baseline="-25000"/>
                  <a:t>t</a:t>
                </a:r>
                <a:endParaRPr lang="en-US" altLang="zh-CN" baseline="-25000"/>
              </a:p>
            </p:txBody>
          </p:sp>
        </p:grpSp>
      </p:grpSp>
      <p:grpSp>
        <p:nvGrpSpPr>
          <p:cNvPr id="226" name="组合 225"/>
          <p:cNvGrpSpPr/>
          <p:nvPr/>
        </p:nvGrpSpPr>
        <p:grpSpPr>
          <a:xfrm>
            <a:off x="-230505" y="4149090"/>
            <a:ext cx="5957570" cy="2514600"/>
            <a:chOff x="6667" y="5967"/>
            <a:chExt cx="9382" cy="3960"/>
          </a:xfrm>
        </p:grpSpPr>
        <p:grpSp>
          <p:nvGrpSpPr>
            <p:cNvPr id="108" name="组合 107"/>
            <p:cNvGrpSpPr/>
            <p:nvPr/>
          </p:nvGrpSpPr>
          <p:grpSpPr>
            <a:xfrm>
              <a:off x="9808" y="5967"/>
              <a:ext cx="3124" cy="3770"/>
              <a:chOff x="9922" y="5854"/>
              <a:chExt cx="3124" cy="3770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9922" y="7009"/>
                <a:ext cx="2721" cy="1788"/>
              </a:xfrm>
              <a:prstGeom prst="roundRect">
                <a:avLst/>
              </a:prstGeom>
              <a:solidFill>
                <a:srgbClr val="E1F7D0"/>
              </a:solidFill>
              <a:ln>
                <a:solidFill>
                  <a:srgbClr val="59764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6" name="直接箭头连接符 35"/>
              <p:cNvCxnSpPr/>
              <p:nvPr/>
            </p:nvCxnSpPr>
            <p:spPr>
              <a:xfrm flipV="1">
                <a:off x="10348" y="7416"/>
                <a:ext cx="0" cy="11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rot="5400000" flipV="1">
                <a:off x="11481" y="5768"/>
                <a:ext cx="0" cy="31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/>
              <p:cNvCxnSpPr/>
              <p:nvPr/>
            </p:nvCxnSpPr>
            <p:spPr>
              <a:xfrm>
                <a:off x="10715" y="7875"/>
                <a:ext cx="0" cy="6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55" name="组合 54"/>
              <p:cNvGrpSpPr/>
              <p:nvPr/>
            </p:nvGrpSpPr>
            <p:grpSpPr>
              <a:xfrm>
                <a:off x="10207" y="8122"/>
                <a:ext cx="283" cy="220"/>
                <a:chOff x="13437" y="7009"/>
                <a:chExt cx="283" cy="220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13437" y="7009"/>
                  <a:ext cx="283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41" name="对象 40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80" y="7009"/>
                <a:ext cx="24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5" name="" r:id="rId3" imgW="152400" imgH="139700" progId="Equation.KSEE3">
                        <p:embed/>
                      </p:oleObj>
                    </mc:Choice>
                    <mc:Fallback>
                      <p:oleObj name="" r:id="rId3" imgW="1524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80" y="7009"/>
                              <a:ext cx="24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6" name="组合 55"/>
              <p:cNvGrpSpPr/>
              <p:nvPr/>
            </p:nvGrpSpPr>
            <p:grpSpPr>
              <a:xfrm>
                <a:off x="10580" y="8123"/>
                <a:ext cx="283" cy="220"/>
                <a:chOff x="14074" y="7009"/>
                <a:chExt cx="283" cy="220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14074" y="7009"/>
                  <a:ext cx="283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43" name="对象 42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117" y="7009"/>
                <a:ext cx="24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" name="" r:id="rId5" imgW="152400" imgH="139700" progId="Equation.KSEE3">
                        <p:embed/>
                      </p:oleObj>
                    </mc:Choice>
                    <mc:Fallback>
                      <p:oleObj name="" r:id="rId5" imgW="1524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117" y="7009"/>
                              <a:ext cx="24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93" name="直接箭头连接符 92"/>
              <p:cNvCxnSpPr/>
              <p:nvPr/>
            </p:nvCxnSpPr>
            <p:spPr>
              <a:xfrm>
                <a:off x="11605" y="7875"/>
                <a:ext cx="0" cy="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57" name="组合 56"/>
              <p:cNvGrpSpPr/>
              <p:nvPr/>
            </p:nvGrpSpPr>
            <p:grpSpPr>
              <a:xfrm>
                <a:off x="11468" y="8123"/>
                <a:ext cx="283" cy="220"/>
                <a:chOff x="14711" y="7108"/>
                <a:chExt cx="283" cy="220"/>
              </a:xfrm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14711" y="7108"/>
                  <a:ext cx="283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45" name="对象 4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754" y="7108"/>
                <a:ext cx="24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6" name="" r:id="rId6" imgW="152400" imgH="139700" progId="Equation.KSEE3">
                        <p:embed/>
                      </p:oleObj>
                    </mc:Choice>
                    <mc:Fallback>
                      <p:oleObj name="" r:id="rId6" imgW="1524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754" y="7108"/>
                              <a:ext cx="24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2" name="组合 61"/>
              <p:cNvGrpSpPr/>
              <p:nvPr/>
            </p:nvGrpSpPr>
            <p:grpSpPr>
              <a:xfrm>
                <a:off x="10250" y="7216"/>
                <a:ext cx="198" cy="200"/>
                <a:chOff x="13408" y="6908"/>
                <a:chExt cx="198" cy="200"/>
              </a:xfrm>
            </p:grpSpPr>
            <p:sp>
              <p:nvSpPr>
                <p:cNvPr id="58" name="椭圆 57"/>
                <p:cNvSpPr/>
                <p:nvPr/>
              </p:nvSpPr>
              <p:spPr>
                <a:xfrm>
                  <a:off x="13408" y="6910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20" y="6908"/>
                <a:ext cx="18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1" name="" r:id="rId8" imgW="114300" imgH="127000" progId="Equation.KSEE3">
                        <p:embed/>
                      </p:oleObj>
                    </mc:Choice>
                    <mc:Fallback>
                      <p:oleObj name="" r:id="rId8" imgW="114300" imgH="1270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0" y="6908"/>
                              <a:ext cx="180" cy="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94" name="直接箭头连接符 93"/>
              <p:cNvCxnSpPr/>
              <p:nvPr/>
            </p:nvCxnSpPr>
            <p:spPr>
              <a:xfrm>
                <a:off x="12044" y="7307"/>
                <a:ext cx="0" cy="12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69" name="组合 68"/>
              <p:cNvGrpSpPr/>
              <p:nvPr/>
            </p:nvGrpSpPr>
            <p:grpSpPr>
              <a:xfrm>
                <a:off x="11056" y="7194"/>
                <a:ext cx="220" cy="220"/>
                <a:chOff x="14911" y="6512"/>
                <a:chExt cx="220" cy="220"/>
              </a:xfrm>
            </p:grpSpPr>
            <p:sp>
              <p:nvSpPr>
                <p:cNvPr id="59" name="椭圆 58"/>
                <p:cNvSpPr/>
                <p:nvPr/>
              </p:nvSpPr>
              <p:spPr>
                <a:xfrm>
                  <a:off x="14911" y="6534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7" name="对象 66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11" y="6512"/>
                <a:ext cx="22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8" name="" r:id="rId10" imgW="139700" imgH="139700" progId="Equation.KSEE3">
                        <p:embed/>
                      </p:oleObj>
                    </mc:Choice>
                    <mc:Fallback>
                      <p:oleObj name="" r:id="rId10" imgW="1397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911" y="6512"/>
                              <a:ext cx="22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74" name="组合 73"/>
              <p:cNvGrpSpPr/>
              <p:nvPr/>
            </p:nvGrpSpPr>
            <p:grpSpPr>
              <a:xfrm>
                <a:off x="11945" y="7782"/>
                <a:ext cx="198" cy="200"/>
                <a:chOff x="13408" y="6908"/>
                <a:chExt cx="198" cy="200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13408" y="6910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76" name="对象 75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20" y="6908"/>
                <a:ext cx="18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7" name="" r:id="rId12" imgW="114300" imgH="127000" progId="Equation.KSEE3">
                        <p:embed/>
                      </p:oleObj>
                    </mc:Choice>
                    <mc:Fallback>
                      <p:oleObj name="" r:id="rId12" imgW="114300" imgH="1270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0" y="6908"/>
                              <a:ext cx="180" cy="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81" name="组合 80"/>
              <p:cNvGrpSpPr/>
              <p:nvPr/>
            </p:nvGrpSpPr>
            <p:grpSpPr>
              <a:xfrm>
                <a:off x="11792" y="7441"/>
                <a:ext cx="510" cy="236"/>
                <a:chOff x="13890" y="6864"/>
                <a:chExt cx="510" cy="236"/>
              </a:xfrm>
            </p:grpSpPr>
            <p:sp>
              <p:nvSpPr>
                <p:cNvPr id="78" name="椭圆 77"/>
                <p:cNvSpPr/>
                <p:nvPr/>
              </p:nvSpPr>
              <p:spPr>
                <a:xfrm>
                  <a:off x="13890" y="6874"/>
                  <a:ext cx="510" cy="227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79" name="对象 7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933" y="6864"/>
                <a:ext cx="423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0" name="" r:id="rId13" imgW="316865" imgH="177165" progId="Equation.KSEE3">
                        <p:embed/>
                      </p:oleObj>
                    </mc:Choice>
                    <mc:Fallback>
                      <p:oleObj name="" r:id="rId13" imgW="316865" imgH="177165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933" y="6864"/>
                              <a:ext cx="423" cy="2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82" name="直接箭头连接符 81"/>
              <p:cNvCxnSpPr/>
              <p:nvPr/>
            </p:nvCxnSpPr>
            <p:spPr>
              <a:xfrm rot="5400000" flipV="1">
                <a:off x="10772" y="7700"/>
                <a:ext cx="0" cy="17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/>
              <p:cNvCxnSpPr/>
              <p:nvPr/>
            </p:nvCxnSpPr>
            <p:spPr>
              <a:xfrm flipV="1">
                <a:off x="11155" y="7416"/>
                <a:ext cx="0" cy="11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63" name="组合 62"/>
              <p:cNvGrpSpPr/>
              <p:nvPr/>
            </p:nvGrpSpPr>
            <p:grpSpPr>
              <a:xfrm>
                <a:off x="11062" y="7782"/>
                <a:ext cx="198" cy="200"/>
                <a:chOff x="13408" y="6908"/>
                <a:chExt cx="198" cy="200"/>
              </a:xfrm>
            </p:grpSpPr>
            <p:sp>
              <p:nvSpPr>
                <p:cNvPr id="64" name="椭圆 63"/>
                <p:cNvSpPr/>
                <p:nvPr/>
              </p:nvSpPr>
              <p:spPr>
                <a:xfrm>
                  <a:off x="13408" y="6910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20" y="6908"/>
                <a:ext cx="18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6" name="" r:id="rId15" imgW="114300" imgH="127000" progId="Equation.KSEE3">
                        <p:embed/>
                      </p:oleObj>
                    </mc:Choice>
                    <mc:Fallback>
                      <p:oleObj name="" r:id="rId15" imgW="114300" imgH="1270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0" y="6908"/>
                              <a:ext cx="180" cy="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4" name="组合 53"/>
              <p:cNvGrpSpPr/>
              <p:nvPr/>
            </p:nvGrpSpPr>
            <p:grpSpPr>
              <a:xfrm>
                <a:off x="10954" y="8103"/>
                <a:ext cx="422" cy="236"/>
                <a:chOff x="13664" y="7747"/>
                <a:chExt cx="422" cy="236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13677" y="7767"/>
                  <a:ext cx="397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3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52" name="对象 51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664" y="7747"/>
                <a:ext cx="423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3" name="" r:id="rId16" imgW="316865" imgH="177165" progId="Equation.KSEE3">
                        <p:embed/>
                      </p:oleObj>
                    </mc:Choice>
                    <mc:Fallback>
                      <p:oleObj name="" r:id="rId16" imgW="316865" imgH="177165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664" y="7747"/>
                              <a:ext cx="423" cy="2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91" name="直接箭头连接符 90"/>
              <p:cNvCxnSpPr/>
              <p:nvPr/>
            </p:nvCxnSpPr>
            <p:spPr>
              <a:xfrm rot="16200000">
                <a:off x="10885" y="7725"/>
                <a:ext cx="0" cy="3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2" name="直接箭头连接符 91"/>
              <p:cNvCxnSpPr/>
              <p:nvPr/>
            </p:nvCxnSpPr>
            <p:spPr>
              <a:xfrm rot="16200000">
                <a:off x="11775" y="7725"/>
                <a:ext cx="0" cy="3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5" name="直接箭头连接符 94"/>
              <p:cNvCxnSpPr/>
              <p:nvPr/>
            </p:nvCxnSpPr>
            <p:spPr>
              <a:xfrm rot="16200000">
                <a:off x="12539" y="8043"/>
                <a:ext cx="0" cy="10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6" name="直接箭头连接符 95"/>
              <p:cNvCxnSpPr/>
              <p:nvPr/>
            </p:nvCxnSpPr>
            <p:spPr>
              <a:xfrm>
                <a:off x="12417" y="7433"/>
                <a:ext cx="0" cy="11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7" name="直接箭头连接符 96"/>
              <p:cNvCxnSpPr/>
              <p:nvPr/>
            </p:nvCxnSpPr>
            <p:spPr>
              <a:xfrm flipV="1">
                <a:off x="12416" y="6368"/>
                <a:ext cx="0" cy="8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03" name="组合 102"/>
              <p:cNvGrpSpPr/>
              <p:nvPr/>
            </p:nvGrpSpPr>
            <p:grpSpPr>
              <a:xfrm>
                <a:off x="12170" y="5854"/>
                <a:ext cx="668" cy="482"/>
                <a:chOff x="11563" y="4690"/>
                <a:chExt cx="668" cy="482"/>
              </a:xfrm>
            </p:grpSpPr>
            <p:sp>
              <p:nvSpPr>
                <p:cNvPr id="99" name="椭圆 98"/>
                <p:cNvSpPr/>
                <p:nvPr/>
              </p:nvSpPr>
              <p:spPr>
                <a:xfrm>
                  <a:off x="11590" y="4720"/>
                  <a:ext cx="454" cy="453"/>
                </a:xfrm>
                <a:prstGeom prst="ellipse">
                  <a:avLst/>
                </a:prstGeom>
                <a:solidFill>
                  <a:srgbClr val="DBAC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1" name="文本框 100"/>
                <p:cNvSpPr txBox="1"/>
                <p:nvPr/>
              </p:nvSpPr>
              <p:spPr>
                <a:xfrm>
                  <a:off x="11563" y="4690"/>
                  <a:ext cx="66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h</a:t>
                  </a:r>
                  <a:r>
                    <a:rPr lang="en-US" altLang="zh-CN" sz="1200" baseline="-25000"/>
                    <a:t>t</a:t>
                  </a:r>
                  <a:endParaRPr lang="en-US" altLang="zh-CN" sz="1200" baseline="-25000"/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>
                <a:off x="9960" y="9142"/>
                <a:ext cx="669" cy="483"/>
                <a:chOff x="11563" y="4690"/>
                <a:chExt cx="669" cy="483"/>
              </a:xfrm>
            </p:grpSpPr>
            <p:sp>
              <p:nvSpPr>
                <p:cNvPr id="105" name="椭圆 104"/>
                <p:cNvSpPr/>
                <p:nvPr/>
              </p:nvSpPr>
              <p:spPr>
                <a:xfrm>
                  <a:off x="11590" y="4720"/>
                  <a:ext cx="454" cy="453"/>
                </a:xfrm>
                <a:prstGeom prst="ellipse">
                  <a:avLst/>
                </a:prstGeom>
                <a:solidFill>
                  <a:srgbClr val="A2CD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6" name="文本框 105"/>
                <p:cNvSpPr txBox="1"/>
                <p:nvPr/>
              </p:nvSpPr>
              <p:spPr>
                <a:xfrm>
                  <a:off x="11563" y="4690"/>
                  <a:ext cx="66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X</a:t>
                  </a:r>
                  <a:r>
                    <a:rPr lang="en-US" altLang="zh-CN" sz="1200" baseline="-25000"/>
                    <a:t>t</a:t>
                  </a:r>
                  <a:endParaRPr lang="en-US" altLang="zh-CN" sz="1200" baseline="-25000"/>
                </a:p>
              </p:txBody>
            </p:sp>
          </p:grpSp>
          <p:cxnSp>
            <p:nvCxnSpPr>
              <p:cNvPr id="107" name="直接箭头连接符 106"/>
              <p:cNvCxnSpPr/>
              <p:nvPr/>
            </p:nvCxnSpPr>
            <p:spPr>
              <a:xfrm>
                <a:off x="10207" y="8561"/>
                <a:ext cx="0" cy="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12875" y="5967"/>
              <a:ext cx="3175" cy="3960"/>
              <a:chOff x="9872" y="5854"/>
              <a:chExt cx="3175" cy="3960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9922" y="7009"/>
                <a:ext cx="2721" cy="1788"/>
              </a:xfrm>
              <a:prstGeom prst="roundRect">
                <a:avLst/>
              </a:prstGeom>
              <a:solidFill>
                <a:srgbClr val="E1F7D0"/>
              </a:solidFill>
              <a:ln>
                <a:solidFill>
                  <a:srgbClr val="59764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1" name="直接箭头连接符 110"/>
              <p:cNvCxnSpPr/>
              <p:nvPr/>
            </p:nvCxnSpPr>
            <p:spPr>
              <a:xfrm flipV="1">
                <a:off x="10348" y="7416"/>
                <a:ext cx="0" cy="11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/>
              <p:nvPr/>
            </p:nvCxnSpPr>
            <p:spPr>
              <a:xfrm rot="5400000" flipV="1">
                <a:off x="11481" y="5768"/>
                <a:ext cx="0" cy="31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/>
              <p:nvPr/>
            </p:nvCxnSpPr>
            <p:spPr>
              <a:xfrm>
                <a:off x="10715" y="7875"/>
                <a:ext cx="0" cy="6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14" name="组合 113"/>
              <p:cNvGrpSpPr/>
              <p:nvPr/>
            </p:nvGrpSpPr>
            <p:grpSpPr>
              <a:xfrm>
                <a:off x="10207" y="8122"/>
                <a:ext cx="283" cy="220"/>
                <a:chOff x="13437" y="7009"/>
                <a:chExt cx="283" cy="220"/>
              </a:xfrm>
            </p:grpSpPr>
            <p:sp>
              <p:nvSpPr>
                <p:cNvPr id="115" name="矩形 114"/>
                <p:cNvSpPr/>
                <p:nvPr/>
              </p:nvSpPr>
              <p:spPr>
                <a:xfrm>
                  <a:off x="13437" y="7009"/>
                  <a:ext cx="283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16" name="对象 115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80" y="7009"/>
                <a:ext cx="24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" name="" r:id="rId17" imgW="152400" imgH="139700" progId="Equation.KSEE3">
                        <p:embed/>
                      </p:oleObj>
                    </mc:Choice>
                    <mc:Fallback>
                      <p:oleObj name="" r:id="rId17" imgW="1524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80" y="7009"/>
                              <a:ext cx="24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18" name="组合 117"/>
              <p:cNvGrpSpPr/>
              <p:nvPr/>
            </p:nvGrpSpPr>
            <p:grpSpPr>
              <a:xfrm>
                <a:off x="10580" y="8123"/>
                <a:ext cx="283" cy="220"/>
                <a:chOff x="14074" y="7009"/>
                <a:chExt cx="283" cy="220"/>
              </a:xfrm>
            </p:grpSpPr>
            <p:sp>
              <p:nvSpPr>
                <p:cNvPr id="119" name="矩形 118"/>
                <p:cNvSpPr/>
                <p:nvPr/>
              </p:nvSpPr>
              <p:spPr>
                <a:xfrm>
                  <a:off x="14074" y="7009"/>
                  <a:ext cx="283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0" name="对象 119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117" y="7009"/>
                <a:ext cx="24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1" name="" r:id="rId18" imgW="152400" imgH="139700" progId="Equation.KSEE3">
                        <p:embed/>
                      </p:oleObj>
                    </mc:Choice>
                    <mc:Fallback>
                      <p:oleObj name="" r:id="rId18" imgW="1524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117" y="7009"/>
                              <a:ext cx="24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22" name="直接箭头连接符 121"/>
              <p:cNvCxnSpPr/>
              <p:nvPr/>
            </p:nvCxnSpPr>
            <p:spPr>
              <a:xfrm>
                <a:off x="11605" y="7875"/>
                <a:ext cx="0" cy="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23" name="组合 122"/>
              <p:cNvGrpSpPr/>
              <p:nvPr/>
            </p:nvGrpSpPr>
            <p:grpSpPr>
              <a:xfrm>
                <a:off x="11468" y="8123"/>
                <a:ext cx="283" cy="220"/>
                <a:chOff x="14711" y="7108"/>
                <a:chExt cx="283" cy="220"/>
              </a:xfrm>
            </p:grpSpPr>
            <p:sp>
              <p:nvSpPr>
                <p:cNvPr id="124" name="矩形 123"/>
                <p:cNvSpPr/>
                <p:nvPr/>
              </p:nvSpPr>
              <p:spPr>
                <a:xfrm>
                  <a:off x="14711" y="7108"/>
                  <a:ext cx="283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5" name="对象 12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754" y="7108"/>
                <a:ext cx="24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6" name="" r:id="rId19" imgW="152400" imgH="139700" progId="Equation.KSEE3">
                        <p:embed/>
                      </p:oleObj>
                    </mc:Choice>
                    <mc:Fallback>
                      <p:oleObj name="" r:id="rId19" imgW="1524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754" y="7108"/>
                              <a:ext cx="24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27" name="组合 126"/>
              <p:cNvGrpSpPr/>
              <p:nvPr/>
            </p:nvGrpSpPr>
            <p:grpSpPr>
              <a:xfrm>
                <a:off x="10250" y="7216"/>
                <a:ext cx="198" cy="200"/>
                <a:chOff x="13408" y="6908"/>
                <a:chExt cx="198" cy="200"/>
              </a:xfrm>
            </p:grpSpPr>
            <p:sp>
              <p:nvSpPr>
                <p:cNvPr id="128" name="椭圆 127"/>
                <p:cNvSpPr/>
                <p:nvPr/>
              </p:nvSpPr>
              <p:spPr>
                <a:xfrm>
                  <a:off x="13408" y="6910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9" name="对象 12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20" y="6908"/>
                <a:ext cx="18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0" name="" r:id="rId20" imgW="114300" imgH="127000" progId="Equation.KSEE3">
                        <p:embed/>
                      </p:oleObj>
                    </mc:Choice>
                    <mc:Fallback>
                      <p:oleObj name="" r:id="rId20" imgW="114300" imgH="1270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0" y="6908"/>
                              <a:ext cx="180" cy="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31" name="直接箭头连接符 130"/>
              <p:cNvCxnSpPr/>
              <p:nvPr/>
            </p:nvCxnSpPr>
            <p:spPr>
              <a:xfrm>
                <a:off x="12044" y="7307"/>
                <a:ext cx="0" cy="12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32" name="组合 131"/>
              <p:cNvGrpSpPr/>
              <p:nvPr/>
            </p:nvGrpSpPr>
            <p:grpSpPr>
              <a:xfrm>
                <a:off x="11056" y="7194"/>
                <a:ext cx="220" cy="220"/>
                <a:chOff x="14911" y="6512"/>
                <a:chExt cx="220" cy="220"/>
              </a:xfrm>
            </p:grpSpPr>
            <p:sp>
              <p:nvSpPr>
                <p:cNvPr id="133" name="椭圆 132"/>
                <p:cNvSpPr/>
                <p:nvPr/>
              </p:nvSpPr>
              <p:spPr>
                <a:xfrm>
                  <a:off x="14911" y="6534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34" name="对象 133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11" y="6512"/>
                <a:ext cx="22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" name="" r:id="rId21" imgW="139700" imgH="139700" progId="Equation.KSEE3">
                        <p:embed/>
                      </p:oleObj>
                    </mc:Choice>
                    <mc:Fallback>
                      <p:oleObj name="" r:id="rId21" imgW="1397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911" y="6512"/>
                              <a:ext cx="22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36" name="组合 135"/>
              <p:cNvGrpSpPr/>
              <p:nvPr/>
            </p:nvGrpSpPr>
            <p:grpSpPr>
              <a:xfrm>
                <a:off x="11945" y="7782"/>
                <a:ext cx="198" cy="200"/>
                <a:chOff x="13408" y="6908"/>
                <a:chExt cx="198" cy="200"/>
              </a:xfrm>
            </p:grpSpPr>
            <p:sp>
              <p:nvSpPr>
                <p:cNvPr id="137" name="椭圆 136"/>
                <p:cNvSpPr/>
                <p:nvPr/>
              </p:nvSpPr>
              <p:spPr>
                <a:xfrm>
                  <a:off x="13408" y="6910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38" name="对象 137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20" y="6908"/>
                <a:ext cx="18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9" name="" r:id="rId22" imgW="114300" imgH="127000" progId="Equation.KSEE3">
                        <p:embed/>
                      </p:oleObj>
                    </mc:Choice>
                    <mc:Fallback>
                      <p:oleObj name="" r:id="rId22" imgW="114300" imgH="1270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0" y="6908"/>
                              <a:ext cx="180" cy="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40" name="组合 139"/>
              <p:cNvGrpSpPr/>
              <p:nvPr/>
            </p:nvGrpSpPr>
            <p:grpSpPr>
              <a:xfrm>
                <a:off x="11792" y="7441"/>
                <a:ext cx="510" cy="236"/>
                <a:chOff x="13890" y="6864"/>
                <a:chExt cx="510" cy="236"/>
              </a:xfrm>
            </p:grpSpPr>
            <p:sp>
              <p:nvSpPr>
                <p:cNvPr id="141" name="椭圆 140"/>
                <p:cNvSpPr/>
                <p:nvPr/>
              </p:nvSpPr>
              <p:spPr>
                <a:xfrm>
                  <a:off x="13890" y="6874"/>
                  <a:ext cx="510" cy="227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42" name="对象 141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933" y="6864"/>
                <a:ext cx="423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3" name="" r:id="rId23" imgW="316865" imgH="177165" progId="Equation.KSEE3">
                        <p:embed/>
                      </p:oleObj>
                    </mc:Choice>
                    <mc:Fallback>
                      <p:oleObj name="" r:id="rId23" imgW="316865" imgH="177165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933" y="6864"/>
                              <a:ext cx="423" cy="2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44" name="直接箭头连接符 143"/>
              <p:cNvCxnSpPr/>
              <p:nvPr/>
            </p:nvCxnSpPr>
            <p:spPr>
              <a:xfrm rot="5400000" flipV="1">
                <a:off x="10772" y="7700"/>
                <a:ext cx="0" cy="17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5" name="直接箭头连接符 144"/>
              <p:cNvCxnSpPr/>
              <p:nvPr/>
            </p:nvCxnSpPr>
            <p:spPr>
              <a:xfrm flipV="1">
                <a:off x="11155" y="7416"/>
                <a:ext cx="0" cy="11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46" name="组合 145"/>
              <p:cNvGrpSpPr/>
              <p:nvPr/>
            </p:nvGrpSpPr>
            <p:grpSpPr>
              <a:xfrm>
                <a:off x="11062" y="7782"/>
                <a:ext cx="198" cy="200"/>
                <a:chOff x="13408" y="6908"/>
                <a:chExt cx="198" cy="200"/>
              </a:xfrm>
            </p:grpSpPr>
            <p:sp>
              <p:nvSpPr>
                <p:cNvPr id="147" name="椭圆 146"/>
                <p:cNvSpPr/>
                <p:nvPr/>
              </p:nvSpPr>
              <p:spPr>
                <a:xfrm>
                  <a:off x="13408" y="6910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48" name="对象 147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20" y="6908"/>
                <a:ext cx="18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49" name="" r:id="rId24" imgW="114300" imgH="127000" progId="Equation.KSEE3">
                        <p:embed/>
                      </p:oleObj>
                    </mc:Choice>
                    <mc:Fallback>
                      <p:oleObj name="" r:id="rId24" imgW="114300" imgH="1270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0" y="6908"/>
                              <a:ext cx="180" cy="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50" name="组合 149"/>
              <p:cNvGrpSpPr/>
              <p:nvPr/>
            </p:nvGrpSpPr>
            <p:grpSpPr>
              <a:xfrm>
                <a:off x="10954" y="8103"/>
                <a:ext cx="422" cy="236"/>
                <a:chOff x="13664" y="7747"/>
                <a:chExt cx="422" cy="236"/>
              </a:xfrm>
            </p:grpSpPr>
            <p:sp>
              <p:nvSpPr>
                <p:cNvPr id="151" name="矩形 150"/>
                <p:cNvSpPr/>
                <p:nvPr/>
              </p:nvSpPr>
              <p:spPr>
                <a:xfrm>
                  <a:off x="13677" y="7767"/>
                  <a:ext cx="397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3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152" name="对象 151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664" y="7747"/>
                <a:ext cx="423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53" name="" r:id="rId25" imgW="316865" imgH="177165" progId="Equation.KSEE3">
                        <p:embed/>
                      </p:oleObj>
                    </mc:Choice>
                    <mc:Fallback>
                      <p:oleObj name="" r:id="rId25" imgW="316865" imgH="177165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664" y="7747"/>
                              <a:ext cx="423" cy="2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54" name="直接箭头连接符 153"/>
              <p:cNvCxnSpPr/>
              <p:nvPr/>
            </p:nvCxnSpPr>
            <p:spPr>
              <a:xfrm rot="16200000">
                <a:off x="10885" y="7725"/>
                <a:ext cx="0" cy="3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5" name="直接箭头连接符 154"/>
              <p:cNvCxnSpPr/>
              <p:nvPr/>
            </p:nvCxnSpPr>
            <p:spPr>
              <a:xfrm rot="16200000">
                <a:off x="11775" y="7725"/>
                <a:ext cx="0" cy="3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/>
              <p:nvPr/>
            </p:nvCxnSpPr>
            <p:spPr>
              <a:xfrm rot="16200000">
                <a:off x="12539" y="8043"/>
                <a:ext cx="0" cy="10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/>
              <p:nvPr/>
            </p:nvCxnSpPr>
            <p:spPr>
              <a:xfrm>
                <a:off x="12417" y="7433"/>
                <a:ext cx="0" cy="11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8" name="直接箭头连接符 157"/>
              <p:cNvCxnSpPr/>
              <p:nvPr/>
            </p:nvCxnSpPr>
            <p:spPr>
              <a:xfrm flipV="1">
                <a:off x="12416" y="6368"/>
                <a:ext cx="0" cy="8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59" name="组合 158"/>
              <p:cNvGrpSpPr/>
              <p:nvPr/>
            </p:nvGrpSpPr>
            <p:grpSpPr>
              <a:xfrm>
                <a:off x="12090" y="5854"/>
                <a:ext cx="669" cy="483"/>
                <a:chOff x="11483" y="4690"/>
                <a:chExt cx="669" cy="483"/>
              </a:xfrm>
            </p:grpSpPr>
            <p:sp>
              <p:nvSpPr>
                <p:cNvPr id="160" name="椭圆 159"/>
                <p:cNvSpPr/>
                <p:nvPr/>
              </p:nvSpPr>
              <p:spPr>
                <a:xfrm>
                  <a:off x="11590" y="4720"/>
                  <a:ext cx="454" cy="453"/>
                </a:xfrm>
                <a:prstGeom prst="ellipse">
                  <a:avLst/>
                </a:prstGeom>
                <a:solidFill>
                  <a:srgbClr val="DBAC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1" name="文本框 160"/>
                <p:cNvSpPr txBox="1"/>
                <p:nvPr/>
              </p:nvSpPr>
              <p:spPr>
                <a:xfrm>
                  <a:off x="11483" y="4690"/>
                  <a:ext cx="66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h</a:t>
                  </a:r>
                  <a:r>
                    <a:rPr lang="en-US" altLang="zh-CN" sz="1200" baseline="-25000"/>
                    <a:t>t+1</a:t>
                  </a:r>
                  <a:endParaRPr lang="en-US" altLang="zh-CN" sz="1200" baseline="-25000"/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9872" y="9142"/>
                <a:ext cx="708" cy="672"/>
                <a:chOff x="11475" y="4690"/>
                <a:chExt cx="708" cy="672"/>
              </a:xfrm>
            </p:grpSpPr>
            <p:sp>
              <p:nvSpPr>
                <p:cNvPr id="163" name="椭圆 162"/>
                <p:cNvSpPr/>
                <p:nvPr/>
              </p:nvSpPr>
              <p:spPr>
                <a:xfrm>
                  <a:off x="11590" y="4720"/>
                  <a:ext cx="454" cy="453"/>
                </a:xfrm>
                <a:prstGeom prst="ellipse">
                  <a:avLst/>
                </a:prstGeom>
                <a:solidFill>
                  <a:srgbClr val="A2CD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4" name="文本框 163"/>
                <p:cNvSpPr txBox="1"/>
                <p:nvPr/>
              </p:nvSpPr>
              <p:spPr>
                <a:xfrm>
                  <a:off x="11475" y="4690"/>
                  <a:ext cx="708" cy="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X</a:t>
                  </a:r>
                  <a:r>
                    <a:rPr lang="en-US" altLang="zh-CN" sz="1200" baseline="-25000"/>
                    <a:t>t+1</a:t>
                  </a:r>
                  <a:endParaRPr lang="en-US" altLang="zh-CN" sz="1200" baseline="-25000"/>
                </a:p>
              </p:txBody>
            </p:sp>
          </p:grpSp>
          <p:cxnSp>
            <p:nvCxnSpPr>
              <p:cNvPr id="165" name="直接箭头连接符 164"/>
              <p:cNvCxnSpPr/>
              <p:nvPr/>
            </p:nvCxnSpPr>
            <p:spPr>
              <a:xfrm>
                <a:off x="10207" y="8561"/>
                <a:ext cx="0" cy="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/>
            <p:cNvGrpSpPr/>
            <p:nvPr/>
          </p:nvGrpSpPr>
          <p:grpSpPr>
            <a:xfrm>
              <a:off x="6667" y="5968"/>
              <a:ext cx="3136" cy="3771"/>
              <a:chOff x="9911" y="5854"/>
              <a:chExt cx="3136" cy="3771"/>
            </a:xfrm>
          </p:grpSpPr>
          <p:sp>
            <p:nvSpPr>
              <p:cNvPr id="167" name="圆角矩形 166"/>
              <p:cNvSpPr/>
              <p:nvPr/>
            </p:nvSpPr>
            <p:spPr>
              <a:xfrm>
                <a:off x="9922" y="7009"/>
                <a:ext cx="2721" cy="1788"/>
              </a:xfrm>
              <a:prstGeom prst="roundRect">
                <a:avLst/>
              </a:prstGeom>
              <a:solidFill>
                <a:srgbClr val="E1F7D0"/>
              </a:solidFill>
              <a:ln>
                <a:solidFill>
                  <a:srgbClr val="597643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68" name="直接箭头连接符 167"/>
              <p:cNvCxnSpPr/>
              <p:nvPr/>
            </p:nvCxnSpPr>
            <p:spPr>
              <a:xfrm flipV="1">
                <a:off x="10348" y="7416"/>
                <a:ext cx="0" cy="11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9" name="直接箭头连接符 168"/>
              <p:cNvCxnSpPr/>
              <p:nvPr/>
            </p:nvCxnSpPr>
            <p:spPr>
              <a:xfrm rot="5400000" flipV="1">
                <a:off x="11481" y="5768"/>
                <a:ext cx="0" cy="31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70" name="直接箭头连接符 169"/>
              <p:cNvCxnSpPr/>
              <p:nvPr/>
            </p:nvCxnSpPr>
            <p:spPr>
              <a:xfrm>
                <a:off x="10715" y="7875"/>
                <a:ext cx="0" cy="6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71" name="组合 170"/>
              <p:cNvGrpSpPr/>
              <p:nvPr/>
            </p:nvGrpSpPr>
            <p:grpSpPr>
              <a:xfrm>
                <a:off x="10207" y="8122"/>
                <a:ext cx="283" cy="220"/>
                <a:chOff x="13437" y="7009"/>
                <a:chExt cx="283" cy="220"/>
              </a:xfrm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3437" y="7009"/>
                  <a:ext cx="283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73" name="对象 172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80" y="7009"/>
                <a:ext cx="24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4" name="" r:id="rId26" imgW="152400" imgH="139700" progId="Equation.KSEE3">
                        <p:embed/>
                      </p:oleObj>
                    </mc:Choice>
                    <mc:Fallback>
                      <p:oleObj name="" r:id="rId26" imgW="1524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80" y="7009"/>
                              <a:ext cx="24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75" name="组合 174"/>
              <p:cNvGrpSpPr/>
              <p:nvPr/>
            </p:nvGrpSpPr>
            <p:grpSpPr>
              <a:xfrm>
                <a:off x="10580" y="8123"/>
                <a:ext cx="283" cy="220"/>
                <a:chOff x="14074" y="7009"/>
                <a:chExt cx="283" cy="220"/>
              </a:xfrm>
            </p:grpSpPr>
            <p:sp>
              <p:nvSpPr>
                <p:cNvPr id="176" name="矩形 175"/>
                <p:cNvSpPr/>
                <p:nvPr/>
              </p:nvSpPr>
              <p:spPr>
                <a:xfrm>
                  <a:off x="14074" y="7009"/>
                  <a:ext cx="283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77" name="对象 176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117" y="7009"/>
                <a:ext cx="24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78" name="" r:id="rId27" imgW="152400" imgH="139700" progId="Equation.KSEE3">
                        <p:embed/>
                      </p:oleObj>
                    </mc:Choice>
                    <mc:Fallback>
                      <p:oleObj name="" r:id="rId27" imgW="1524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117" y="7009"/>
                              <a:ext cx="24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79" name="直接箭头连接符 178"/>
              <p:cNvCxnSpPr/>
              <p:nvPr/>
            </p:nvCxnSpPr>
            <p:spPr>
              <a:xfrm>
                <a:off x="11605" y="7875"/>
                <a:ext cx="0" cy="6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80" name="组合 179"/>
              <p:cNvGrpSpPr/>
              <p:nvPr/>
            </p:nvGrpSpPr>
            <p:grpSpPr>
              <a:xfrm>
                <a:off x="11468" y="8123"/>
                <a:ext cx="283" cy="220"/>
                <a:chOff x="14711" y="7108"/>
                <a:chExt cx="283" cy="220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14711" y="7108"/>
                  <a:ext cx="283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82" name="对象 181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754" y="7108"/>
                <a:ext cx="24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3" name="" r:id="rId28" imgW="152400" imgH="139700" progId="Equation.KSEE3">
                        <p:embed/>
                      </p:oleObj>
                    </mc:Choice>
                    <mc:Fallback>
                      <p:oleObj name="" r:id="rId28" imgW="1524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754" y="7108"/>
                              <a:ext cx="24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84" name="组合 183"/>
              <p:cNvGrpSpPr/>
              <p:nvPr/>
            </p:nvGrpSpPr>
            <p:grpSpPr>
              <a:xfrm>
                <a:off x="10250" y="7216"/>
                <a:ext cx="198" cy="200"/>
                <a:chOff x="13408" y="6908"/>
                <a:chExt cx="198" cy="200"/>
              </a:xfrm>
            </p:grpSpPr>
            <p:sp>
              <p:nvSpPr>
                <p:cNvPr id="185" name="椭圆 184"/>
                <p:cNvSpPr/>
                <p:nvPr/>
              </p:nvSpPr>
              <p:spPr>
                <a:xfrm>
                  <a:off x="13408" y="6910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86" name="对象 185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20" y="6908"/>
                <a:ext cx="18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7" name="" r:id="rId29" imgW="114300" imgH="127000" progId="Equation.KSEE3">
                        <p:embed/>
                      </p:oleObj>
                    </mc:Choice>
                    <mc:Fallback>
                      <p:oleObj name="" r:id="rId29" imgW="114300" imgH="1270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0" y="6908"/>
                              <a:ext cx="180" cy="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88" name="直接箭头连接符 187"/>
              <p:cNvCxnSpPr/>
              <p:nvPr/>
            </p:nvCxnSpPr>
            <p:spPr>
              <a:xfrm>
                <a:off x="12044" y="7307"/>
                <a:ext cx="0" cy="125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89" name="组合 188"/>
              <p:cNvGrpSpPr/>
              <p:nvPr/>
            </p:nvGrpSpPr>
            <p:grpSpPr>
              <a:xfrm>
                <a:off x="11056" y="7194"/>
                <a:ext cx="220" cy="220"/>
                <a:chOff x="14911" y="6512"/>
                <a:chExt cx="220" cy="220"/>
              </a:xfrm>
            </p:grpSpPr>
            <p:sp>
              <p:nvSpPr>
                <p:cNvPr id="190" name="椭圆 189"/>
                <p:cNvSpPr/>
                <p:nvPr/>
              </p:nvSpPr>
              <p:spPr>
                <a:xfrm>
                  <a:off x="14911" y="6534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91" name="对象 190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4911" y="6512"/>
                <a:ext cx="220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92" name="" r:id="rId30" imgW="139700" imgH="139700" progId="Equation.KSEE3">
                        <p:embed/>
                      </p:oleObj>
                    </mc:Choice>
                    <mc:Fallback>
                      <p:oleObj name="" r:id="rId30" imgW="139700" imgH="1397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4911" y="6512"/>
                              <a:ext cx="220" cy="22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3" name="组合 192"/>
              <p:cNvGrpSpPr/>
              <p:nvPr/>
            </p:nvGrpSpPr>
            <p:grpSpPr>
              <a:xfrm>
                <a:off x="11945" y="7782"/>
                <a:ext cx="198" cy="200"/>
                <a:chOff x="13408" y="6908"/>
                <a:chExt cx="198" cy="200"/>
              </a:xfrm>
            </p:grpSpPr>
            <p:sp>
              <p:nvSpPr>
                <p:cNvPr id="194" name="椭圆 193"/>
                <p:cNvSpPr/>
                <p:nvPr/>
              </p:nvSpPr>
              <p:spPr>
                <a:xfrm>
                  <a:off x="13408" y="6910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95" name="对象 19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20" y="6908"/>
                <a:ext cx="18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96" name="" r:id="rId31" imgW="114300" imgH="127000" progId="Equation.KSEE3">
                        <p:embed/>
                      </p:oleObj>
                    </mc:Choice>
                    <mc:Fallback>
                      <p:oleObj name="" r:id="rId31" imgW="114300" imgH="1270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0" y="6908"/>
                              <a:ext cx="180" cy="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7" name="组合 196"/>
              <p:cNvGrpSpPr/>
              <p:nvPr/>
            </p:nvGrpSpPr>
            <p:grpSpPr>
              <a:xfrm>
                <a:off x="11792" y="7441"/>
                <a:ext cx="510" cy="236"/>
                <a:chOff x="13890" y="6864"/>
                <a:chExt cx="510" cy="236"/>
              </a:xfrm>
            </p:grpSpPr>
            <p:sp>
              <p:nvSpPr>
                <p:cNvPr id="198" name="椭圆 197"/>
                <p:cNvSpPr/>
                <p:nvPr/>
              </p:nvSpPr>
              <p:spPr>
                <a:xfrm>
                  <a:off x="13890" y="6874"/>
                  <a:ext cx="510" cy="227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99" name="对象 19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933" y="6864"/>
                <a:ext cx="423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0" name="" r:id="rId32" imgW="316865" imgH="177165" progId="Equation.KSEE3">
                        <p:embed/>
                      </p:oleObj>
                    </mc:Choice>
                    <mc:Fallback>
                      <p:oleObj name="" r:id="rId32" imgW="316865" imgH="177165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933" y="6864"/>
                              <a:ext cx="423" cy="2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201" name="直接箭头连接符 200"/>
              <p:cNvCxnSpPr/>
              <p:nvPr/>
            </p:nvCxnSpPr>
            <p:spPr>
              <a:xfrm rot="5400000" flipV="1">
                <a:off x="10772" y="7700"/>
                <a:ext cx="0" cy="17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2" name="直接箭头连接符 201"/>
              <p:cNvCxnSpPr/>
              <p:nvPr/>
            </p:nvCxnSpPr>
            <p:spPr>
              <a:xfrm flipV="1">
                <a:off x="11155" y="7416"/>
                <a:ext cx="0" cy="113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203" name="组合 202"/>
              <p:cNvGrpSpPr/>
              <p:nvPr/>
            </p:nvGrpSpPr>
            <p:grpSpPr>
              <a:xfrm>
                <a:off x="11062" y="7782"/>
                <a:ext cx="198" cy="200"/>
                <a:chOff x="13408" y="6908"/>
                <a:chExt cx="198" cy="200"/>
              </a:xfrm>
            </p:grpSpPr>
            <p:sp>
              <p:nvSpPr>
                <p:cNvPr id="204" name="椭圆 203"/>
                <p:cNvSpPr/>
                <p:nvPr/>
              </p:nvSpPr>
              <p:spPr>
                <a:xfrm>
                  <a:off x="13408" y="6910"/>
                  <a:ext cx="198" cy="198"/>
                </a:xfrm>
                <a:prstGeom prst="ellipse">
                  <a:avLst/>
                </a:prstGeom>
                <a:solidFill>
                  <a:srgbClr val="FAD1D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05" name="对象 204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420" y="6908"/>
                <a:ext cx="18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06" name="" r:id="rId33" imgW="114300" imgH="127000" progId="Equation.KSEE3">
                        <p:embed/>
                      </p:oleObj>
                    </mc:Choice>
                    <mc:Fallback>
                      <p:oleObj name="" r:id="rId33" imgW="114300" imgH="1270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420" y="6908"/>
                              <a:ext cx="180" cy="2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07" name="组合 206"/>
              <p:cNvGrpSpPr/>
              <p:nvPr/>
            </p:nvGrpSpPr>
            <p:grpSpPr>
              <a:xfrm>
                <a:off x="10954" y="8103"/>
                <a:ext cx="422" cy="236"/>
                <a:chOff x="13664" y="7747"/>
                <a:chExt cx="422" cy="236"/>
              </a:xfrm>
            </p:grpSpPr>
            <p:sp>
              <p:nvSpPr>
                <p:cNvPr id="208" name="矩形 207"/>
                <p:cNvSpPr/>
                <p:nvPr/>
              </p:nvSpPr>
              <p:spPr>
                <a:xfrm>
                  <a:off x="13677" y="7767"/>
                  <a:ext cx="397" cy="198"/>
                </a:xfrm>
                <a:prstGeom prst="rect">
                  <a:avLst/>
                </a:prstGeom>
                <a:solidFill>
                  <a:srgbClr val="F5EE9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3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209" name="对象 208">
                  <a:hlinkClick r:id="" action="ppaction://ole?verb="/>
                </p:cNvPr>
                <p:cNvGraphicFramePr>
                  <a:graphicFrameLocks noChangeAspect="1"/>
                </p:cNvGraphicFramePr>
                <p:nvPr/>
              </p:nvGraphicFramePr>
              <p:xfrm>
                <a:off x="13664" y="7747"/>
                <a:ext cx="423" cy="2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0" name="" r:id="rId34" imgW="316865" imgH="177165" progId="Equation.KSEE3">
                        <p:embed/>
                      </p:oleObj>
                    </mc:Choice>
                    <mc:Fallback>
                      <p:oleObj name="" r:id="rId34" imgW="316865" imgH="177165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664" y="7747"/>
                              <a:ext cx="423" cy="2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211" name="直接箭头连接符 210"/>
              <p:cNvCxnSpPr/>
              <p:nvPr/>
            </p:nvCxnSpPr>
            <p:spPr>
              <a:xfrm rot="16200000">
                <a:off x="10885" y="7725"/>
                <a:ext cx="0" cy="3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2" name="直接箭头连接符 211"/>
              <p:cNvCxnSpPr/>
              <p:nvPr/>
            </p:nvCxnSpPr>
            <p:spPr>
              <a:xfrm rot="16200000">
                <a:off x="11775" y="7725"/>
                <a:ext cx="0" cy="3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3" name="直接箭头连接符 212"/>
              <p:cNvCxnSpPr/>
              <p:nvPr/>
            </p:nvCxnSpPr>
            <p:spPr>
              <a:xfrm rot="16200000">
                <a:off x="12539" y="8043"/>
                <a:ext cx="0" cy="10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4" name="直接箭头连接符 213"/>
              <p:cNvCxnSpPr/>
              <p:nvPr/>
            </p:nvCxnSpPr>
            <p:spPr>
              <a:xfrm>
                <a:off x="12417" y="7433"/>
                <a:ext cx="0" cy="111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5" name="直接箭头连接符 214"/>
              <p:cNvCxnSpPr/>
              <p:nvPr/>
            </p:nvCxnSpPr>
            <p:spPr>
              <a:xfrm flipV="1">
                <a:off x="12416" y="6368"/>
                <a:ext cx="0" cy="8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216" name="组合 215"/>
              <p:cNvGrpSpPr/>
              <p:nvPr/>
            </p:nvGrpSpPr>
            <p:grpSpPr>
              <a:xfrm>
                <a:off x="12137" y="5854"/>
                <a:ext cx="669" cy="483"/>
                <a:chOff x="11530" y="4690"/>
                <a:chExt cx="669" cy="483"/>
              </a:xfrm>
            </p:grpSpPr>
            <p:sp>
              <p:nvSpPr>
                <p:cNvPr id="217" name="椭圆 216"/>
                <p:cNvSpPr/>
                <p:nvPr/>
              </p:nvSpPr>
              <p:spPr>
                <a:xfrm>
                  <a:off x="11590" y="4720"/>
                  <a:ext cx="454" cy="453"/>
                </a:xfrm>
                <a:prstGeom prst="ellipse">
                  <a:avLst/>
                </a:prstGeom>
                <a:solidFill>
                  <a:srgbClr val="DBAC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8" name="文本框 217"/>
                <p:cNvSpPr txBox="1"/>
                <p:nvPr/>
              </p:nvSpPr>
              <p:spPr>
                <a:xfrm>
                  <a:off x="11530" y="4690"/>
                  <a:ext cx="66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h</a:t>
                  </a:r>
                  <a:r>
                    <a:rPr lang="en-US" altLang="zh-CN" sz="1200" baseline="-25000"/>
                    <a:t>t-1</a:t>
                  </a:r>
                  <a:endParaRPr lang="en-US" altLang="zh-CN" sz="1200" baseline="-25000"/>
                </a:p>
              </p:txBody>
            </p:sp>
          </p:grpSp>
          <p:grpSp>
            <p:nvGrpSpPr>
              <p:cNvPr id="219" name="组合 218"/>
              <p:cNvGrpSpPr/>
              <p:nvPr/>
            </p:nvGrpSpPr>
            <p:grpSpPr>
              <a:xfrm>
                <a:off x="9911" y="9142"/>
                <a:ext cx="669" cy="483"/>
                <a:chOff x="11514" y="4690"/>
                <a:chExt cx="669" cy="483"/>
              </a:xfrm>
            </p:grpSpPr>
            <p:sp>
              <p:nvSpPr>
                <p:cNvPr id="220" name="椭圆 219"/>
                <p:cNvSpPr/>
                <p:nvPr/>
              </p:nvSpPr>
              <p:spPr>
                <a:xfrm>
                  <a:off x="11590" y="4720"/>
                  <a:ext cx="454" cy="453"/>
                </a:xfrm>
                <a:prstGeom prst="ellipse">
                  <a:avLst/>
                </a:prstGeom>
                <a:solidFill>
                  <a:srgbClr val="A2CDE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21" name="文本框 220"/>
                <p:cNvSpPr txBox="1"/>
                <p:nvPr/>
              </p:nvSpPr>
              <p:spPr>
                <a:xfrm>
                  <a:off x="11514" y="4690"/>
                  <a:ext cx="669" cy="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400"/>
                    <a:t>X</a:t>
                  </a:r>
                  <a:r>
                    <a:rPr lang="en-US" altLang="zh-CN" sz="1200" baseline="-25000"/>
                    <a:t>t-1</a:t>
                  </a:r>
                  <a:endParaRPr lang="en-US" altLang="zh-CN" sz="1200" baseline="-25000"/>
                </a:p>
              </p:txBody>
            </p:sp>
          </p:grpSp>
          <p:cxnSp>
            <p:nvCxnSpPr>
              <p:cNvPr id="222" name="直接箭头连接符 221"/>
              <p:cNvCxnSpPr/>
              <p:nvPr/>
            </p:nvCxnSpPr>
            <p:spPr>
              <a:xfrm>
                <a:off x="10207" y="8561"/>
                <a:ext cx="0" cy="6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224" name="圆角矩形 223"/>
            <p:cNvSpPr/>
            <p:nvPr/>
          </p:nvSpPr>
          <p:spPr>
            <a:xfrm>
              <a:off x="6678" y="7122"/>
              <a:ext cx="2721" cy="1788"/>
            </a:xfrm>
            <a:prstGeom prst="roundRect">
              <a:avLst/>
            </a:prstGeom>
            <a:solidFill>
              <a:srgbClr val="E1F7D0">
                <a:alpha val="93000"/>
              </a:srgbClr>
            </a:solidFill>
            <a:ln>
              <a:solidFill>
                <a:srgbClr val="59764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600">
                  <a:solidFill>
                    <a:schemeClr val="tx1"/>
                  </a:solidFill>
                </a:rPr>
                <a:t>A</a:t>
              </a:r>
              <a:endParaRPr lang="en-US" altLang="zh-CN" sz="3600">
                <a:solidFill>
                  <a:schemeClr val="tx1"/>
                </a:solidFill>
              </a:endParaRPr>
            </a:p>
          </p:txBody>
        </p:sp>
        <p:sp>
          <p:nvSpPr>
            <p:cNvPr id="225" name="圆角矩形 224"/>
            <p:cNvSpPr/>
            <p:nvPr/>
          </p:nvSpPr>
          <p:spPr>
            <a:xfrm>
              <a:off x="12925" y="7122"/>
              <a:ext cx="2721" cy="1788"/>
            </a:xfrm>
            <a:prstGeom prst="roundRect">
              <a:avLst/>
            </a:prstGeom>
            <a:solidFill>
              <a:srgbClr val="E1F7D0">
                <a:alpha val="93000"/>
              </a:srgbClr>
            </a:solidFill>
            <a:ln>
              <a:solidFill>
                <a:srgbClr val="597643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3600">
                  <a:solidFill>
                    <a:schemeClr val="tx1"/>
                  </a:solidFill>
                </a:rPr>
                <a:t>A</a:t>
              </a:r>
              <a:endParaRPr lang="en-US" altLang="zh-CN" sz="3600">
                <a:solidFill>
                  <a:schemeClr val="tx1"/>
                </a:solidFill>
              </a:endParaRPr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8316595" y="69278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5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13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双向LSTM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3060065" y="673100"/>
            <a:ext cx="3846195" cy="3514090"/>
            <a:chOff x="1757" y="2452"/>
            <a:chExt cx="6057" cy="5534"/>
          </a:xfrm>
        </p:grpSpPr>
        <p:grpSp>
          <p:nvGrpSpPr>
            <p:cNvPr id="91" name="组合 90"/>
            <p:cNvGrpSpPr/>
            <p:nvPr/>
          </p:nvGrpSpPr>
          <p:grpSpPr>
            <a:xfrm>
              <a:off x="1757" y="2452"/>
              <a:ext cx="6057" cy="5535"/>
              <a:chOff x="1376" y="977"/>
              <a:chExt cx="6057" cy="5535"/>
            </a:xfrm>
          </p:grpSpPr>
          <p:cxnSp>
            <p:nvCxnSpPr>
              <p:cNvPr id="69" name="曲线连接符 68"/>
              <p:cNvCxnSpPr/>
              <p:nvPr/>
            </p:nvCxnSpPr>
            <p:spPr>
              <a:xfrm rot="10800000">
                <a:off x="6225" y="3770"/>
                <a:ext cx="295" cy="1852"/>
              </a:xfrm>
              <a:prstGeom prst="curvedConnector3">
                <a:avLst>
                  <a:gd name="adj1" fmla="val 227119"/>
                </a:avLst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8" name="曲线连接符 67"/>
              <p:cNvCxnSpPr/>
              <p:nvPr/>
            </p:nvCxnSpPr>
            <p:spPr>
              <a:xfrm rot="10800000">
                <a:off x="4978" y="3770"/>
                <a:ext cx="295" cy="1852"/>
              </a:xfrm>
              <a:prstGeom prst="curvedConnector3">
                <a:avLst>
                  <a:gd name="adj1" fmla="val 227119"/>
                </a:avLst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7" name="曲线连接符 66"/>
              <p:cNvCxnSpPr/>
              <p:nvPr/>
            </p:nvCxnSpPr>
            <p:spPr>
              <a:xfrm rot="10800000">
                <a:off x="3736" y="3770"/>
                <a:ext cx="295" cy="1852"/>
              </a:xfrm>
              <a:prstGeom prst="curvedConnector3">
                <a:avLst>
                  <a:gd name="adj1" fmla="val 227119"/>
                </a:avLst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7" name="曲线连接符 56"/>
              <p:cNvCxnSpPr>
                <a:stCxn id="58" idx="2"/>
                <a:endCxn id="59" idx="2"/>
              </p:cNvCxnSpPr>
              <p:nvPr/>
            </p:nvCxnSpPr>
            <p:spPr>
              <a:xfrm rot="10800000">
                <a:off x="2482" y="3770"/>
                <a:ext cx="295" cy="1852"/>
              </a:xfrm>
              <a:prstGeom prst="curvedConnector3">
                <a:avLst>
                  <a:gd name="adj1" fmla="val 227119"/>
                </a:avLst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22" name="组合 21"/>
              <p:cNvGrpSpPr/>
              <p:nvPr/>
            </p:nvGrpSpPr>
            <p:grpSpPr>
              <a:xfrm>
                <a:off x="2366" y="2452"/>
                <a:ext cx="4566" cy="2607"/>
                <a:chOff x="2366" y="2452"/>
                <a:chExt cx="4566" cy="2607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437" y="3245"/>
                  <a:ext cx="4424" cy="680"/>
                  <a:chOff x="2437" y="3245"/>
                  <a:chExt cx="4424" cy="680"/>
                </a:xfrm>
              </p:grpSpPr>
              <p:sp>
                <p:nvSpPr>
                  <p:cNvPr id="2" name="椭圆 1"/>
                  <p:cNvSpPr/>
                  <p:nvPr/>
                </p:nvSpPr>
                <p:spPr>
                  <a:xfrm>
                    <a:off x="2437" y="3245"/>
                    <a:ext cx="680" cy="680"/>
                  </a:xfrm>
                  <a:prstGeom prst="ellipse">
                    <a:avLst/>
                  </a:prstGeom>
                  <a:solidFill>
                    <a:srgbClr val="FF975E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 sz="3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" name="椭圆 2"/>
                  <p:cNvSpPr/>
                  <p:nvPr/>
                </p:nvSpPr>
                <p:spPr>
                  <a:xfrm>
                    <a:off x="6181" y="3245"/>
                    <a:ext cx="680" cy="680"/>
                  </a:xfrm>
                  <a:prstGeom prst="ellipse">
                    <a:avLst/>
                  </a:prstGeom>
                  <a:solidFill>
                    <a:srgbClr val="FF975E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" name="椭圆 4"/>
                  <p:cNvSpPr/>
                  <p:nvPr/>
                </p:nvSpPr>
                <p:spPr>
                  <a:xfrm>
                    <a:off x="3685" y="3245"/>
                    <a:ext cx="680" cy="680"/>
                  </a:xfrm>
                  <a:prstGeom prst="ellipse">
                    <a:avLst/>
                  </a:prstGeom>
                  <a:solidFill>
                    <a:srgbClr val="FF975E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椭圆 5"/>
                  <p:cNvSpPr/>
                  <p:nvPr/>
                </p:nvSpPr>
                <p:spPr>
                  <a:xfrm>
                    <a:off x="4933" y="3245"/>
                    <a:ext cx="680" cy="680"/>
                  </a:xfrm>
                  <a:prstGeom prst="ellipse">
                    <a:avLst/>
                  </a:prstGeom>
                  <a:solidFill>
                    <a:srgbClr val="FF975E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8" name="组合 7"/>
                <p:cNvGrpSpPr/>
                <p:nvPr/>
              </p:nvGrpSpPr>
              <p:grpSpPr>
                <a:xfrm>
                  <a:off x="2437" y="4379"/>
                  <a:ext cx="4424" cy="680"/>
                  <a:chOff x="2437" y="3245"/>
                  <a:chExt cx="4424" cy="680"/>
                </a:xfrm>
              </p:grpSpPr>
              <p:sp>
                <p:nvSpPr>
                  <p:cNvPr id="11" name="椭圆 10"/>
                  <p:cNvSpPr/>
                  <p:nvPr/>
                </p:nvSpPr>
                <p:spPr>
                  <a:xfrm>
                    <a:off x="6181" y="3245"/>
                    <a:ext cx="680" cy="680"/>
                  </a:xfrm>
                  <a:prstGeom prst="ellipse">
                    <a:avLst/>
                  </a:prstGeom>
                  <a:solidFill>
                    <a:srgbClr val="FF975E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椭圆 11"/>
                  <p:cNvSpPr/>
                  <p:nvPr/>
                </p:nvSpPr>
                <p:spPr>
                  <a:xfrm>
                    <a:off x="3685" y="3245"/>
                    <a:ext cx="680" cy="680"/>
                  </a:xfrm>
                  <a:prstGeom prst="ellipse">
                    <a:avLst/>
                  </a:prstGeom>
                  <a:solidFill>
                    <a:srgbClr val="FF975E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椭圆 12"/>
                  <p:cNvSpPr/>
                  <p:nvPr/>
                </p:nvSpPr>
                <p:spPr>
                  <a:xfrm>
                    <a:off x="4933" y="3245"/>
                    <a:ext cx="680" cy="680"/>
                  </a:xfrm>
                  <a:prstGeom prst="ellipse">
                    <a:avLst/>
                  </a:prstGeom>
                  <a:solidFill>
                    <a:srgbClr val="FF975E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" name="椭圆 9"/>
                  <p:cNvSpPr/>
                  <p:nvPr/>
                </p:nvSpPr>
                <p:spPr>
                  <a:xfrm>
                    <a:off x="2437" y="3245"/>
                    <a:ext cx="680" cy="680"/>
                  </a:xfrm>
                  <a:prstGeom prst="ellipse">
                    <a:avLst/>
                  </a:prstGeom>
                  <a:solidFill>
                    <a:srgbClr val="FF975E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4" name="矩形 13"/>
                <p:cNvSpPr/>
                <p:nvPr/>
              </p:nvSpPr>
              <p:spPr>
                <a:xfrm>
                  <a:off x="2366" y="2452"/>
                  <a:ext cx="822" cy="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</a:rPr>
                    <a:t>concat</a:t>
                  </a:r>
                  <a:endParaRPr lang="en-US" altLang="zh-CN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3614" y="2452"/>
                  <a:ext cx="822" cy="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</a:rPr>
                    <a:t>concat</a:t>
                  </a:r>
                  <a:endParaRPr lang="en-US" altLang="zh-CN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862" y="2452"/>
                  <a:ext cx="822" cy="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</a:rPr>
                    <a:t>concat</a:t>
                  </a:r>
                  <a:endParaRPr lang="en-US" altLang="zh-CN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110" y="2452"/>
                  <a:ext cx="822" cy="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900">
                      <a:solidFill>
                        <a:schemeClr val="tx1"/>
                      </a:solidFill>
                    </a:rPr>
                    <a:t>concat</a:t>
                  </a:r>
                  <a:endParaRPr lang="en-US" altLang="zh-CN" sz="9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" name="直接箭头连接符 17"/>
                <p:cNvCxnSpPr>
                  <a:stCxn id="2" idx="0"/>
                  <a:endCxn id="14" idx="2"/>
                </p:cNvCxnSpPr>
                <p:nvPr/>
              </p:nvCxnSpPr>
              <p:spPr>
                <a:xfrm flipV="1">
                  <a:off x="2777" y="2707"/>
                  <a:ext cx="0" cy="5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箭头连接符 18"/>
                <p:cNvCxnSpPr/>
                <p:nvPr/>
              </p:nvCxnSpPr>
              <p:spPr>
                <a:xfrm flipV="1">
                  <a:off x="4025" y="2707"/>
                  <a:ext cx="0" cy="5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箭头连接符 19"/>
                <p:cNvCxnSpPr/>
                <p:nvPr/>
              </p:nvCxnSpPr>
              <p:spPr>
                <a:xfrm flipV="1">
                  <a:off x="5273" y="2707"/>
                  <a:ext cx="0" cy="5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箭头连接符 20"/>
                <p:cNvCxnSpPr/>
                <p:nvPr/>
              </p:nvCxnSpPr>
              <p:spPr>
                <a:xfrm flipV="1">
                  <a:off x="6520" y="2707"/>
                  <a:ext cx="0" cy="5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直接箭头连接符 22"/>
              <p:cNvCxnSpPr/>
              <p:nvPr/>
            </p:nvCxnSpPr>
            <p:spPr>
              <a:xfrm rot="16200000" flipV="1">
                <a:off x="2153" y="3302"/>
                <a:ext cx="0" cy="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rot="16200000" flipV="1">
                <a:off x="3401" y="3308"/>
                <a:ext cx="0" cy="5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rot="16200000" flipV="1">
                <a:off x="4654" y="3307"/>
                <a:ext cx="0" cy="5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 rot="16200000" flipV="1">
                <a:off x="5904" y="3307"/>
                <a:ext cx="0" cy="5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5400000" flipV="1">
                <a:off x="2153" y="4438"/>
                <a:ext cx="0" cy="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5400000" flipV="1">
                <a:off x="3401" y="4443"/>
                <a:ext cx="0" cy="5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 rot="5400000" flipV="1">
                <a:off x="4649" y="4442"/>
                <a:ext cx="0" cy="5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 rot="5400000" flipV="1">
                <a:off x="5897" y="4443"/>
                <a:ext cx="0" cy="5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>
              <a:xfrm rot="5400000" flipV="1">
                <a:off x="7150" y="4437"/>
                <a:ext cx="0" cy="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>
              <a:xfrm flipV="1">
                <a:off x="2777" y="5060"/>
                <a:ext cx="0" cy="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 flipV="1">
                <a:off x="4025" y="5060"/>
                <a:ext cx="0" cy="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 flipV="1">
                <a:off x="5273" y="5060"/>
                <a:ext cx="0" cy="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 flipV="1">
                <a:off x="6521" y="5060"/>
                <a:ext cx="0" cy="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41" name="组合 40"/>
              <p:cNvGrpSpPr/>
              <p:nvPr/>
            </p:nvGrpSpPr>
            <p:grpSpPr>
              <a:xfrm>
                <a:off x="2664" y="5628"/>
                <a:ext cx="226" cy="568"/>
                <a:chOff x="3026" y="5627"/>
                <a:chExt cx="226" cy="568"/>
              </a:xfrm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3026" y="5627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3026" y="5769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026" y="5911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3026" y="6053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3912" y="5627"/>
                <a:ext cx="226" cy="568"/>
                <a:chOff x="3026" y="5627"/>
                <a:chExt cx="226" cy="568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3026" y="5627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3026" y="5769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3026" y="5911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3026" y="6053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0" name="曲线连接符 59"/>
              <p:cNvCxnSpPr>
                <a:stCxn id="63" idx="6"/>
                <a:endCxn id="61" idx="6"/>
              </p:cNvCxnSpPr>
              <p:nvPr/>
            </p:nvCxnSpPr>
            <p:spPr>
              <a:xfrm flipH="1" flipV="1">
                <a:off x="2789" y="2737"/>
                <a:ext cx="244" cy="1759"/>
              </a:xfrm>
              <a:prstGeom prst="curvedConnector3">
                <a:avLst>
                  <a:gd name="adj1" fmla="val -153689"/>
                </a:avLst>
              </a:prstGeom>
              <a:ln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47" name="组合 46"/>
              <p:cNvGrpSpPr/>
              <p:nvPr/>
            </p:nvGrpSpPr>
            <p:grpSpPr>
              <a:xfrm>
                <a:off x="5160" y="5628"/>
                <a:ext cx="226" cy="568"/>
                <a:chOff x="3026" y="5627"/>
                <a:chExt cx="226" cy="568"/>
              </a:xfrm>
            </p:grpSpPr>
            <p:sp>
              <p:nvSpPr>
                <p:cNvPr id="48" name="矩形 47"/>
                <p:cNvSpPr/>
                <p:nvPr/>
              </p:nvSpPr>
              <p:spPr>
                <a:xfrm>
                  <a:off x="3026" y="5627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3026" y="5769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3026" y="5911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3026" y="6053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6408" y="5627"/>
                <a:ext cx="226" cy="568"/>
                <a:chOff x="3026" y="5627"/>
                <a:chExt cx="226" cy="568"/>
              </a:xfrm>
            </p:grpSpPr>
            <p:sp>
              <p:nvSpPr>
                <p:cNvPr id="53" name="矩形 52"/>
                <p:cNvSpPr/>
                <p:nvPr/>
              </p:nvSpPr>
              <p:spPr>
                <a:xfrm>
                  <a:off x="3026" y="5627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3026" y="5769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3026" y="5911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3026" y="6053"/>
                  <a:ext cx="227" cy="1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64" name="曲线连接符 63"/>
              <p:cNvCxnSpPr/>
              <p:nvPr/>
            </p:nvCxnSpPr>
            <p:spPr>
              <a:xfrm flipH="1" flipV="1">
                <a:off x="4031" y="2737"/>
                <a:ext cx="244" cy="1759"/>
              </a:xfrm>
              <a:prstGeom prst="curvedConnector3">
                <a:avLst>
                  <a:gd name="adj1" fmla="val -153689"/>
                </a:avLst>
              </a:prstGeom>
              <a:ln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5" name="曲线连接符 64"/>
              <p:cNvCxnSpPr/>
              <p:nvPr/>
            </p:nvCxnSpPr>
            <p:spPr>
              <a:xfrm flipH="1" flipV="1">
                <a:off x="5278" y="2737"/>
                <a:ext cx="244" cy="1759"/>
              </a:xfrm>
              <a:prstGeom prst="curvedConnector3">
                <a:avLst>
                  <a:gd name="adj1" fmla="val -153689"/>
                </a:avLst>
              </a:prstGeom>
              <a:ln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6" name="曲线连接符 65"/>
              <p:cNvCxnSpPr/>
              <p:nvPr/>
            </p:nvCxnSpPr>
            <p:spPr>
              <a:xfrm flipH="1" flipV="1">
                <a:off x="6525" y="2737"/>
                <a:ext cx="244" cy="1759"/>
              </a:xfrm>
              <a:prstGeom prst="curvedConnector3">
                <a:avLst>
                  <a:gd name="adj1" fmla="val -153689"/>
                </a:avLst>
              </a:prstGeom>
              <a:ln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0" name="文本框 69"/>
              <p:cNvSpPr txBox="1"/>
              <p:nvPr/>
            </p:nvSpPr>
            <p:spPr>
              <a:xfrm>
                <a:off x="1376" y="5740"/>
                <a:ext cx="1288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/>
                  <a:t>embedding</a:t>
                </a:r>
                <a:endParaRPr lang="en-US" altLang="zh-CN" sz="1000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2343" y="3408"/>
                <a:ext cx="86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/>
                  <a:t>LSTM</a:t>
                </a:r>
                <a:endParaRPr lang="en-US" altLang="zh-CN" sz="90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3591" y="3408"/>
                <a:ext cx="86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/>
                  <a:t>LSTM</a:t>
                </a:r>
                <a:endParaRPr lang="en-US" altLang="zh-CN" sz="90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839" y="3408"/>
                <a:ext cx="86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/>
                  <a:t>LSTM</a:t>
                </a:r>
                <a:endParaRPr lang="en-US" altLang="zh-CN" sz="900"/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2343" y="4538"/>
                <a:ext cx="86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/>
                  <a:t>LSTM</a:t>
                </a:r>
                <a:endParaRPr lang="en-US" altLang="zh-CN" sz="900"/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3591" y="4538"/>
                <a:ext cx="86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/>
                  <a:t>LSTM</a:t>
                </a:r>
                <a:endParaRPr lang="en-US" altLang="zh-CN" sz="900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4839" y="4538"/>
                <a:ext cx="86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/>
                  <a:t>LSTM</a:t>
                </a:r>
                <a:endParaRPr lang="en-US" altLang="zh-CN" sz="900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6087" y="3408"/>
                <a:ext cx="86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/>
                  <a:t>LSTM</a:t>
                </a:r>
                <a:endParaRPr lang="en-US" altLang="zh-CN" sz="900"/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6087" y="4538"/>
                <a:ext cx="86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/>
                  <a:t>LSTM</a:t>
                </a:r>
                <a:endParaRPr lang="en-US" altLang="zh-CN" sz="900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2523" y="6126"/>
                <a:ext cx="51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/>
                  <a:t>x</a:t>
                </a:r>
                <a:r>
                  <a:rPr lang="en-US" altLang="zh-CN" sz="1000" baseline="-25000"/>
                  <a:t>0</a:t>
                </a:r>
                <a:endParaRPr lang="en-US" altLang="zh-CN" sz="1000" baseline="-25000"/>
              </a:p>
            </p:txBody>
          </p:sp>
          <p:sp>
            <p:nvSpPr>
              <p:cNvPr id="81" name="文本框 80"/>
              <p:cNvSpPr txBox="1"/>
              <p:nvPr/>
            </p:nvSpPr>
            <p:spPr>
              <a:xfrm>
                <a:off x="3798" y="6126"/>
                <a:ext cx="51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/>
                  <a:t>x</a:t>
                </a:r>
                <a:r>
                  <a:rPr lang="en-US" altLang="zh-CN" sz="1000" baseline="-25000"/>
                  <a:t>1</a:t>
                </a:r>
                <a:endParaRPr lang="en-US" altLang="zh-CN" sz="1000" baseline="-25000"/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5045" y="6126"/>
                <a:ext cx="51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/>
                  <a:t>x</a:t>
                </a:r>
                <a:r>
                  <a:rPr lang="en-US" altLang="zh-CN" sz="1000" baseline="-25000"/>
                  <a:t>2</a:t>
                </a:r>
                <a:endParaRPr lang="en-US" altLang="zh-CN" sz="1000" baseline="-25000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6259" y="6126"/>
                <a:ext cx="510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/>
                  <a:t>x</a:t>
                </a:r>
                <a:r>
                  <a:rPr lang="en-US" altLang="zh-CN" sz="1000" baseline="-25000"/>
                  <a:t>3</a:t>
                </a:r>
                <a:endParaRPr lang="en-US" altLang="zh-CN" sz="1000" baseline="-25000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4146" y="1544"/>
                <a:ext cx="1132" cy="2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900">
                    <a:solidFill>
                      <a:schemeClr val="tx1"/>
                    </a:solidFill>
                  </a:rPr>
                  <a:t>Fc</a:t>
                </a:r>
                <a:endParaRPr lang="en-US" altLang="zh-CN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4146" y="977"/>
                <a:ext cx="1132" cy="2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900">
                    <a:solidFill>
                      <a:schemeClr val="tx1"/>
                    </a:solidFill>
                  </a:rPr>
                  <a:t>softmax</a:t>
                </a:r>
                <a:endParaRPr lang="en-US" altLang="zh-CN" sz="9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7" name="直接箭头连接符 86"/>
              <p:cNvCxnSpPr>
                <a:stCxn id="85" idx="0"/>
                <a:endCxn id="86" idx="2"/>
              </p:cNvCxnSpPr>
              <p:nvPr/>
            </p:nvCxnSpPr>
            <p:spPr>
              <a:xfrm flipV="1">
                <a:off x="4712" y="1232"/>
                <a:ext cx="0" cy="3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/>
              <p:cNvCxnSpPr>
                <a:stCxn id="17" idx="0"/>
                <a:endCxn id="85" idx="2"/>
              </p:cNvCxnSpPr>
              <p:nvPr/>
            </p:nvCxnSpPr>
            <p:spPr>
              <a:xfrm flipH="1" flipV="1">
                <a:off x="4712" y="1799"/>
                <a:ext cx="1809" cy="6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0" name="文本框 89"/>
              <p:cNvSpPr txBox="1"/>
              <p:nvPr/>
            </p:nvSpPr>
            <p:spPr>
              <a:xfrm>
                <a:off x="5387" y="1772"/>
                <a:ext cx="1594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000"/>
                  <a:t>last sequence</a:t>
                </a:r>
                <a:endParaRPr lang="en-US" altLang="zh-CN" sz="1000"/>
              </a:p>
            </p:txBody>
          </p:sp>
        </p:grpSp>
        <p:cxnSp>
          <p:nvCxnSpPr>
            <p:cNvPr id="92" name="直接箭头连接符 91"/>
            <p:cNvCxnSpPr/>
            <p:nvPr/>
          </p:nvCxnSpPr>
          <p:spPr>
            <a:xfrm rot="16200000" flipV="1">
              <a:off x="7531" y="4777"/>
              <a:ext cx="0" cy="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10" name="组合 209"/>
          <p:cNvGrpSpPr/>
          <p:nvPr/>
        </p:nvGrpSpPr>
        <p:grpSpPr>
          <a:xfrm>
            <a:off x="2586355" y="4694555"/>
            <a:ext cx="5572125" cy="1983740"/>
            <a:chOff x="7858" y="4874"/>
            <a:chExt cx="8775" cy="3124"/>
          </a:xfrm>
        </p:grpSpPr>
        <p:grpSp>
          <p:nvGrpSpPr>
            <p:cNvPr id="163" name="组合 162"/>
            <p:cNvGrpSpPr/>
            <p:nvPr/>
          </p:nvGrpSpPr>
          <p:grpSpPr>
            <a:xfrm>
              <a:off x="7858" y="4874"/>
              <a:ext cx="7477" cy="3124"/>
              <a:chOff x="7858" y="4874"/>
              <a:chExt cx="7477" cy="3124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7858" y="5912"/>
                <a:ext cx="567" cy="567"/>
              </a:xfrm>
              <a:prstGeom prst="ellipse">
                <a:avLst/>
              </a:prstGeom>
              <a:solidFill>
                <a:srgbClr val="D26D9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8447" y="6451"/>
                <a:ext cx="567" cy="567"/>
              </a:xfrm>
              <a:prstGeom prst="ellipse">
                <a:avLst/>
              </a:prstGeom>
              <a:solidFill>
                <a:srgbClr val="DE9F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9315" y="5941"/>
                <a:ext cx="510" cy="510"/>
              </a:xfrm>
              <a:prstGeom prst="rect">
                <a:avLst/>
              </a:prstGeom>
              <a:solidFill>
                <a:srgbClr val="80CE7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9910" y="6451"/>
                <a:ext cx="510" cy="510"/>
              </a:xfrm>
              <a:prstGeom prst="rect">
                <a:avLst/>
              </a:prstGeom>
              <a:solidFill>
                <a:srgbClr val="A7DE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10783" y="5941"/>
                <a:ext cx="510" cy="510"/>
              </a:xfrm>
              <a:prstGeom prst="rect">
                <a:avLst/>
              </a:prstGeom>
              <a:solidFill>
                <a:srgbClr val="7FCE7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11407" y="6451"/>
                <a:ext cx="510" cy="510"/>
              </a:xfrm>
              <a:prstGeom prst="rect">
                <a:avLst/>
              </a:prstGeom>
              <a:solidFill>
                <a:srgbClr val="A7DE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12257" y="5941"/>
                <a:ext cx="510" cy="510"/>
              </a:xfrm>
              <a:prstGeom prst="rect">
                <a:avLst/>
              </a:prstGeom>
              <a:solidFill>
                <a:srgbClr val="7FCE7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12881" y="6452"/>
                <a:ext cx="510" cy="510"/>
              </a:xfrm>
              <a:prstGeom prst="rect">
                <a:avLst/>
              </a:prstGeom>
              <a:solidFill>
                <a:srgbClr val="A7DE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4219" y="5941"/>
                <a:ext cx="510" cy="510"/>
              </a:xfrm>
              <a:prstGeom prst="rect">
                <a:avLst/>
              </a:prstGeom>
              <a:solidFill>
                <a:srgbClr val="7FCE7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14825" y="6452"/>
                <a:ext cx="510" cy="510"/>
              </a:xfrm>
              <a:prstGeom prst="rect">
                <a:avLst/>
              </a:prstGeom>
              <a:solidFill>
                <a:srgbClr val="A7DEA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9638" y="4876"/>
                <a:ext cx="465" cy="465"/>
              </a:xfrm>
              <a:prstGeom prst="ellipse">
                <a:avLst/>
              </a:prstGeom>
              <a:solidFill>
                <a:srgbClr val="B9A1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11123" y="4875"/>
                <a:ext cx="465" cy="465"/>
              </a:xfrm>
              <a:prstGeom prst="ellipse">
                <a:avLst/>
              </a:prstGeom>
              <a:solidFill>
                <a:srgbClr val="B9A1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12591" y="4874"/>
                <a:ext cx="465" cy="465"/>
              </a:xfrm>
              <a:prstGeom prst="ellipse">
                <a:avLst/>
              </a:prstGeom>
              <a:solidFill>
                <a:srgbClr val="B9A1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14547" y="4876"/>
                <a:ext cx="465" cy="465"/>
              </a:xfrm>
              <a:prstGeom prst="ellipse">
                <a:avLst/>
              </a:prstGeom>
              <a:solidFill>
                <a:srgbClr val="B9A1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9638" y="7534"/>
                <a:ext cx="465" cy="465"/>
              </a:xfrm>
              <a:prstGeom prst="ellipse">
                <a:avLst/>
              </a:prstGeom>
              <a:solidFill>
                <a:srgbClr val="A1BE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11123" y="7534"/>
                <a:ext cx="465" cy="465"/>
              </a:xfrm>
              <a:prstGeom prst="ellipse">
                <a:avLst/>
              </a:prstGeom>
              <a:solidFill>
                <a:srgbClr val="A1BE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12591" y="7534"/>
                <a:ext cx="465" cy="465"/>
              </a:xfrm>
              <a:prstGeom prst="ellipse">
                <a:avLst/>
              </a:prstGeom>
              <a:solidFill>
                <a:srgbClr val="A1BE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14553" y="7534"/>
                <a:ext cx="465" cy="465"/>
              </a:xfrm>
              <a:prstGeom prst="ellipse">
                <a:avLst/>
              </a:prstGeom>
              <a:solidFill>
                <a:srgbClr val="A1BEF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16" name="直接箭头连接符 115"/>
              <p:cNvCxnSpPr/>
              <p:nvPr/>
            </p:nvCxnSpPr>
            <p:spPr>
              <a:xfrm flipH="1">
                <a:off x="8425" y="6194"/>
                <a:ext cx="89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/>
              <p:nvPr/>
            </p:nvCxnSpPr>
            <p:spPr>
              <a:xfrm flipH="1">
                <a:off x="9825" y="6194"/>
                <a:ext cx="9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/>
              <p:nvPr/>
            </p:nvCxnSpPr>
            <p:spPr>
              <a:xfrm flipH="1">
                <a:off x="11293" y="6194"/>
                <a:ext cx="96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/>
              <p:nvPr/>
            </p:nvCxnSpPr>
            <p:spPr>
              <a:xfrm flipH="1">
                <a:off x="12757" y="6194"/>
                <a:ext cx="145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/>
              <p:cNvCxnSpPr/>
              <p:nvPr/>
            </p:nvCxnSpPr>
            <p:spPr>
              <a:xfrm rot="10800000" flipH="1">
                <a:off x="13391" y="6707"/>
                <a:ext cx="143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2" name="直接箭头连接符 121"/>
              <p:cNvCxnSpPr/>
              <p:nvPr/>
            </p:nvCxnSpPr>
            <p:spPr>
              <a:xfrm rot="10800000" flipH="1">
                <a:off x="11923" y="6707"/>
                <a:ext cx="95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3" name="直接箭头连接符 122"/>
              <p:cNvCxnSpPr/>
              <p:nvPr/>
            </p:nvCxnSpPr>
            <p:spPr>
              <a:xfrm rot="10800000" flipH="1">
                <a:off x="10421" y="6707"/>
                <a:ext cx="98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4" name="直接箭头连接符 123"/>
              <p:cNvCxnSpPr/>
              <p:nvPr/>
            </p:nvCxnSpPr>
            <p:spPr>
              <a:xfrm rot="10800000" flipH="1">
                <a:off x="9014" y="6707"/>
                <a:ext cx="89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3" name="肘形连接符 132"/>
              <p:cNvCxnSpPr>
                <a:stCxn id="126" idx="0"/>
                <a:endCxn id="125" idx="4"/>
              </p:cNvCxnSpPr>
              <p:nvPr/>
            </p:nvCxnSpPr>
            <p:spPr>
              <a:xfrm rot="16200000">
                <a:off x="9425" y="5495"/>
                <a:ext cx="601" cy="29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5" name="肘形连接符 134"/>
              <p:cNvCxnSpPr>
                <a:endCxn id="125" idx="4"/>
              </p:cNvCxnSpPr>
              <p:nvPr/>
            </p:nvCxnSpPr>
            <p:spPr>
              <a:xfrm rot="16200000" flipV="1">
                <a:off x="9462" y="5748"/>
                <a:ext cx="1111" cy="295"/>
              </a:xfrm>
              <a:prstGeom prst="bentConnector3">
                <a:avLst>
                  <a:gd name="adj1" fmla="val 72907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6" name="肘形连接符 145"/>
              <p:cNvCxnSpPr/>
              <p:nvPr/>
            </p:nvCxnSpPr>
            <p:spPr>
              <a:xfrm rot="16200000">
                <a:off x="10906" y="5493"/>
                <a:ext cx="601" cy="29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7" name="肘形连接符 146"/>
              <p:cNvCxnSpPr/>
              <p:nvPr/>
            </p:nvCxnSpPr>
            <p:spPr>
              <a:xfrm rot="16200000" flipV="1">
                <a:off x="10943" y="5746"/>
                <a:ext cx="1111" cy="295"/>
              </a:xfrm>
              <a:prstGeom prst="bentConnector3">
                <a:avLst>
                  <a:gd name="adj1" fmla="val 72907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8" name="肘形连接符 147"/>
              <p:cNvCxnSpPr/>
              <p:nvPr/>
            </p:nvCxnSpPr>
            <p:spPr>
              <a:xfrm rot="16200000">
                <a:off x="12376" y="5494"/>
                <a:ext cx="601" cy="29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9" name="肘形连接符 148"/>
              <p:cNvCxnSpPr/>
              <p:nvPr/>
            </p:nvCxnSpPr>
            <p:spPr>
              <a:xfrm rot="16200000" flipV="1">
                <a:off x="12413" y="5747"/>
                <a:ext cx="1111" cy="295"/>
              </a:xfrm>
              <a:prstGeom prst="bentConnector3">
                <a:avLst>
                  <a:gd name="adj1" fmla="val 72907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0" name="肘形连接符 149"/>
              <p:cNvCxnSpPr/>
              <p:nvPr/>
            </p:nvCxnSpPr>
            <p:spPr>
              <a:xfrm rot="16200000">
                <a:off x="14332" y="5496"/>
                <a:ext cx="601" cy="29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1" name="肘形连接符 150"/>
              <p:cNvCxnSpPr/>
              <p:nvPr/>
            </p:nvCxnSpPr>
            <p:spPr>
              <a:xfrm rot="16200000" flipV="1">
                <a:off x="14372" y="5749"/>
                <a:ext cx="1111" cy="295"/>
              </a:xfrm>
              <a:prstGeom prst="bentConnector3">
                <a:avLst>
                  <a:gd name="adj1" fmla="val 72907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5" name="肘形连接符 154"/>
              <p:cNvCxnSpPr>
                <a:stCxn id="112" idx="0"/>
                <a:endCxn id="153" idx="4"/>
              </p:cNvCxnSpPr>
              <p:nvPr/>
            </p:nvCxnSpPr>
            <p:spPr>
              <a:xfrm rot="16200000">
                <a:off x="9732" y="7101"/>
                <a:ext cx="572" cy="295"/>
              </a:xfrm>
              <a:prstGeom prst="bentConnector3">
                <a:avLst>
                  <a:gd name="adj1" fmla="val 34178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6" name="肘形连接符 155"/>
              <p:cNvCxnSpPr>
                <a:stCxn id="112" idx="0"/>
                <a:endCxn id="154" idx="4"/>
              </p:cNvCxnSpPr>
              <p:nvPr/>
            </p:nvCxnSpPr>
            <p:spPr>
              <a:xfrm rot="16200000" flipV="1">
                <a:off x="9177" y="6841"/>
                <a:ext cx="1085" cy="301"/>
              </a:xfrm>
              <a:prstGeom prst="bentConnector3">
                <a:avLst>
                  <a:gd name="adj1" fmla="val 1788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7" name="肘形连接符 156"/>
              <p:cNvCxnSpPr/>
              <p:nvPr/>
            </p:nvCxnSpPr>
            <p:spPr>
              <a:xfrm rot="16200000">
                <a:off x="11223" y="7101"/>
                <a:ext cx="572" cy="295"/>
              </a:xfrm>
              <a:prstGeom prst="bentConnector3">
                <a:avLst>
                  <a:gd name="adj1" fmla="val 34178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8" name="肘形连接符 157"/>
              <p:cNvCxnSpPr/>
              <p:nvPr/>
            </p:nvCxnSpPr>
            <p:spPr>
              <a:xfrm rot="16200000" flipV="1">
                <a:off x="10668" y="6841"/>
                <a:ext cx="1085" cy="301"/>
              </a:xfrm>
              <a:prstGeom prst="bentConnector3">
                <a:avLst>
                  <a:gd name="adj1" fmla="val 1788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9" name="肘形连接符 158"/>
              <p:cNvCxnSpPr/>
              <p:nvPr/>
            </p:nvCxnSpPr>
            <p:spPr>
              <a:xfrm rot="16200000">
                <a:off x="12682" y="7099"/>
                <a:ext cx="572" cy="295"/>
              </a:xfrm>
              <a:prstGeom prst="bentConnector3">
                <a:avLst>
                  <a:gd name="adj1" fmla="val 34178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0" name="肘形连接符 159"/>
              <p:cNvCxnSpPr/>
              <p:nvPr/>
            </p:nvCxnSpPr>
            <p:spPr>
              <a:xfrm rot="16200000" flipV="1">
                <a:off x="12127" y="6839"/>
                <a:ext cx="1085" cy="301"/>
              </a:xfrm>
              <a:prstGeom prst="bentConnector3">
                <a:avLst>
                  <a:gd name="adj1" fmla="val 1788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1" name="肘形连接符 160"/>
              <p:cNvCxnSpPr/>
              <p:nvPr/>
            </p:nvCxnSpPr>
            <p:spPr>
              <a:xfrm rot="16200000">
                <a:off x="14649" y="7099"/>
                <a:ext cx="572" cy="295"/>
              </a:xfrm>
              <a:prstGeom prst="bentConnector3">
                <a:avLst>
                  <a:gd name="adj1" fmla="val 34178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62" name="肘形连接符 161"/>
              <p:cNvCxnSpPr/>
              <p:nvPr/>
            </p:nvCxnSpPr>
            <p:spPr>
              <a:xfrm rot="16200000" flipV="1">
                <a:off x="14094" y="6839"/>
                <a:ext cx="1085" cy="301"/>
              </a:xfrm>
              <a:prstGeom prst="bentConnector3">
                <a:avLst>
                  <a:gd name="adj1" fmla="val 17880"/>
                </a:avLst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164" name="椭圆 163"/>
            <p:cNvSpPr/>
            <p:nvPr/>
          </p:nvSpPr>
          <p:spPr>
            <a:xfrm>
              <a:off x="15478" y="5912"/>
              <a:ext cx="567" cy="567"/>
            </a:xfrm>
            <a:prstGeom prst="ellipse">
              <a:avLst/>
            </a:prstGeom>
            <a:solidFill>
              <a:srgbClr val="D26D9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16067" y="6451"/>
              <a:ext cx="567" cy="567"/>
            </a:xfrm>
            <a:prstGeom prst="ellipse">
              <a:avLst/>
            </a:prstGeom>
            <a:solidFill>
              <a:srgbClr val="DE9FB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6" name="直接箭头连接符 165"/>
            <p:cNvCxnSpPr/>
            <p:nvPr/>
          </p:nvCxnSpPr>
          <p:spPr>
            <a:xfrm flipH="1">
              <a:off x="14729" y="6194"/>
              <a:ext cx="7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7" name="直接箭头连接符 166"/>
            <p:cNvCxnSpPr/>
            <p:nvPr/>
          </p:nvCxnSpPr>
          <p:spPr>
            <a:xfrm rot="10800000" flipH="1">
              <a:off x="15335" y="6707"/>
              <a:ext cx="74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170" name="对象 16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987" y="5967"/>
            <a:ext cx="309" cy="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" imgW="152400" imgH="215900" progId="Equation.KSEE3">
                    <p:embed/>
                  </p:oleObj>
                </mc:Choice>
                <mc:Fallback>
                  <p:oleObj name="" r:id="rId1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7987" y="5967"/>
                          <a:ext cx="309" cy="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1" name="对象 17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561" y="6510"/>
            <a:ext cx="360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3" imgW="177165" imgH="228600" progId="Equation.KSEE3">
                    <p:embed/>
                  </p:oleObj>
                </mc:Choice>
                <mc:Fallback>
                  <p:oleObj name="" r:id="rId3" imgW="177165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561" y="6510"/>
                          <a:ext cx="360" cy="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" name="对象 17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350" y="5967"/>
            <a:ext cx="439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" name="" r:id="rId5" imgW="215900" imgH="228600" progId="Equation.KSEE3">
                    <p:embed/>
                  </p:oleObj>
                </mc:Choice>
                <mc:Fallback>
                  <p:oleObj name="" r:id="rId5" imgW="2159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350" y="5967"/>
                          <a:ext cx="439" cy="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" name="对象 17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945" y="6479"/>
            <a:ext cx="439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" name="" r:id="rId7" imgW="215900" imgH="228600" progId="Equation.KSEE3">
                    <p:embed/>
                  </p:oleObj>
                </mc:Choice>
                <mc:Fallback>
                  <p:oleObj name="" r:id="rId7" imgW="2159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945" y="6479"/>
                          <a:ext cx="439" cy="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6" name="对象 17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842" y="5981"/>
            <a:ext cx="414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" name="" r:id="rId9" imgW="203200" imgH="215900" progId="Equation.KSEE3">
                    <p:embed/>
                  </p:oleObj>
                </mc:Choice>
                <mc:Fallback>
                  <p:oleObj name="" r:id="rId9" imgW="203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842" y="5981"/>
                          <a:ext cx="414" cy="4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8" name="对象 17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456" y="6491"/>
            <a:ext cx="414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" name="" r:id="rId11" imgW="203200" imgH="215900" progId="Equation.KSEE3">
                    <p:embed/>
                  </p:oleObj>
                </mc:Choice>
                <mc:Fallback>
                  <p:oleObj name="" r:id="rId11" imgW="2032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456" y="6491"/>
                          <a:ext cx="414" cy="4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0" name="对象 17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290" y="5981"/>
            <a:ext cx="440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" name="" r:id="rId13" imgW="215900" imgH="215900" progId="Equation.KSEE3">
                    <p:embed/>
                  </p:oleObj>
                </mc:Choice>
                <mc:Fallback>
                  <p:oleObj name="" r:id="rId13" imgW="2159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2290" y="5981"/>
                          <a:ext cx="440" cy="4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2" name="对象 18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916" y="6491"/>
            <a:ext cx="440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" name="" r:id="rId15" imgW="215900" imgH="215900" progId="Equation.KSEE3">
                    <p:embed/>
                  </p:oleObj>
                </mc:Choice>
                <mc:Fallback>
                  <p:oleObj name="" r:id="rId15" imgW="2159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2916" y="6491"/>
                          <a:ext cx="440" cy="4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" name="对象 18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279" y="5968"/>
            <a:ext cx="389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" name="" r:id="rId17" imgW="190500" imgH="228600" progId="Equation.KSEE3">
                    <p:embed/>
                  </p:oleObj>
                </mc:Choice>
                <mc:Fallback>
                  <p:oleObj name="" r:id="rId17" imgW="1905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4279" y="5968"/>
                          <a:ext cx="389" cy="4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" name="对象 18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885" y="6478"/>
            <a:ext cx="389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" name="" r:id="rId19" imgW="190500" imgH="228600" progId="Equation.KSEE3">
                    <p:embed/>
                  </p:oleObj>
                </mc:Choice>
                <mc:Fallback>
                  <p:oleObj name="" r:id="rId19" imgW="1905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4885" y="6478"/>
                          <a:ext cx="389" cy="4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8" name="对象 18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5607" y="5954"/>
            <a:ext cx="310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" name="" r:id="rId21" imgW="152400" imgH="228600" progId="Equation.KSEE3">
                    <p:embed/>
                  </p:oleObj>
                </mc:Choice>
                <mc:Fallback>
                  <p:oleObj name="" r:id="rId21" imgW="1524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15607" y="5954"/>
                          <a:ext cx="310" cy="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0" name="对象 18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6196" y="6510"/>
            <a:ext cx="310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" name="" r:id="rId23" imgW="152400" imgH="228600" progId="Equation.KSEE3">
                    <p:embed/>
                  </p:oleObj>
                </mc:Choice>
                <mc:Fallback>
                  <p:oleObj name="" r:id="rId23" imgW="1524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6196" y="6510"/>
                          <a:ext cx="310" cy="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" name="对象 19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715" y="4904"/>
            <a:ext cx="312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" name="" r:id="rId25" imgW="177165" imgH="228600" progId="Equation.KSEE3">
                    <p:embed/>
                  </p:oleObj>
                </mc:Choice>
                <mc:Fallback>
                  <p:oleObj name="" r:id="rId25" imgW="177165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9715" y="4904"/>
                          <a:ext cx="312" cy="4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6" name="对象 19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10" y="4915"/>
            <a:ext cx="291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" name="" r:id="rId27" imgW="165100" imgH="215900" progId="Equation.KSEE3">
                    <p:embed/>
                  </p:oleObj>
                </mc:Choice>
                <mc:Fallback>
                  <p:oleObj name="" r:id="rId27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1210" y="4915"/>
                          <a:ext cx="291" cy="3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8" name="对象 19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667" y="4904"/>
            <a:ext cx="313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" name="" r:id="rId29" imgW="177165" imgH="215900" progId="Equation.KSEE3">
                    <p:embed/>
                  </p:oleObj>
                </mc:Choice>
                <mc:Fallback>
                  <p:oleObj name="" r:id="rId29" imgW="1771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12667" y="4904"/>
                          <a:ext cx="313" cy="3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" name="对象 19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639" y="4893"/>
            <a:ext cx="292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" name="" r:id="rId31" imgW="165100" imgH="228600" progId="Equation.KSEE3">
                    <p:embed/>
                  </p:oleObj>
                </mc:Choice>
                <mc:Fallback>
                  <p:oleObj name="" r:id="rId31" imgW="165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14639" y="4893"/>
                          <a:ext cx="292" cy="4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2" name="对象 20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726" y="7555"/>
            <a:ext cx="29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" name="" r:id="rId33" imgW="165100" imgH="228600" progId="Equation.KSEE3">
                    <p:embed/>
                  </p:oleObj>
                </mc:Choice>
                <mc:Fallback>
                  <p:oleObj name="" r:id="rId33" imgW="165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9726" y="7555"/>
                          <a:ext cx="291" cy="4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" name="对象 20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221" y="7566"/>
            <a:ext cx="269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" name="" r:id="rId35" imgW="152400" imgH="215900" progId="Equation.KSEE3">
                    <p:embed/>
                  </p:oleObj>
                </mc:Choice>
                <mc:Fallback>
                  <p:oleObj name="" r:id="rId35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11221" y="7566"/>
                          <a:ext cx="269" cy="3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" name="对象 20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677" y="7566"/>
            <a:ext cx="292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" name="" r:id="rId37" imgW="165100" imgH="215900" progId="Equation.KSEE3">
                    <p:embed/>
                  </p:oleObj>
                </mc:Choice>
                <mc:Fallback>
                  <p:oleObj name="" r:id="rId37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12677" y="7566"/>
                          <a:ext cx="292" cy="3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8" name="对象 20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650" y="7555"/>
            <a:ext cx="270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" name="" r:id="rId39" imgW="152400" imgH="228600" progId="Equation.KSEE3">
                    <p:embed/>
                  </p:oleObj>
                </mc:Choice>
                <mc:Fallback>
                  <p:oleObj name="" r:id="rId39" imgW="1524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14650" y="7555"/>
                          <a:ext cx="270" cy="4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文本框 27"/>
          <p:cNvSpPr txBox="1"/>
          <p:nvPr/>
        </p:nvSpPr>
        <p:spPr>
          <a:xfrm>
            <a:off x="539750" y="2434590"/>
            <a:ext cx="789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1505" y="5459730"/>
            <a:ext cx="789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4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513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双向LSTM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3485" y="908685"/>
            <a:ext cx="5123180" cy="29489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6" name="组合 95"/>
          <p:cNvGrpSpPr/>
          <p:nvPr/>
        </p:nvGrpSpPr>
        <p:grpSpPr>
          <a:xfrm>
            <a:off x="2195195" y="4077335"/>
            <a:ext cx="5523230" cy="2807970"/>
            <a:chOff x="3205" y="1771"/>
            <a:chExt cx="8698" cy="4422"/>
          </a:xfrm>
        </p:grpSpPr>
        <p:sp>
          <p:nvSpPr>
            <p:cNvPr id="87" name="文本框 86"/>
            <p:cNvSpPr txBox="1"/>
            <p:nvPr/>
          </p:nvSpPr>
          <p:spPr>
            <a:xfrm>
              <a:off x="3205" y="4265"/>
              <a:ext cx="184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 b="1" i="1">
                  <a:latin typeface="Times New Roman" panose="02020603050405020304" charset="0"/>
                  <a:cs typeface="Times New Roman" panose="02020603050405020304" charset="0"/>
                </a:rPr>
                <a:t>Bcakward</a:t>
              </a:r>
              <a:endParaRPr lang="en-US" altLang="zh-CN" sz="1400" b="1" i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4013" y="1771"/>
              <a:ext cx="7891" cy="4422"/>
              <a:chOff x="4013" y="1771"/>
              <a:chExt cx="7891" cy="4422"/>
            </a:xfrm>
          </p:grpSpPr>
          <p:sp>
            <p:nvSpPr>
              <p:cNvPr id="93" name="圆角矩形 92"/>
              <p:cNvSpPr/>
              <p:nvPr/>
            </p:nvSpPr>
            <p:spPr>
              <a:xfrm>
                <a:off x="8878" y="2914"/>
                <a:ext cx="2234" cy="2487"/>
              </a:xfrm>
              <a:prstGeom prst="roundRect">
                <a:avLst/>
              </a:prstGeom>
              <a:noFill/>
              <a:ln w="15875">
                <a:solidFill>
                  <a:srgbClr val="C43122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6554" y="2905"/>
                <a:ext cx="2234" cy="2487"/>
              </a:xfrm>
              <a:prstGeom prst="roundRect">
                <a:avLst/>
              </a:prstGeom>
              <a:noFill/>
              <a:ln w="15875">
                <a:solidFill>
                  <a:srgbClr val="C43122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" name="圆角矩形 88"/>
              <p:cNvSpPr/>
              <p:nvPr/>
            </p:nvSpPr>
            <p:spPr>
              <a:xfrm>
                <a:off x="4240" y="2914"/>
                <a:ext cx="2234" cy="2487"/>
              </a:xfrm>
              <a:prstGeom prst="roundRect">
                <a:avLst/>
              </a:prstGeom>
              <a:noFill/>
              <a:ln w="15875">
                <a:solidFill>
                  <a:srgbClr val="C43122"/>
                </a:solidFill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5045" y="1771"/>
                <a:ext cx="567" cy="567"/>
              </a:xfrm>
              <a:prstGeom prst="ellipse">
                <a:avLst/>
              </a:prstGeom>
              <a:solidFill>
                <a:srgbClr val="A8D3FC"/>
              </a:solidFill>
              <a:ln>
                <a:solidFill>
                  <a:srgbClr val="2071B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7370" y="1771"/>
                <a:ext cx="567" cy="567"/>
              </a:xfrm>
              <a:prstGeom prst="ellipse">
                <a:avLst/>
              </a:prstGeom>
              <a:solidFill>
                <a:srgbClr val="A8D3FC"/>
              </a:solidFill>
              <a:ln>
                <a:solidFill>
                  <a:srgbClr val="2071B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9695" y="1771"/>
                <a:ext cx="567" cy="567"/>
              </a:xfrm>
              <a:prstGeom prst="ellipse">
                <a:avLst/>
              </a:prstGeom>
              <a:solidFill>
                <a:srgbClr val="A8D3FC"/>
              </a:solidFill>
              <a:ln>
                <a:solidFill>
                  <a:srgbClr val="2071B9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045" y="5627"/>
                <a:ext cx="567" cy="567"/>
              </a:xfrm>
              <a:prstGeom prst="ellipse">
                <a:avLst/>
              </a:prstGeom>
              <a:solidFill>
                <a:srgbClr val="F7B27F"/>
              </a:solidFill>
              <a:ln>
                <a:solidFill>
                  <a:srgbClr val="FF8D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7370" y="5627"/>
                <a:ext cx="567" cy="567"/>
              </a:xfrm>
              <a:prstGeom prst="ellipse">
                <a:avLst/>
              </a:prstGeom>
              <a:solidFill>
                <a:srgbClr val="F7B27F"/>
              </a:solidFill>
              <a:ln>
                <a:solidFill>
                  <a:srgbClr val="FF8D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695" y="5627"/>
                <a:ext cx="567" cy="567"/>
              </a:xfrm>
              <a:prstGeom prst="ellipse">
                <a:avLst/>
              </a:prstGeom>
              <a:solidFill>
                <a:srgbClr val="F7B27F"/>
              </a:solidFill>
              <a:ln>
                <a:solidFill>
                  <a:srgbClr val="FF8D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圆角矩形 9"/>
              <p:cNvSpPr/>
              <p:nvPr/>
            </p:nvSpPr>
            <p:spPr>
              <a:xfrm>
                <a:off x="5272" y="4493"/>
                <a:ext cx="964" cy="510"/>
              </a:xfrm>
              <a:prstGeom prst="roundRect">
                <a:avLst/>
              </a:prstGeom>
              <a:solidFill>
                <a:srgbClr val="E1FEE7"/>
              </a:solidFill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4478" y="3759"/>
                <a:ext cx="964" cy="510"/>
              </a:xfrm>
              <a:prstGeom prst="roundRect">
                <a:avLst/>
              </a:prstGeom>
              <a:solidFill>
                <a:srgbClr val="E1FEE7"/>
              </a:solidFill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7654" y="4493"/>
                <a:ext cx="964" cy="510"/>
              </a:xfrm>
              <a:prstGeom prst="roundRect">
                <a:avLst/>
              </a:prstGeom>
              <a:solidFill>
                <a:srgbClr val="E1FEE7"/>
              </a:solidFill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6860" y="3759"/>
                <a:ext cx="964" cy="510"/>
              </a:xfrm>
              <a:prstGeom prst="roundRect">
                <a:avLst/>
              </a:prstGeom>
              <a:solidFill>
                <a:srgbClr val="E1FEE7"/>
              </a:solidFill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9922" y="4493"/>
                <a:ext cx="964" cy="510"/>
              </a:xfrm>
              <a:prstGeom prst="roundRect">
                <a:avLst/>
              </a:prstGeom>
              <a:solidFill>
                <a:srgbClr val="E1FEE7"/>
              </a:solidFill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9128" y="3759"/>
                <a:ext cx="964" cy="510"/>
              </a:xfrm>
              <a:prstGeom prst="roundRect">
                <a:avLst/>
              </a:prstGeom>
              <a:solidFill>
                <a:srgbClr val="E1FEE7"/>
              </a:solidFill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7433" y="2679"/>
                <a:ext cx="442" cy="442"/>
              </a:xfrm>
              <a:prstGeom prst="ellipse">
                <a:avLst/>
              </a:pr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9757" y="2678"/>
                <a:ext cx="442" cy="442"/>
              </a:xfrm>
              <a:prstGeom prst="ellipse">
                <a:avLst/>
              </a:pr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1" name="直接箭头连接符 20"/>
              <p:cNvCxnSpPr/>
              <p:nvPr/>
            </p:nvCxnSpPr>
            <p:spPr>
              <a:xfrm flipV="1">
                <a:off x="4014" y="4014"/>
                <a:ext cx="471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8" name="椭圆 17"/>
              <p:cNvSpPr/>
              <p:nvPr/>
            </p:nvSpPr>
            <p:spPr>
              <a:xfrm>
                <a:off x="5101" y="2679"/>
                <a:ext cx="442" cy="442"/>
              </a:xfrm>
              <a:prstGeom prst="ellipse">
                <a:avLst/>
              </a:pr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2" name="直接箭头连接符 21"/>
              <p:cNvCxnSpPr>
                <a:stCxn id="11" idx="0"/>
                <a:endCxn id="18" idx="4"/>
              </p:cNvCxnSpPr>
              <p:nvPr/>
            </p:nvCxnSpPr>
            <p:spPr>
              <a:xfrm flipV="1">
                <a:off x="4960" y="3121"/>
                <a:ext cx="362" cy="638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/>
              <p:nvPr/>
            </p:nvCxnSpPr>
            <p:spPr>
              <a:xfrm rot="16200000" flipV="1">
                <a:off x="5147" y="2503"/>
                <a:ext cx="351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/>
              <p:nvPr/>
            </p:nvCxnSpPr>
            <p:spPr>
              <a:xfrm rot="16200000" flipV="1">
                <a:off x="7479" y="2503"/>
                <a:ext cx="351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rot="16200000" flipV="1">
                <a:off x="9811" y="2514"/>
                <a:ext cx="351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0" idx="0"/>
                <a:endCxn id="18" idx="4"/>
              </p:cNvCxnSpPr>
              <p:nvPr/>
            </p:nvCxnSpPr>
            <p:spPr>
              <a:xfrm flipH="1" flipV="1">
                <a:off x="5322" y="3121"/>
                <a:ext cx="432" cy="1372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flipV="1">
                <a:off x="5442" y="4014"/>
                <a:ext cx="1423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flipV="1">
                <a:off x="7824" y="4014"/>
                <a:ext cx="130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10800000" flipV="1">
                <a:off x="8618" y="4748"/>
                <a:ext cx="130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 rot="10800000" flipV="1">
                <a:off x="6236" y="4748"/>
                <a:ext cx="1423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>
              <a:xfrm rot="10800000" flipV="1">
                <a:off x="4013" y="4748"/>
                <a:ext cx="1259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14" idx="0"/>
                <a:endCxn id="19" idx="4"/>
              </p:cNvCxnSpPr>
              <p:nvPr/>
            </p:nvCxnSpPr>
            <p:spPr>
              <a:xfrm flipV="1">
                <a:off x="7342" y="3121"/>
                <a:ext cx="312" cy="638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13" idx="0"/>
                <a:endCxn id="19" idx="4"/>
              </p:cNvCxnSpPr>
              <p:nvPr/>
            </p:nvCxnSpPr>
            <p:spPr>
              <a:xfrm flipH="1" flipV="1">
                <a:off x="7654" y="3121"/>
                <a:ext cx="482" cy="1372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16" idx="0"/>
                <a:endCxn id="20" idx="4"/>
              </p:cNvCxnSpPr>
              <p:nvPr/>
            </p:nvCxnSpPr>
            <p:spPr>
              <a:xfrm flipH="1" flipV="1">
                <a:off x="9978" y="3120"/>
                <a:ext cx="426" cy="1373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17" idx="0"/>
                <a:endCxn id="20" idx="4"/>
              </p:cNvCxnSpPr>
              <p:nvPr/>
            </p:nvCxnSpPr>
            <p:spPr>
              <a:xfrm flipV="1">
                <a:off x="9610" y="3120"/>
                <a:ext cx="368" cy="639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8" idx="0"/>
                <a:endCxn id="16" idx="2"/>
              </p:cNvCxnSpPr>
              <p:nvPr/>
            </p:nvCxnSpPr>
            <p:spPr>
              <a:xfrm flipV="1">
                <a:off x="9979" y="5003"/>
                <a:ext cx="425" cy="624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8" idx="0"/>
                <a:endCxn id="17" idx="2"/>
              </p:cNvCxnSpPr>
              <p:nvPr/>
            </p:nvCxnSpPr>
            <p:spPr>
              <a:xfrm flipH="1" flipV="1">
                <a:off x="9610" y="4269"/>
                <a:ext cx="369" cy="1358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7" idx="0"/>
                <a:endCxn id="14" idx="2"/>
              </p:cNvCxnSpPr>
              <p:nvPr/>
            </p:nvCxnSpPr>
            <p:spPr>
              <a:xfrm flipH="1" flipV="1">
                <a:off x="7342" y="4269"/>
                <a:ext cx="312" cy="1358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7" idx="0"/>
                <a:endCxn id="13" idx="2"/>
              </p:cNvCxnSpPr>
              <p:nvPr/>
            </p:nvCxnSpPr>
            <p:spPr>
              <a:xfrm flipV="1">
                <a:off x="7654" y="5003"/>
                <a:ext cx="482" cy="624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6" idx="0"/>
                <a:endCxn id="10" idx="2"/>
              </p:cNvCxnSpPr>
              <p:nvPr/>
            </p:nvCxnSpPr>
            <p:spPr>
              <a:xfrm flipV="1">
                <a:off x="5329" y="5003"/>
                <a:ext cx="425" cy="624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6" idx="0"/>
                <a:endCxn id="11" idx="2"/>
              </p:cNvCxnSpPr>
              <p:nvPr/>
            </p:nvCxnSpPr>
            <p:spPr>
              <a:xfrm flipH="1" flipV="1">
                <a:off x="4960" y="4269"/>
                <a:ext cx="369" cy="1358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 flipV="1">
                <a:off x="10092" y="4014"/>
                <a:ext cx="130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 rot="10800000" flipV="1">
                <a:off x="10886" y="4748"/>
                <a:ext cx="510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tailEnd type="stealth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aphicFrame>
            <p:nvGraphicFramePr>
              <p:cNvPr id="45" name="对象 4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051" y="1771"/>
              <a:ext cx="561" cy="5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" name="" r:id="rId2" imgW="254000" imgH="228600" progId="Equation.KSEE3">
                      <p:embed/>
                    </p:oleObj>
                  </mc:Choice>
                  <mc:Fallback>
                    <p:oleObj name="" r:id="rId2" imgW="254000" imgH="2286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5051" y="1771"/>
                            <a:ext cx="561" cy="5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" name="对象 4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474" y="1771"/>
              <a:ext cx="365" cy="5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" name="" r:id="rId4" imgW="165100" imgH="228600" progId="Equation.KSEE3">
                      <p:embed/>
                    </p:oleObj>
                  </mc:Choice>
                  <mc:Fallback>
                    <p:oleObj name="" r:id="rId4" imgW="165100" imgH="2286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7474" y="1771"/>
                            <a:ext cx="365" cy="5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" name="对象 4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695" y="1771"/>
              <a:ext cx="561" cy="5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" name="" r:id="rId6" imgW="254000" imgH="228600" progId="Equation.KSEE3">
                      <p:embed/>
                    </p:oleObj>
                  </mc:Choice>
                  <mc:Fallback>
                    <p:oleObj name="" r:id="rId6" imgW="254000" imgH="2286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9695" y="1771"/>
                            <a:ext cx="561" cy="5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对象 4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491" y="2746"/>
              <a:ext cx="333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0" name="" r:id="rId8" imgW="152400" imgH="139700" progId="Equation.KSEE3">
                      <p:embed/>
                    </p:oleObj>
                  </mc:Choice>
                  <mc:Fallback>
                    <p:oleObj name="" r:id="rId8" imgW="152400" imgH="139700" progId="Equation.KSEE3">
                      <p:embed/>
                      <p:pic>
                        <p:nvPicPr>
                          <p:cNvPr id="0" name="图片 2049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7491" y="2746"/>
                            <a:ext cx="333" cy="3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对象 5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808" y="2746"/>
              <a:ext cx="333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" name="" r:id="rId10" imgW="152400" imgH="139700" progId="Equation.KSEE3">
                      <p:embed/>
                    </p:oleObj>
                  </mc:Choice>
                  <mc:Fallback>
                    <p:oleObj name="" r:id="rId10" imgW="152400" imgH="139700" progId="Equation.KSEE3">
                      <p:embed/>
                      <p:pic>
                        <p:nvPicPr>
                          <p:cNvPr id="0" name="图片 2049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9808" y="2746"/>
                            <a:ext cx="333" cy="3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3" name="对象 5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4523" y="3845"/>
              <a:ext cx="874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1" name="" r:id="rId11" imgW="457200" imgH="177165" progId="Equation.KSEE3">
                      <p:embed/>
                    </p:oleObj>
                  </mc:Choice>
                  <mc:Fallback>
                    <p:oleObj name="" r:id="rId11" imgW="457200" imgH="177165" progId="Equation.KSEE3">
                      <p:embed/>
                      <p:pic>
                        <p:nvPicPr>
                          <p:cNvPr id="0" name="图片 205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523" y="3845"/>
                            <a:ext cx="874" cy="3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" name="对象 5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322" y="4579"/>
              <a:ext cx="874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" name="" r:id="rId13" imgW="457200" imgH="177165" progId="Equation.KSEE3">
                      <p:embed/>
                    </p:oleObj>
                  </mc:Choice>
                  <mc:Fallback>
                    <p:oleObj name="" r:id="rId13" imgW="457200" imgH="177165" progId="Equation.KSEE3">
                      <p:embed/>
                      <p:pic>
                        <p:nvPicPr>
                          <p:cNvPr id="0" name="图片 205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5322" y="4579"/>
                            <a:ext cx="874" cy="3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6905" y="3845"/>
              <a:ext cx="874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" name="" r:id="rId14" imgW="457200" imgH="177165" progId="Equation.KSEE3">
                      <p:embed/>
                    </p:oleObj>
                  </mc:Choice>
                  <mc:Fallback>
                    <p:oleObj name="" r:id="rId14" imgW="457200" imgH="177165" progId="Equation.KSEE3">
                      <p:embed/>
                      <p:pic>
                        <p:nvPicPr>
                          <p:cNvPr id="0" name="图片 205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905" y="3845"/>
                            <a:ext cx="874" cy="3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对象 5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699" y="4579"/>
              <a:ext cx="874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" name="" r:id="rId15" imgW="457200" imgH="177165" progId="Equation.KSEE3">
                      <p:embed/>
                    </p:oleObj>
                  </mc:Choice>
                  <mc:Fallback>
                    <p:oleObj name="" r:id="rId15" imgW="457200" imgH="177165" progId="Equation.KSEE3">
                      <p:embed/>
                      <p:pic>
                        <p:nvPicPr>
                          <p:cNvPr id="0" name="图片 205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699" y="4579"/>
                            <a:ext cx="874" cy="3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" name="对象 6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173" y="3845"/>
              <a:ext cx="874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" name="" r:id="rId16" imgW="457200" imgH="177165" progId="Equation.KSEE3">
                      <p:embed/>
                    </p:oleObj>
                  </mc:Choice>
                  <mc:Fallback>
                    <p:oleObj name="" r:id="rId16" imgW="457200" imgH="177165" progId="Equation.KSEE3">
                      <p:embed/>
                      <p:pic>
                        <p:nvPicPr>
                          <p:cNvPr id="0" name="图片 205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173" y="3845"/>
                            <a:ext cx="874" cy="3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" name="对象 6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967" y="4579"/>
              <a:ext cx="874" cy="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" name="" r:id="rId17" imgW="457200" imgH="177165" progId="Equation.KSEE3">
                      <p:embed/>
                    </p:oleObj>
                  </mc:Choice>
                  <mc:Fallback>
                    <p:oleObj name="" r:id="rId17" imgW="457200" imgH="177165" progId="Equation.KSEE3">
                      <p:embed/>
                      <p:pic>
                        <p:nvPicPr>
                          <p:cNvPr id="0" name="图片 205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9967" y="4579"/>
                            <a:ext cx="874" cy="3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" name="对象 6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065" y="5627"/>
              <a:ext cx="533" cy="5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6" name="" r:id="rId18" imgW="241300" imgH="228600" progId="Equation.KSEE3">
                      <p:embed/>
                    </p:oleObj>
                  </mc:Choice>
                  <mc:Fallback>
                    <p:oleObj name="" r:id="rId18" imgW="241300" imgH="2286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5065" y="5627"/>
                            <a:ext cx="533" cy="5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7" name="对象 6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502" y="5627"/>
              <a:ext cx="337" cy="5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" name="" r:id="rId20" imgW="152400" imgH="228600" progId="Equation.KSEE3">
                      <p:embed/>
                    </p:oleObj>
                  </mc:Choice>
                  <mc:Fallback>
                    <p:oleObj name="" r:id="rId20" imgW="152400" imgH="2286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21"/>
                          <a:stretch>
                            <a:fillRect/>
                          </a:stretch>
                        </p:blipFill>
                        <p:spPr>
                          <a:xfrm>
                            <a:off x="7502" y="5627"/>
                            <a:ext cx="337" cy="5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9" name="对象 6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729" y="5627"/>
              <a:ext cx="533" cy="5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" name="" r:id="rId22" imgW="241300" imgH="228600" progId="Equation.KSEE3">
                      <p:embed/>
                    </p:oleObj>
                  </mc:Choice>
                  <mc:Fallback>
                    <p:oleObj name="" r:id="rId22" imgW="241300" imgH="2286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9729" y="5627"/>
                            <a:ext cx="533" cy="5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" name="对象 7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4546" y="3120"/>
              <a:ext cx="505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" name="" r:id="rId24" imgW="228600" imgH="241300" progId="Equation.KSEE3">
                      <p:embed/>
                    </p:oleObj>
                  </mc:Choice>
                  <mc:Fallback>
                    <p:oleObj name="" r:id="rId24" imgW="228600" imgH="2413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4546" y="3120"/>
                            <a:ext cx="505" cy="53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5" name="对象 7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543" y="3359"/>
              <a:ext cx="505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" name="" r:id="rId26" imgW="228600" imgH="241300" progId="Equation.KSEE3">
                      <p:embed/>
                    </p:oleObj>
                  </mc:Choice>
                  <mc:Fallback>
                    <p:oleObj name="" r:id="rId26" imgW="228600" imgH="2413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5543" y="3359"/>
                            <a:ext cx="505" cy="53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7" name="对象 7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087" y="3120"/>
              <a:ext cx="337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" name="" r:id="rId28" imgW="152400" imgH="241300" progId="Equation.KSEE3">
                      <p:embed/>
                    </p:oleObj>
                  </mc:Choice>
                  <mc:Fallback>
                    <p:oleObj name="" r:id="rId28" imgW="152400" imgH="2413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7087" y="3120"/>
                            <a:ext cx="337" cy="53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9" name="对象 7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7880" y="3311"/>
              <a:ext cx="337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" name="" r:id="rId30" imgW="152400" imgH="241300" progId="Equation.KSEE3">
                      <p:embed/>
                    </p:oleObj>
                  </mc:Choice>
                  <mc:Fallback>
                    <p:oleObj name="" r:id="rId30" imgW="152400" imgH="2413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7880" y="3311"/>
                            <a:ext cx="337" cy="53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" name="对象 80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195" y="3120"/>
              <a:ext cx="534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" name="" r:id="rId32" imgW="241300" imgH="241300" progId="Equation.KSEE3">
                      <p:embed/>
                    </p:oleObj>
                  </mc:Choice>
                  <mc:Fallback>
                    <p:oleObj name="" r:id="rId32" imgW="241300" imgH="2413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9195" y="3120"/>
                            <a:ext cx="534" cy="53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对象 8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199" y="3311"/>
              <a:ext cx="534" cy="5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6" name="" r:id="rId34" imgW="241300" imgH="241300" progId="Equation.KSEE3">
                      <p:embed/>
                    </p:oleObj>
                  </mc:Choice>
                  <mc:Fallback>
                    <p:oleObj name="" r:id="rId34" imgW="241300" imgH="241300" progId="Equation.KSEE3">
                      <p:embed/>
                      <p:pic>
                        <p:nvPicPr>
                          <p:cNvPr id="0" name="图片 2048"/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10199" y="3311"/>
                            <a:ext cx="534" cy="53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8" name="文本框 87"/>
              <p:cNvSpPr txBox="1"/>
              <p:nvPr/>
            </p:nvSpPr>
            <p:spPr>
              <a:xfrm>
                <a:off x="10404" y="3983"/>
                <a:ext cx="1500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b="1" i="1">
                    <a:latin typeface="Times New Roman" panose="02020603050405020304" charset="0"/>
                    <a:cs typeface="Times New Roman" panose="02020603050405020304" charset="0"/>
                  </a:rPr>
                  <a:t>Forward</a:t>
                </a:r>
                <a:endParaRPr lang="en-US" altLang="zh-CN" sz="1400" b="1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aphicFrame>
            <p:nvGraphicFramePr>
              <p:cNvPr id="49" name="对象 48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5155" y="2746"/>
              <a:ext cx="333" cy="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" name="" r:id="rId36" imgW="152400" imgH="139700" progId="Equation.KSEE3">
                      <p:embed/>
                    </p:oleObj>
                  </mc:Choice>
                  <mc:Fallback>
                    <p:oleObj name="" r:id="rId36" imgW="152400" imgH="139700" progId="Equation.KSEE3">
                      <p:embed/>
                      <p:pic>
                        <p:nvPicPr>
                          <p:cNvPr id="0" name="图片 2049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5155" y="2746"/>
                            <a:ext cx="333" cy="3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90" name="文本框 289"/>
          <p:cNvSpPr txBox="1"/>
          <p:nvPr/>
        </p:nvSpPr>
        <p:spPr>
          <a:xfrm>
            <a:off x="467360" y="213296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6869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Dense Pseudo-Label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(DPL)  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6" y="764540"/>
            <a:ext cx="8039099" cy="40386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2" name="组合 61"/>
          <p:cNvGrpSpPr/>
          <p:nvPr/>
        </p:nvGrpSpPr>
        <p:grpSpPr>
          <a:xfrm>
            <a:off x="1487805" y="4819015"/>
            <a:ext cx="7875905" cy="3685540"/>
            <a:chOff x="4592" y="5854"/>
            <a:chExt cx="12403" cy="5804"/>
          </a:xfrm>
        </p:grpSpPr>
        <p:grpSp>
          <p:nvGrpSpPr>
            <p:cNvPr id="54" name="组合 53"/>
            <p:cNvGrpSpPr/>
            <p:nvPr/>
          </p:nvGrpSpPr>
          <p:grpSpPr>
            <a:xfrm>
              <a:off x="4705" y="5938"/>
              <a:ext cx="12291" cy="5720"/>
              <a:chOff x="4705" y="5941"/>
              <a:chExt cx="12291" cy="5720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3142" y="5967"/>
                <a:ext cx="3855" cy="5695"/>
              </a:xfrm>
              <a:prstGeom prst="roundRect">
                <a:avLst>
                  <a:gd name="adj" fmla="val 4228"/>
                </a:avLst>
              </a:prstGeom>
              <a:solidFill>
                <a:srgbClr val="EDEDED"/>
              </a:solidFill>
              <a:ln w="9525">
                <a:solidFill>
                  <a:srgbClr val="4A6EC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48" name="直接箭头连接符 47"/>
              <p:cNvCxnSpPr/>
              <p:nvPr/>
            </p:nvCxnSpPr>
            <p:spPr>
              <a:xfrm rot="16200000" flipV="1">
                <a:off x="14262" y="10397"/>
                <a:ext cx="0" cy="539"/>
              </a:xfrm>
              <a:prstGeom prst="straightConnector1">
                <a:avLst/>
              </a:prstGeom>
              <a:ln w="22225">
                <a:solidFill>
                  <a:srgbClr val="EB8B45"/>
                </a:solidFill>
                <a:prstDash val="sys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" name="圆角矩形 6"/>
              <p:cNvSpPr/>
              <p:nvPr/>
            </p:nvSpPr>
            <p:spPr>
              <a:xfrm>
                <a:off x="13418" y="10390"/>
                <a:ext cx="574" cy="599"/>
              </a:xfrm>
              <a:prstGeom prst="roundRect">
                <a:avLst/>
              </a:prstGeom>
              <a:solidFill>
                <a:srgbClr val="A6CF8D"/>
              </a:solidFill>
              <a:ln>
                <a:solidFill>
                  <a:srgbClr val="789C8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9" name="直接箭头连接符 8"/>
              <p:cNvCxnSpPr/>
              <p:nvPr/>
            </p:nvCxnSpPr>
            <p:spPr>
              <a:xfrm rot="5400000" flipV="1">
                <a:off x="13135" y="10383"/>
                <a:ext cx="0" cy="567"/>
              </a:xfrm>
              <a:prstGeom prst="straightConnector1">
                <a:avLst/>
              </a:prstGeom>
              <a:ln w="22225">
                <a:solidFill>
                  <a:srgbClr val="486EC2"/>
                </a:solidFill>
                <a:prstDash val="sys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41" name="组合 40"/>
              <p:cNvGrpSpPr/>
              <p:nvPr/>
            </p:nvGrpSpPr>
            <p:grpSpPr>
              <a:xfrm>
                <a:off x="4705" y="5941"/>
                <a:ext cx="8290" cy="5469"/>
                <a:chOff x="4705" y="5941"/>
                <a:chExt cx="8290" cy="5469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>
                  <a:off x="10533" y="5941"/>
                  <a:ext cx="2462" cy="3751"/>
                </a:xfrm>
                <a:prstGeom prst="roundRect">
                  <a:avLst>
                    <a:gd name="adj" fmla="val 6624"/>
                  </a:avLst>
                </a:prstGeom>
                <a:solidFill>
                  <a:srgbClr val="EEF4EA"/>
                </a:solidFill>
                <a:ln w="9525">
                  <a:solidFill>
                    <a:srgbClr val="4A6EC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27" name="直接箭头连接符 26"/>
                <p:cNvCxnSpPr/>
                <p:nvPr/>
              </p:nvCxnSpPr>
              <p:spPr>
                <a:xfrm rot="5400000" flipV="1">
                  <a:off x="10414" y="6969"/>
                  <a:ext cx="0" cy="567"/>
                </a:xfrm>
                <a:prstGeom prst="straightConnector1">
                  <a:avLst/>
                </a:prstGeom>
                <a:ln w="25400">
                  <a:solidFill>
                    <a:srgbClr val="EA7C2F">
                      <a:alpha val="88000"/>
                    </a:srgb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6" name="圆角矩形 5"/>
                <p:cNvSpPr/>
                <p:nvPr/>
              </p:nvSpPr>
              <p:spPr>
                <a:xfrm>
                  <a:off x="11494" y="8765"/>
                  <a:ext cx="574" cy="599"/>
                </a:xfrm>
                <a:prstGeom prst="roundRect">
                  <a:avLst/>
                </a:prstGeom>
                <a:solidFill>
                  <a:srgbClr val="A6CF8D"/>
                </a:solidFill>
                <a:ln>
                  <a:solidFill>
                    <a:srgbClr val="789C80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7" name="直接箭头连接符 16"/>
                <p:cNvCxnSpPr/>
                <p:nvPr/>
              </p:nvCxnSpPr>
              <p:spPr>
                <a:xfrm rot="5400000" flipV="1">
                  <a:off x="9365" y="6969"/>
                  <a:ext cx="0" cy="567"/>
                </a:xfrm>
                <a:prstGeom prst="straightConnector1">
                  <a:avLst/>
                </a:prstGeom>
                <a:ln w="25400">
                  <a:solidFill>
                    <a:srgbClr val="EC823E">
                      <a:alpha val="88000"/>
                    </a:srgb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" name="梯形 1"/>
                <p:cNvSpPr/>
                <p:nvPr/>
              </p:nvSpPr>
              <p:spPr>
                <a:xfrm rot="5400000">
                  <a:off x="7959" y="6731"/>
                  <a:ext cx="1225" cy="1019"/>
                </a:xfrm>
                <a:prstGeom prst="trapezoid">
                  <a:avLst/>
                </a:prstGeom>
                <a:solidFill>
                  <a:srgbClr val="F6C9AC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" name="梯形 2"/>
                <p:cNvSpPr/>
                <p:nvPr/>
              </p:nvSpPr>
              <p:spPr>
                <a:xfrm rot="5400000">
                  <a:off x="7959" y="10152"/>
                  <a:ext cx="1225" cy="1019"/>
                </a:xfrm>
                <a:prstGeom prst="trapezoid">
                  <a:avLst/>
                </a:prstGeom>
                <a:solidFill>
                  <a:srgbClr val="B2C5E5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" name="圆角矩形 4"/>
                <p:cNvSpPr/>
                <p:nvPr/>
              </p:nvSpPr>
              <p:spPr>
                <a:xfrm>
                  <a:off x="5114" y="8783"/>
                  <a:ext cx="1474" cy="47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rPr>
                    <a:t>perturbation</a:t>
                  </a:r>
                  <a:endParaRPr lang="en-US" altLang="zh-CN" sz="10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cxnSp>
              <p:nvCxnSpPr>
                <p:cNvPr id="37" name="直接箭头连接符 36"/>
                <p:cNvCxnSpPr/>
                <p:nvPr/>
              </p:nvCxnSpPr>
              <p:spPr>
                <a:xfrm rot="5400000" flipV="1">
                  <a:off x="7325" y="6503"/>
                  <a:ext cx="0" cy="1474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/>
                <p:nvPr/>
              </p:nvCxnSpPr>
              <p:spPr>
                <a:xfrm rot="10800000" flipV="1">
                  <a:off x="5835" y="7631"/>
                  <a:ext cx="0" cy="1134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0" name="矩形 19"/>
                <p:cNvSpPr/>
                <p:nvPr/>
              </p:nvSpPr>
              <p:spPr>
                <a:xfrm>
                  <a:off x="4705" y="6503"/>
                  <a:ext cx="2154" cy="1474"/>
                </a:xfrm>
                <a:prstGeom prst="rect">
                  <a:avLst/>
                </a:prstGeom>
                <a:gradFill rotWithShape="1">
                  <a:gsLst>
                    <a:gs pos="100000">
                      <a:srgbClr val="F9F8CA"/>
                    </a:gs>
                    <a:gs pos="6000">
                      <a:srgbClr val="4EAADD"/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8062" y="7010"/>
                  <a:ext cx="1200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teacher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8062" y="10420"/>
                  <a:ext cx="1200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student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cxnSp>
              <p:nvCxnSpPr>
                <p:cNvPr id="23" name="肘形连接符 22"/>
                <p:cNvCxnSpPr>
                  <a:stCxn id="5" idx="2"/>
                  <a:endCxn id="3" idx="2"/>
                </p:cNvCxnSpPr>
                <p:nvPr/>
              </p:nvCxnSpPr>
              <p:spPr>
                <a:xfrm rot="5400000" flipV="1">
                  <a:off x="6256" y="8856"/>
                  <a:ext cx="1401" cy="2211"/>
                </a:xfrm>
                <a:prstGeom prst="bentConnector2">
                  <a:avLst/>
                </a:prstGeom>
                <a:ln w="22225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/>
                <p:nvPr/>
              </p:nvCxnSpPr>
              <p:spPr>
                <a:xfrm flipV="1">
                  <a:off x="8561" y="7781"/>
                  <a:ext cx="0" cy="2324"/>
                </a:xfrm>
                <a:prstGeom prst="straightConnector1">
                  <a:avLst/>
                </a:prstGeom>
                <a:ln w="22225">
                  <a:solidFill>
                    <a:srgbClr val="9D9D9D"/>
                  </a:solidFill>
                  <a:prstDash val="sysDash"/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本框 28"/>
                <p:cNvSpPr txBox="1"/>
                <p:nvPr/>
              </p:nvSpPr>
              <p:spPr>
                <a:xfrm>
                  <a:off x="7829" y="8734"/>
                  <a:ext cx="1713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EMA  Update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grpSp>
              <p:nvGrpSpPr>
                <p:cNvPr id="13" name="组合 12"/>
                <p:cNvGrpSpPr/>
                <p:nvPr/>
              </p:nvGrpSpPr>
              <p:grpSpPr>
                <a:xfrm>
                  <a:off x="9648" y="7011"/>
                  <a:ext cx="482" cy="482"/>
                  <a:chOff x="11056" y="6307"/>
                  <a:chExt cx="482" cy="482"/>
                </a:xfrm>
              </p:grpSpPr>
              <p:sp>
                <p:nvSpPr>
                  <p:cNvPr id="14" name="椭圆 13"/>
                  <p:cNvSpPr/>
                  <p:nvPr/>
                </p:nvSpPr>
                <p:spPr>
                  <a:xfrm>
                    <a:off x="11056" y="6307"/>
                    <a:ext cx="482" cy="482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5" name="曲线连接符 14"/>
                  <p:cNvCxnSpPr/>
                  <p:nvPr/>
                </p:nvCxnSpPr>
                <p:spPr>
                  <a:xfrm rot="10800000" flipV="1">
                    <a:off x="11184" y="6378"/>
                    <a:ext cx="227" cy="340"/>
                  </a:xfrm>
                  <a:prstGeom prst="curvedConnector3">
                    <a:avLst>
                      <a:gd name="adj1" fmla="val 49780"/>
                    </a:avLst>
                  </a:prstGeom>
                  <a:ln w="9525">
                    <a:solidFill>
                      <a:srgbClr val="446C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" name="直接箭头连接符 29"/>
                <p:cNvCxnSpPr/>
                <p:nvPr/>
              </p:nvCxnSpPr>
              <p:spPr>
                <a:xfrm rot="5400000" flipV="1">
                  <a:off x="9365" y="10379"/>
                  <a:ext cx="0" cy="567"/>
                </a:xfrm>
                <a:prstGeom prst="straightConnector1">
                  <a:avLst/>
                </a:prstGeom>
                <a:ln w="25400">
                  <a:solidFill>
                    <a:srgbClr val="486EC2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/>
                <p:cNvCxnSpPr/>
                <p:nvPr/>
              </p:nvCxnSpPr>
              <p:spPr>
                <a:xfrm rot="5400000" flipV="1">
                  <a:off x="10414" y="10379"/>
                  <a:ext cx="0" cy="567"/>
                </a:xfrm>
                <a:prstGeom prst="straightConnector1">
                  <a:avLst/>
                </a:prstGeom>
                <a:ln w="25400">
                  <a:solidFill>
                    <a:srgbClr val="486EC2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组合 31"/>
                <p:cNvGrpSpPr/>
                <p:nvPr/>
              </p:nvGrpSpPr>
              <p:grpSpPr>
                <a:xfrm>
                  <a:off x="9648" y="10421"/>
                  <a:ext cx="482" cy="482"/>
                  <a:chOff x="11056" y="6307"/>
                  <a:chExt cx="482" cy="482"/>
                </a:xfrm>
              </p:grpSpPr>
              <p:sp>
                <p:nvSpPr>
                  <p:cNvPr id="33" name="椭圆 32"/>
                  <p:cNvSpPr/>
                  <p:nvPr/>
                </p:nvSpPr>
                <p:spPr>
                  <a:xfrm>
                    <a:off x="11056" y="6307"/>
                    <a:ext cx="482" cy="482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4" name="曲线连接符 33"/>
                  <p:cNvCxnSpPr/>
                  <p:nvPr/>
                </p:nvCxnSpPr>
                <p:spPr>
                  <a:xfrm rot="10800000" flipV="1">
                    <a:off x="11184" y="6378"/>
                    <a:ext cx="227" cy="340"/>
                  </a:xfrm>
                  <a:prstGeom prst="curvedConnector3">
                    <a:avLst>
                      <a:gd name="adj1" fmla="val 49780"/>
                    </a:avLst>
                  </a:prstGeom>
                  <a:ln w="9525">
                    <a:solidFill>
                      <a:srgbClr val="446C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矩形 37"/>
                <p:cNvSpPr/>
                <p:nvPr/>
              </p:nvSpPr>
              <p:spPr>
                <a:xfrm>
                  <a:off x="10697" y="9936"/>
                  <a:ext cx="2154" cy="1474"/>
                </a:xfrm>
                <a:prstGeom prst="rect">
                  <a:avLst/>
                </a:prstGeom>
                <a:gradFill rotWithShape="1">
                  <a:gsLst>
                    <a:gs pos="100000">
                      <a:srgbClr val="F9F8CA"/>
                    </a:gs>
                    <a:gs pos="6000">
                      <a:srgbClr val="4EAADD"/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39" name="直接箭头连接符 38"/>
                <p:cNvCxnSpPr/>
                <p:nvPr/>
              </p:nvCxnSpPr>
              <p:spPr>
                <a:xfrm rot="10800000" flipV="1">
                  <a:off x="11781" y="7977"/>
                  <a:ext cx="0" cy="782"/>
                </a:xfrm>
                <a:prstGeom prst="straightConnector1">
                  <a:avLst/>
                </a:prstGeom>
                <a:ln w="25400">
                  <a:solidFill>
                    <a:srgbClr val="EC823E">
                      <a:alpha val="88000"/>
                    </a:srgb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39"/>
                <p:cNvCxnSpPr/>
                <p:nvPr/>
              </p:nvCxnSpPr>
              <p:spPr>
                <a:xfrm flipV="1">
                  <a:off x="11781" y="9364"/>
                  <a:ext cx="0" cy="578"/>
                </a:xfrm>
                <a:prstGeom prst="straightConnector1">
                  <a:avLst/>
                </a:prstGeom>
                <a:ln w="25400">
                  <a:solidFill>
                    <a:srgbClr val="4A6EC2">
                      <a:alpha val="88000"/>
                    </a:srgb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6" name="矩形 35"/>
                <p:cNvSpPr/>
                <p:nvPr/>
              </p:nvSpPr>
              <p:spPr>
                <a:xfrm>
                  <a:off x="10697" y="6503"/>
                  <a:ext cx="2154" cy="1474"/>
                </a:xfrm>
                <a:prstGeom prst="rect">
                  <a:avLst/>
                </a:prstGeom>
                <a:gradFill rotWithShape="1">
                  <a:gsLst>
                    <a:gs pos="100000">
                      <a:srgbClr val="F9F8CA"/>
                    </a:gs>
                    <a:gs pos="6000">
                      <a:srgbClr val="4EAADD"/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aphicFrame>
            <p:nvGraphicFramePr>
              <p:cNvPr id="43" name="对象 42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1476" y="8837"/>
              <a:ext cx="632" cy="4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" r:id="rId2" imgW="304800" imgH="215900" progId="Equation.KSEE3">
                      <p:embed/>
                    </p:oleObj>
                  </mc:Choice>
                  <mc:Fallback>
                    <p:oleObj name="" r:id="rId2" imgW="3048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11476" y="8837"/>
                            <a:ext cx="632" cy="4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7" name="直接箭头连接符 46"/>
              <p:cNvCxnSpPr/>
              <p:nvPr/>
            </p:nvCxnSpPr>
            <p:spPr>
              <a:xfrm rot="5400000" flipV="1">
                <a:off x="13697" y="6402"/>
                <a:ext cx="0" cy="1701"/>
              </a:xfrm>
              <a:prstGeom prst="straightConnector1">
                <a:avLst/>
              </a:prstGeom>
              <a:ln w="22225">
                <a:solidFill>
                  <a:srgbClr val="EB8B45"/>
                </a:solidFill>
                <a:prstDash val="sysDash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aphicFrame>
            <p:nvGraphicFramePr>
              <p:cNvPr id="46" name="对象 4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3420" y="10441"/>
              <a:ext cx="553" cy="4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" name="" r:id="rId4" imgW="266700" imgH="228600" progId="Equation.KSEE3">
                      <p:embed/>
                    </p:oleObj>
                  </mc:Choice>
                  <mc:Fallback>
                    <p:oleObj name="" r:id="rId4" imgW="2667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3420" y="10441"/>
                            <a:ext cx="553" cy="47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0" name="矩形 49"/>
              <p:cNvSpPr/>
              <p:nvPr/>
            </p:nvSpPr>
            <p:spPr>
              <a:xfrm>
                <a:off x="14547" y="6421"/>
                <a:ext cx="2154" cy="1474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14547" y="8181"/>
                <a:ext cx="2154" cy="1474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2" name="直接箭头连接符 51"/>
              <p:cNvCxnSpPr/>
              <p:nvPr/>
            </p:nvCxnSpPr>
            <p:spPr>
              <a:xfrm rot="10800000" flipV="1">
                <a:off x="15624" y="7895"/>
                <a:ext cx="0" cy="283"/>
              </a:xfrm>
              <a:prstGeom prst="straightConnector1">
                <a:avLst/>
              </a:prstGeom>
              <a:ln w="22225">
                <a:solidFill>
                  <a:srgbClr val="EC823E"/>
                </a:solidFill>
                <a:prstDash val="sysDot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/>
              <p:nvPr/>
            </p:nvCxnSpPr>
            <p:spPr>
              <a:xfrm rot="10800000" flipV="1">
                <a:off x="15624" y="9653"/>
                <a:ext cx="0" cy="283"/>
              </a:xfrm>
              <a:prstGeom prst="straightConnector1">
                <a:avLst/>
              </a:prstGeom>
              <a:ln w="22225">
                <a:solidFill>
                  <a:srgbClr val="EC823E"/>
                </a:solidFill>
                <a:prstDash val="sysDot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9" name="矩形 48"/>
              <p:cNvSpPr/>
              <p:nvPr/>
            </p:nvSpPr>
            <p:spPr>
              <a:xfrm>
                <a:off x="14538" y="9929"/>
                <a:ext cx="2154" cy="1474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10375" y="5854"/>
              <a:ext cx="28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 b="1">
                  <a:latin typeface="Times New Roman" panose="02020603050405020304" charset="0"/>
                  <a:cs typeface="Times New Roman" panose="02020603050405020304" charset="0"/>
                </a:rPr>
                <a:t>Dense Pseudo-Label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en-US" altLang="zh-CN" sz="1200" b="1">
                  <a:latin typeface="Times New Roman" panose="02020603050405020304" charset="0"/>
                  <a:cs typeface="Times New Roman" panose="02020603050405020304" charset="0"/>
                </a:rPr>
                <a:t>(Ours)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879" y="5941"/>
              <a:ext cx="281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 b="1">
                  <a:latin typeface="Times New Roman" panose="02020603050405020304" charset="0"/>
                  <a:cs typeface="Times New Roman" panose="02020603050405020304" charset="0"/>
                </a:rPr>
                <a:t>Pseudo-box Label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3286" y="6806"/>
              <a:ext cx="82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latin typeface="Times New Roman" panose="02020603050405020304" charset="0"/>
                  <a:cs typeface="Times New Roman" panose="02020603050405020304" charset="0"/>
                </a:rPr>
                <a:t>NMS</a:t>
              </a:r>
              <a:endParaRPr lang="en-US" altLang="zh-CN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4106" y="7819"/>
              <a:ext cx="153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latin typeface="Times New Roman" panose="02020603050405020304" charset="0"/>
                  <a:cs typeface="Times New Roman" panose="02020603050405020304" charset="0"/>
                </a:rPr>
                <a:t>thresholding</a:t>
              </a:r>
              <a:endParaRPr lang="en-US" altLang="zh-CN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4163" y="9550"/>
              <a:ext cx="148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latin typeface="Times New Roman" panose="02020603050405020304" charset="0"/>
                  <a:cs typeface="Times New Roman" panose="02020603050405020304" charset="0"/>
                </a:rPr>
                <a:t>label assign</a:t>
              </a:r>
              <a:endParaRPr lang="en-US" altLang="zh-CN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592" y="6066"/>
              <a:ext cx="238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 b="1">
                  <a:latin typeface="Times New Roman" panose="02020603050405020304" charset="0"/>
                  <a:cs typeface="Times New Roman" panose="02020603050405020304" charset="0"/>
                </a:rPr>
                <a:t>Unlabeled Image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90" name="文本框 289"/>
          <p:cNvSpPr txBox="1"/>
          <p:nvPr/>
        </p:nvSpPr>
        <p:spPr>
          <a:xfrm>
            <a:off x="35560" y="206057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pSp>
        <p:nvGrpSpPr>
          <p:cNvPr id="207" name="组合 206"/>
          <p:cNvGrpSpPr/>
          <p:nvPr/>
        </p:nvGrpSpPr>
        <p:grpSpPr>
          <a:xfrm>
            <a:off x="2338070" y="3284855"/>
            <a:ext cx="6483985" cy="3000375"/>
            <a:chOff x="3682" y="5173"/>
            <a:chExt cx="10211" cy="4725"/>
          </a:xfrm>
        </p:grpSpPr>
        <p:grpSp>
          <p:nvGrpSpPr>
            <p:cNvPr id="203" name="组合 202"/>
            <p:cNvGrpSpPr/>
            <p:nvPr/>
          </p:nvGrpSpPr>
          <p:grpSpPr>
            <a:xfrm>
              <a:off x="3682" y="5968"/>
              <a:ext cx="10211" cy="3118"/>
              <a:chOff x="3682" y="5968"/>
              <a:chExt cx="10211" cy="3118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682" y="6307"/>
                <a:ext cx="2497" cy="2496"/>
                <a:chOff x="454" y="2565"/>
                <a:chExt cx="2497" cy="2496"/>
              </a:xfrm>
            </p:grpSpPr>
            <p:sp>
              <p:nvSpPr>
                <p:cNvPr id="3" name="矩形 2"/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454" y="3187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4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8" name="矩形 7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456" y="3813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6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9" name="矩形 8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78" y="3813"/>
                  <a:ext cx="624" cy="62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8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0" name="矩形 9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078" y="3189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1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1" name="矩形 10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077" y="2565"/>
                  <a:ext cx="624" cy="62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5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2" name="矩形 11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703" y="3812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3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703" y="3188"/>
                  <a:ext cx="624" cy="62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9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4" name="矩形 13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703" y="2565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7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54" y="2565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1785A5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2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6" name="矩形 15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56" y="4437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3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1701" y="4436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1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8" name="矩形 17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327" y="4437"/>
                  <a:ext cx="624" cy="62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5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9" name="矩形 18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327" y="3812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6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327" y="3189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3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21" name="矩形 20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2327" y="2565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3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22" name="矩形 21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1077" y="4437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2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11396" y="6306"/>
                <a:ext cx="2497" cy="2496"/>
                <a:chOff x="454" y="2565"/>
                <a:chExt cx="2497" cy="2496"/>
              </a:xfrm>
            </p:grpSpPr>
            <p:sp>
              <p:nvSpPr>
                <p:cNvPr id="58" name="矩形 57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454" y="3187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59" name="矩形 58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456" y="3813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0" name="矩形 59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078" y="3813"/>
                  <a:ext cx="624" cy="62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5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1" name="矩形 60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1078" y="3189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1077" y="2565"/>
                  <a:ext cx="624" cy="62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7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3" name="矩形 62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1703" y="3812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4" name="矩形 63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703" y="3188"/>
                  <a:ext cx="624" cy="62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6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5" name="矩形 64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1703" y="2565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7" name="矩形 66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454" y="2565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1785A5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8" name="矩形 67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456" y="4437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9" name="矩形 68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1701" y="4436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1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70" name="矩形 69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2327" y="4437"/>
                  <a:ext cx="624" cy="62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2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73" name="矩形 72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2327" y="3812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74" name="矩形 73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2327" y="3189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75" name="矩形 74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2327" y="2565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01" name="矩形 100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1077" y="4437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cxnSp>
            <p:nvCxnSpPr>
              <p:cNvPr id="104" name="直接箭头连接符 103"/>
              <p:cNvCxnSpPr/>
              <p:nvPr/>
            </p:nvCxnSpPr>
            <p:spPr>
              <a:xfrm>
                <a:off x="6180" y="7555"/>
                <a:ext cx="1020" cy="9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7" name="直接箭头连接符 106"/>
              <p:cNvCxnSpPr/>
              <p:nvPr>
                <p:custDataLst>
                  <p:tags r:id="rId33"/>
                </p:custDataLst>
              </p:nvPr>
            </p:nvCxnSpPr>
            <p:spPr>
              <a:xfrm flipV="1">
                <a:off x="6180" y="6647"/>
                <a:ext cx="1927" cy="9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pSp>
            <p:nvGrpSpPr>
              <p:cNvPr id="173" name="组合 172"/>
              <p:cNvGrpSpPr/>
              <p:nvPr/>
            </p:nvGrpSpPr>
            <p:grpSpPr>
              <a:xfrm>
                <a:off x="8107" y="5968"/>
                <a:ext cx="1364" cy="1362"/>
                <a:chOff x="7767" y="5967"/>
                <a:chExt cx="1364" cy="1362"/>
              </a:xfrm>
            </p:grpSpPr>
            <p:sp>
              <p:nvSpPr>
                <p:cNvPr id="139" name="矩形 138"/>
                <p:cNvSpPr/>
                <p:nvPr/>
              </p:nvSpPr>
              <p:spPr>
                <a:xfrm>
                  <a:off x="7767" y="5967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7" name="矩形 156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8108" y="5967"/>
                  <a:ext cx="341" cy="341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8" name="矩形 157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7767" y="6308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9" name="矩形 158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8449" y="5967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0" name="矩形 159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8790" y="5967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1" name="矩形 160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7767" y="6649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2" name="矩形 161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8107" y="6307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3" name="矩形 162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8447" y="6307"/>
                  <a:ext cx="341" cy="341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4" name="矩形 163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8108" y="6647"/>
                  <a:ext cx="341" cy="341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5" name="矩形 164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8788" y="6308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6" name="矩形 165"/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8107" y="6987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7" name="矩形 166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8449" y="6990"/>
                  <a:ext cx="341" cy="33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8" name="矩形 167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8790" y="6647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矩形 168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8447" y="6649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7767" y="6988"/>
                  <a:ext cx="341" cy="3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71" name="矩形 170"/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8790" y="6987"/>
                  <a:ext cx="341" cy="341"/>
                </a:xfrm>
                <a:prstGeom prst="rect">
                  <a:avLst/>
                </a:prstGeom>
                <a:solidFill>
                  <a:schemeClr val="tx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4" name="组合 173"/>
              <p:cNvGrpSpPr/>
              <p:nvPr/>
            </p:nvGrpSpPr>
            <p:grpSpPr>
              <a:xfrm>
                <a:off x="7202" y="7838"/>
                <a:ext cx="1248" cy="1248"/>
                <a:chOff x="454" y="2565"/>
                <a:chExt cx="1248" cy="1248"/>
              </a:xfrm>
            </p:grpSpPr>
            <p:sp>
              <p:nvSpPr>
                <p:cNvPr id="175" name="矩形 174"/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454" y="3187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8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78" name="矩形 177"/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1078" y="3189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5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79" name="矩形 178"/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1077" y="2565"/>
                  <a:ext cx="624" cy="624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9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83" name="矩形 182"/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454" y="2565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1785A5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5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grpSp>
            <p:nvGrpSpPr>
              <p:cNvPr id="196" name="组合 195"/>
              <p:cNvGrpSpPr/>
              <p:nvPr/>
            </p:nvGrpSpPr>
            <p:grpSpPr>
              <a:xfrm>
                <a:off x="9015" y="7838"/>
                <a:ext cx="1248" cy="1248"/>
                <a:chOff x="454" y="2565"/>
                <a:chExt cx="1248" cy="1248"/>
              </a:xfrm>
            </p:grpSpPr>
            <p:sp>
              <p:nvSpPr>
                <p:cNvPr id="197" name="矩形 196"/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454" y="3187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5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98" name="矩形 197"/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1078" y="3189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2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99" name="矩形 198"/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1077" y="2565"/>
                  <a:ext cx="624" cy="624"/>
                </a:xfrm>
                <a:prstGeom prst="rect">
                  <a:avLst/>
                </a:prstGeom>
                <a:noFill/>
                <a:ln>
                  <a:solidFill>
                    <a:schemeClr val="tx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6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200" name="矩形 199"/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454" y="2565"/>
                  <a:ext cx="624" cy="62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1785A5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7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cxnSp>
            <p:nvCxnSpPr>
              <p:cNvPr id="201" name="直接箭头连接符 200"/>
              <p:cNvCxnSpPr/>
              <p:nvPr>
                <p:custDataLst>
                  <p:tags r:id="rId57"/>
                </p:custDataLst>
              </p:nvPr>
            </p:nvCxnSpPr>
            <p:spPr>
              <a:xfrm flipH="1" flipV="1">
                <a:off x="9468" y="6647"/>
                <a:ext cx="1928" cy="9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2" name="直接箭头连接符 201"/>
              <p:cNvCxnSpPr/>
              <p:nvPr>
                <p:custDataLst>
                  <p:tags r:id="rId58"/>
                </p:custDataLst>
              </p:nvPr>
            </p:nvCxnSpPr>
            <p:spPr>
              <a:xfrm flipH="1">
                <a:off x="10262" y="7555"/>
                <a:ext cx="1134" cy="9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204" name="文本框 203"/>
            <p:cNvSpPr txBox="1"/>
            <p:nvPr/>
          </p:nvSpPr>
          <p:spPr>
            <a:xfrm>
              <a:off x="7608" y="5173"/>
              <a:ext cx="2427" cy="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200" b="1">
                  <a:latin typeface="宋体" panose="02010600030101010101" pitchFamily="2" charset="-122"/>
                </a:rPr>
                <a:t>Pooling Indices</a:t>
              </a:r>
              <a:endParaRPr lang="en-US" altLang="zh-CN" sz="1200" b="1">
                <a:latin typeface="宋体" panose="02010600030101010101" pitchFamily="2" charset="-122"/>
              </a:endParaRPr>
            </a:p>
            <a:p>
              <a:pPr algn="ctr"/>
              <a:r>
                <a:rPr lang="zh-CN" altLang="en-US" sz="1200" b="1">
                  <a:latin typeface="宋体" panose="02010600030101010101" pitchFamily="2" charset="-122"/>
                </a:rPr>
                <a:t>（池化索引）</a:t>
              </a:r>
              <a:endParaRPr lang="zh-CN" altLang="en-US" sz="1200" b="1">
                <a:latin typeface="宋体" panose="02010600030101010101" pitchFamily="2" charset="-122"/>
              </a:endParaRPr>
            </a:p>
          </p:txBody>
        </p:sp>
        <p:sp>
          <p:nvSpPr>
            <p:cNvPr id="205" name="文本框 204"/>
            <p:cNvSpPr txBox="1"/>
            <p:nvPr>
              <p:custDataLst>
                <p:tags r:id="rId59"/>
              </p:custDataLst>
            </p:nvPr>
          </p:nvSpPr>
          <p:spPr>
            <a:xfrm>
              <a:off x="5840" y="9256"/>
              <a:ext cx="1767" cy="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200" b="1">
                  <a:latin typeface="宋体" panose="02010600030101010101" pitchFamily="2" charset="-122"/>
                </a:rPr>
                <a:t>Max Pooling</a:t>
              </a:r>
              <a:endParaRPr lang="en-US" altLang="zh-CN" sz="1200" b="1">
                <a:latin typeface="宋体" panose="02010600030101010101" pitchFamily="2" charset="-122"/>
              </a:endParaRPr>
            </a:p>
            <a:p>
              <a:pPr algn="ctr"/>
              <a:r>
                <a:rPr lang="zh-CN" altLang="en-US" sz="1200" b="1">
                  <a:latin typeface="宋体" panose="02010600030101010101" pitchFamily="2" charset="-122"/>
                </a:rPr>
                <a:t>（最大池化）</a:t>
              </a:r>
              <a:endParaRPr lang="zh-CN" altLang="en-US" sz="1200" b="1">
                <a:latin typeface="宋体" panose="02010600030101010101" pitchFamily="2" charset="-122"/>
              </a:endParaRPr>
            </a:p>
          </p:txBody>
        </p:sp>
        <p:sp>
          <p:nvSpPr>
            <p:cNvPr id="206" name="文本框 205"/>
            <p:cNvSpPr txBox="1"/>
            <p:nvPr>
              <p:custDataLst>
                <p:tags r:id="rId60"/>
              </p:custDataLst>
            </p:nvPr>
          </p:nvSpPr>
          <p:spPr>
            <a:xfrm>
              <a:off x="10035" y="9256"/>
              <a:ext cx="1767" cy="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200" b="1">
                  <a:latin typeface="宋体" panose="02010600030101010101" pitchFamily="2" charset="-122"/>
                </a:rPr>
                <a:t>Unpooling</a:t>
              </a:r>
              <a:endParaRPr lang="en-US" altLang="zh-CN" sz="1200" b="1">
                <a:latin typeface="宋体" panose="02010600030101010101" pitchFamily="2" charset="-122"/>
              </a:endParaRPr>
            </a:p>
            <a:p>
              <a:pPr algn="ctr"/>
              <a:r>
                <a:rPr lang="zh-CN" altLang="en-US" sz="1200" b="1">
                  <a:latin typeface="宋体" panose="02010600030101010101" pitchFamily="2" charset="-122"/>
                </a:rPr>
                <a:t>（反池化）</a:t>
              </a:r>
              <a:endParaRPr lang="zh-CN" altLang="en-US" sz="1200" b="1">
                <a:latin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0" y="0"/>
            <a:ext cx="1365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池化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26" name="组合 225"/>
          <p:cNvGrpSpPr/>
          <p:nvPr>
            <p:custDataLst>
              <p:tags r:id="rId61"/>
            </p:custDataLst>
          </p:nvPr>
        </p:nvGrpSpPr>
        <p:grpSpPr>
          <a:xfrm>
            <a:off x="2339975" y="943610"/>
            <a:ext cx="4070350" cy="1942465"/>
            <a:chOff x="2208" y="6026"/>
            <a:chExt cx="6410" cy="3059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2208" y="6418"/>
              <a:ext cx="2497" cy="2496"/>
              <a:chOff x="11621" y="5967"/>
              <a:chExt cx="2497" cy="2496"/>
            </a:xfrm>
          </p:grpSpPr>
          <p:grpSp>
            <p:nvGrpSpPr>
              <p:cNvPr id="180" name="组合 179"/>
              <p:cNvGrpSpPr/>
              <p:nvPr/>
            </p:nvGrpSpPr>
            <p:grpSpPr>
              <a:xfrm>
                <a:off x="11621" y="5967"/>
                <a:ext cx="1873" cy="1872"/>
                <a:chOff x="11907" y="3132"/>
                <a:chExt cx="1873" cy="1872"/>
              </a:xfrm>
            </p:grpSpPr>
            <p:sp>
              <p:nvSpPr>
                <p:cNvPr id="181" name="矩形 180"/>
                <p:cNvSpPr/>
                <p:nvPr>
                  <p:custDataLst>
                    <p:tags r:id="rId62"/>
                  </p:custDataLst>
                </p:nvPr>
              </p:nvSpPr>
              <p:spPr>
                <a:xfrm>
                  <a:off x="11907" y="3754"/>
                  <a:ext cx="624" cy="624"/>
                </a:xfrm>
                <a:prstGeom prst="rect">
                  <a:avLst/>
                </a:prstGeom>
                <a:solidFill>
                  <a:srgbClr val="88ECE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2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82" name="矩形 181"/>
                <p:cNvSpPr/>
                <p:nvPr>
                  <p:custDataLst>
                    <p:tags r:id="rId63"/>
                  </p:custDataLst>
                </p:nvPr>
              </p:nvSpPr>
              <p:spPr>
                <a:xfrm>
                  <a:off x="11909" y="4380"/>
                  <a:ext cx="624" cy="624"/>
                </a:xfrm>
                <a:prstGeom prst="rect">
                  <a:avLst/>
                </a:prstGeom>
                <a:solidFill>
                  <a:srgbClr val="45D1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4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6" name="矩形 5"/>
                <p:cNvSpPr/>
                <p:nvPr>
                  <p:custDataLst>
                    <p:tags r:id="rId64"/>
                  </p:custDataLst>
                </p:nvPr>
              </p:nvSpPr>
              <p:spPr>
                <a:xfrm>
                  <a:off x="12531" y="4380"/>
                  <a:ext cx="624" cy="624"/>
                </a:xfrm>
                <a:prstGeom prst="rect">
                  <a:avLst/>
                </a:prstGeom>
                <a:solidFill>
                  <a:srgbClr val="45D1FF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1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84" name="矩形 183"/>
                <p:cNvSpPr/>
                <p:nvPr>
                  <p:custDataLst>
                    <p:tags r:id="rId65"/>
                  </p:custDataLst>
                </p:nvPr>
              </p:nvSpPr>
              <p:spPr>
                <a:xfrm>
                  <a:off x="12531" y="3756"/>
                  <a:ext cx="624" cy="624"/>
                </a:xfrm>
                <a:prstGeom prst="rect">
                  <a:avLst/>
                </a:prstGeom>
                <a:solidFill>
                  <a:srgbClr val="88ECE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3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85" name="矩形 184"/>
                <p:cNvSpPr/>
                <p:nvPr>
                  <p:custDataLst>
                    <p:tags r:id="rId66"/>
                  </p:custDataLst>
                </p:nvPr>
              </p:nvSpPr>
              <p:spPr>
                <a:xfrm>
                  <a:off x="12530" y="3132"/>
                  <a:ext cx="624" cy="624"/>
                </a:xfrm>
                <a:prstGeom prst="rect">
                  <a:avLst/>
                </a:prstGeom>
                <a:solidFill>
                  <a:srgbClr val="88ECE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5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86" name="矩形 185"/>
                <p:cNvSpPr/>
                <p:nvPr>
                  <p:custDataLst>
                    <p:tags r:id="rId67"/>
                  </p:custDataLst>
                </p:nvPr>
              </p:nvSpPr>
              <p:spPr>
                <a:xfrm>
                  <a:off x="13156" y="4379"/>
                  <a:ext cx="624" cy="624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0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87" name="矩形 186"/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13156" y="3755"/>
                  <a:ext cx="624" cy="624"/>
                </a:xfrm>
                <a:prstGeom prst="rect">
                  <a:avLst/>
                </a:prstGeom>
                <a:solidFill>
                  <a:srgbClr val="9ADCE8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9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88" name="矩形 187"/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13156" y="3132"/>
                  <a:ext cx="624" cy="624"/>
                </a:xfrm>
                <a:prstGeom prst="rect">
                  <a:avLst/>
                </a:prstGeom>
                <a:solidFill>
                  <a:srgbClr val="9ADCE8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4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189" name="矩形 188"/>
                <p:cNvSpPr/>
                <p:nvPr>
                  <p:custDataLst>
                    <p:tags r:id="rId70"/>
                  </p:custDataLst>
                </p:nvPr>
              </p:nvSpPr>
              <p:spPr>
                <a:xfrm>
                  <a:off x="11907" y="3132"/>
                  <a:ext cx="624" cy="624"/>
                </a:xfrm>
                <a:prstGeom prst="rect">
                  <a:avLst/>
                </a:prstGeom>
                <a:solidFill>
                  <a:srgbClr val="88ECE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r>
                    <a:rPr lang="en-US" altLang="zh-CN" sz="1800">
                      <a:solidFill>
                        <a:schemeClr val="tx1"/>
                      </a:solidFill>
                      <a:sym typeface="+mn-ea"/>
                    </a:rPr>
                    <a:t>2</a:t>
                  </a: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sp>
            <p:nvSpPr>
              <p:cNvPr id="190" name="矩形 189"/>
              <p:cNvSpPr/>
              <p:nvPr>
                <p:custDataLst>
                  <p:tags r:id="rId71"/>
                </p:custDataLst>
              </p:nvPr>
            </p:nvSpPr>
            <p:spPr>
              <a:xfrm>
                <a:off x="11623" y="7839"/>
                <a:ext cx="624" cy="624"/>
              </a:xfrm>
              <a:prstGeom prst="rect">
                <a:avLst/>
              </a:prstGeom>
              <a:solidFill>
                <a:srgbClr val="45D1FF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>
                    <a:solidFill>
                      <a:schemeClr val="tx1"/>
                    </a:solidFill>
                    <a:sym typeface="+mn-ea"/>
                  </a:rPr>
                  <a:t>3</a:t>
                </a: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91" name="矩形 190"/>
              <p:cNvSpPr/>
              <p:nvPr>
                <p:custDataLst>
                  <p:tags r:id="rId72"/>
                </p:custDataLst>
              </p:nvPr>
            </p:nvSpPr>
            <p:spPr>
              <a:xfrm>
                <a:off x="12868" y="7838"/>
                <a:ext cx="624" cy="6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>
                    <a:solidFill>
                      <a:schemeClr val="tx1"/>
                    </a:solidFill>
                    <a:sym typeface="+mn-ea"/>
                  </a:rPr>
                  <a:t>0</a:t>
                </a: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92" name="矩形 191"/>
              <p:cNvSpPr/>
              <p:nvPr>
                <p:custDataLst>
                  <p:tags r:id="rId73"/>
                </p:custDataLst>
              </p:nvPr>
            </p:nvSpPr>
            <p:spPr>
              <a:xfrm>
                <a:off x="13494" y="7839"/>
                <a:ext cx="624" cy="6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>
                    <a:solidFill>
                      <a:schemeClr val="tx1"/>
                    </a:solidFill>
                    <a:sym typeface="+mn-ea"/>
                  </a:rPr>
                  <a:t>8</a:t>
                </a: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93" name="矩形 192"/>
              <p:cNvSpPr/>
              <p:nvPr>
                <p:custDataLst>
                  <p:tags r:id="rId74"/>
                </p:custDataLst>
              </p:nvPr>
            </p:nvSpPr>
            <p:spPr>
              <a:xfrm>
                <a:off x="13494" y="7214"/>
                <a:ext cx="624" cy="624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>
                    <a:solidFill>
                      <a:schemeClr val="tx1"/>
                    </a:solidFill>
                    <a:sym typeface="+mn-ea"/>
                  </a:rPr>
                  <a:t>0</a:t>
                </a: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94" name="矩形 193"/>
              <p:cNvSpPr/>
              <p:nvPr>
                <p:custDataLst>
                  <p:tags r:id="rId75"/>
                </p:custDataLst>
              </p:nvPr>
            </p:nvSpPr>
            <p:spPr>
              <a:xfrm>
                <a:off x="13494" y="6591"/>
                <a:ext cx="624" cy="624"/>
              </a:xfrm>
              <a:prstGeom prst="rect">
                <a:avLst/>
              </a:prstGeom>
              <a:solidFill>
                <a:srgbClr val="9ADCE8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>
                    <a:solidFill>
                      <a:schemeClr val="tx1"/>
                    </a:solidFill>
                    <a:sym typeface="+mn-ea"/>
                  </a:rPr>
                  <a:t>7</a:t>
                </a: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195" name="矩形 194"/>
              <p:cNvSpPr/>
              <p:nvPr>
                <p:custDataLst>
                  <p:tags r:id="rId76"/>
                </p:custDataLst>
              </p:nvPr>
            </p:nvSpPr>
            <p:spPr>
              <a:xfrm>
                <a:off x="13494" y="5967"/>
                <a:ext cx="624" cy="624"/>
              </a:xfrm>
              <a:prstGeom prst="rect">
                <a:avLst/>
              </a:prstGeom>
              <a:solidFill>
                <a:srgbClr val="9ADCE8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>
                    <a:solidFill>
                      <a:schemeClr val="tx1"/>
                    </a:solidFill>
                    <a:sym typeface="+mn-ea"/>
                  </a:rPr>
                  <a:t>4</a:t>
                </a: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7" name="矩形 6"/>
              <p:cNvSpPr/>
              <p:nvPr>
                <p:custDataLst>
                  <p:tags r:id="rId77"/>
                </p:custDataLst>
              </p:nvPr>
            </p:nvSpPr>
            <p:spPr>
              <a:xfrm>
                <a:off x="12244" y="7839"/>
                <a:ext cx="624" cy="624"/>
              </a:xfrm>
              <a:prstGeom prst="rect">
                <a:avLst/>
              </a:prstGeom>
              <a:solidFill>
                <a:srgbClr val="45D1FF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en-US" altLang="zh-CN" sz="1800">
                    <a:solidFill>
                      <a:schemeClr val="tx1"/>
                    </a:solidFill>
                    <a:sym typeface="+mn-ea"/>
                  </a:rPr>
                  <a:t>4</a:t>
                </a: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</p:grpSp>
        <p:cxnSp>
          <p:nvCxnSpPr>
            <p:cNvPr id="214" name="曲线连接符 213"/>
            <p:cNvCxnSpPr/>
            <p:nvPr>
              <p:custDataLst>
                <p:tags r:id="rId78"/>
              </p:custDataLst>
            </p:nvPr>
          </p:nvCxnSpPr>
          <p:spPr>
            <a:xfrm flipV="1">
              <a:off x="4932" y="6931"/>
              <a:ext cx="2157" cy="5"/>
            </a:xfrm>
            <a:prstGeom prst="curvedConnector3">
              <a:avLst>
                <a:gd name="adj1" fmla="val 50023"/>
              </a:avLst>
            </a:prstGeom>
            <a:ln w="9525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5" name="曲线连接符 214"/>
            <p:cNvCxnSpPr/>
            <p:nvPr>
              <p:custDataLst>
                <p:tags r:id="rId79"/>
              </p:custDataLst>
            </p:nvPr>
          </p:nvCxnSpPr>
          <p:spPr>
            <a:xfrm flipV="1">
              <a:off x="4932" y="8462"/>
              <a:ext cx="2157" cy="5"/>
            </a:xfrm>
            <a:prstGeom prst="curvedConnector3">
              <a:avLst>
                <a:gd name="adj1" fmla="val 50023"/>
              </a:avLst>
            </a:prstGeom>
            <a:ln w="9525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16" name="文本框 215"/>
            <p:cNvSpPr txBox="1"/>
            <p:nvPr>
              <p:custDataLst>
                <p:tags r:id="rId80"/>
              </p:custDataLst>
            </p:nvPr>
          </p:nvSpPr>
          <p:spPr>
            <a:xfrm>
              <a:off x="4813" y="6026"/>
              <a:ext cx="227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>
                  <a:latin typeface="Times New Roman" panose="02020603050405020304" charset="0"/>
                  <a:cs typeface="Times New Roman" panose="02020603050405020304" charset="0"/>
                </a:rPr>
                <a:t>平均池化</a:t>
              </a:r>
              <a:endParaRPr lang="zh-CN" altLang="en-US" sz="1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zh-CN" altLang="en-US" sz="1200">
                  <a:latin typeface="Times New Roman" panose="02020603050405020304" charset="0"/>
                  <a:cs typeface="Times New Roman" panose="02020603050405020304" charset="0"/>
                </a:rPr>
                <a:t>步长为</a:t>
              </a:r>
              <a:r>
                <a:rPr lang="en-US" altLang="zh-CN" sz="12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zh-CN" altLang="en-US" sz="1200">
                  <a:latin typeface="Times New Roman" panose="02020603050405020304" charset="0"/>
                  <a:cs typeface="Times New Roman" panose="02020603050405020304" charset="0"/>
                </a:rPr>
                <a:t>，大小为</a:t>
              </a:r>
              <a:r>
                <a:rPr lang="en-US" altLang="zh-CN" sz="12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zh-CN" altLang="en-US" sz="1200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12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7" name="文本框 216"/>
            <p:cNvSpPr txBox="1"/>
            <p:nvPr>
              <p:custDataLst>
                <p:tags r:id="rId81"/>
              </p:custDataLst>
            </p:nvPr>
          </p:nvSpPr>
          <p:spPr>
            <a:xfrm>
              <a:off x="4813" y="7548"/>
              <a:ext cx="224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>
                  <a:latin typeface="Times New Roman" panose="02020603050405020304" charset="0"/>
                  <a:cs typeface="Times New Roman" panose="02020603050405020304" charset="0"/>
                </a:rPr>
                <a:t>最大池化</a:t>
              </a:r>
              <a:endParaRPr lang="zh-CN" altLang="en-US" sz="120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algn="ctr"/>
              <a:r>
                <a:rPr lang="zh-CN" altLang="en-US" sz="1200">
                  <a:latin typeface="Times New Roman" panose="02020603050405020304" charset="0"/>
                  <a:cs typeface="Times New Roman" panose="02020603050405020304" charset="0"/>
                </a:rPr>
                <a:t>步长为</a:t>
              </a:r>
              <a:r>
                <a:rPr lang="en-US" altLang="zh-CN" sz="12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zh-CN" altLang="en-US" sz="1200">
                  <a:latin typeface="Times New Roman" panose="02020603050405020304" charset="0"/>
                  <a:cs typeface="Times New Roman" panose="02020603050405020304" charset="0"/>
                </a:rPr>
                <a:t>，大小为</a:t>
              </a:r>
              <a:r>
                <a:rPr lang="en-US" altLang="zh-CN" sz="12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r>
                <a:rPr lang="zh-CN" altLang="en-US" sz="1200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1200">
                  <a:latin typeface="Times New Roman" panose="02020603050405020304" charset="0"/>
                  <a:cs typeface="Times New Roman" panose="02020603050405020304" charset="0"/>
                </a:rPr>
                <a:t>2</a:t>
              </a:r>
              <a:endParaRPr lang="en-US" altLang="zh-CN" sz="12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8" name="矩形 217"/>
            <p:cNvSpPr/>
            <p:nvPr>
              <p:custDataLst>
                <p:tags r:id="rId82"/>
              </p:custDataLst>
            </p:nvPr>
          </p:nvSpPr>
          <p:spPr>
            <a:xfrm>
              <a:off x="7370" y="8460"/>
              <a:ext cx="624" cy="624"/>
            </a:xfrm>
            <a:prstGeom prst="rect">
              <a:avLst/>
            </a:prstGeom>
            <a:solidFill>
              <a:srgbClr val="45D1FF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sym typeface="+mn-ea"/>
                </a:rPr>
                <a:t>4</a:t>
              </a:r>
              <a:endParaRPr lang="en-US" altLang="zh-CN" sz="18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19" name="矩形 218"/>
            <p:cNvSpPr/>
            <p:nvPr>
              <p:custDataLst>
                <p:tags r:id="rId83"/>
              </p:custDataLst>
            </p:nvPr>
          </p:nvSpPr>
          <p:spPr>
            <a:xfrm>
              <a:off x="7370" y="7837"/>
              <a:ext cx="624" cy="624"/>
            </a:xfrm>
            <a:prstGeom prst="rect">
              <a:avLst/>
            </a:prstGeom>
            <a:solidFill>
              <a:srgbClr val="88ECE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sym typeface="+mn-ea"/>
                </a:rPr>
                <a:t>5</a:t>
              </a:r>
              <a:endParaRPr lang="en-US" altLang="zh-CN" sz="18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20" name="矩形 219"/>
            <p:cNvSpPr/>
            <p:nvPr>
              <p:custDataLst>
                <p:tags r:id="rId84"/>
              </p:custDataLst>
            </p:nvPr>
          </p:nvSpPr>
          <p:spPr>
            <a:xfrm>
              <a:off x="7994" y="8461"/>
              <a:ext cx="624" cy="62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sym typeface="+mn-ea"/>
                </a:rPr>
                <a:t>8</a:t>
              </a:r>
              <a:endParaRPr lang="en-US" altLang="zh-CN" sz="18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21" name="矩形 220"/>
            <p:cNvSpPr/>
            <p:nvPr>
              <p:custDataLst>
                <p:tags r:id="rId85"/>
              </p:custDataLst>
            </p:nvPr>
          </p:nvSpPr>
          <p:spPr>
            <a:xfrm>
              <a:off x="7994" y="7837"/>
              <a:ext cx="624" cy="624"/>
            </a:xfrm>
            <a:prstGeom prst="rect">
              <a:avLst/>
            </a:prstGeom>
            <a:solidFill>
              <a:srgbClr val="9ADCE8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sym typeface="+mn-ea"/>
                </a:rPr>
                <a:t>9</a:t>
              </a:r>
              <a:endParaRPr lang="en-US" altLang="zh-CN" sz="18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22" name="矩形 221"/>
            <p:cNvSpPr/>
            <p:nvPr>
              <p:custDataLst>
                <p:tags r:id="rId86"/>
              </p:custDataLst>
            </p:nvPr>
          </p:nvSpPr>
          <p:spPr>
            <a:xfrm>
              <a:off x="7370" y="6930"/>
              <a:ext cx="624" cy="624"/>
            </a:xfrm>
            <a:prstGeom prst="rect">
              <a:avLst/>
            </a:prstGeom>
            <a:solidFill>
              <a:srgbClr val="45D1FF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sym typeface="+mn-ea"/>
                </a:rPr>
                <a:t>3</a:t>
              </a:r>
              <a:endParaRPr lang="en-US" altLang="zh-CN" sz="18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23" name="矩形 222"/>
            <p:cNvSpPr/>
            <p:nvPr>
              <p:custDataLst>
                <p:tags r:id="rId87"/>
              </p:custDataLst>
            </p:nvPr>
          </p:nvSpPr>
          <p:spPr>
            <a:xfrm>
              <a:off x="7370" y="6307"/>
              <a:ext cx="624" cy="624"/>
            </a:xfrm>
            <a:prstGeom prst="rect">
              <a:avLst/>
            </a:prstGeom>
            <a:solidFill>
              <a:srgbClr val="88ECE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sym typeface="+mn-ea"/>
                </a:rPr>
                <a:t>3</a:t>
              </a:r>
              <a:endParaRPr lang="en-US" altLang="zh-CN" sz="18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24" name="矩形 223"/>
            <p:cNvSpPr/>
            <p:nvPr>
              <p:custDataLst>
                <p:tags r:id="rId88"/>
              </p:custDataLst>
            </p:nvPr>
          </p:nvSpPr>
          <p:spPr>
            <a:xfrm>
              <a:off x="7994" y="6931"/>
              <a:ext cx="624" cy="62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sym typeface="+mn-ea"/>
                </a:rPr>
                <a:t>2</a:t>
              </a:r>
              <a:endParaRPr lang="en-US" altLang="zh-CN" sz="18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25" name="矩形 224"/>
            <p:cNvSpPr/>
            <p:nvPr>
              <p:custDataLst>
                <p:tags r:id="rId89"/>
              </p:custDataLst>
            </p:nvPr>
          </p:nvSpPr>
          <p:spPr>
            <a:xfrm>
              <a:off x="7994" y="6307"/>
              <a:ext cx="624" cy="624"/>
            </a:xfrm>
            <a:prstGeom prst="rect">
              <a:avLst/>
            </a:prstGeom>
            <a:solidFill>
              <a:srgbClr val="9ADCE8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sym typeface="+mn-ea"/>
                </a:rPr>
                <a:t>6</a:t>
              </a:r>
              <a:endParaRPr lang="en-US" altLang="zh-CN" sz="1800">
                <a:solidFill>
                  <a:schemeClr val="tx1"/>
                </a:solidFill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012825" y="1701800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15695" y="4654550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90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3256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DALL·E 2 模型框架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764540"/>
            <a:ext cx="7520940" cy="3307080"/>
          </a:xfrm>
          <a:prstGeom prst="rect">
            <a:avLst/>
          </a:prstGeom>
        </p:spPr>
      </p:pic>
      <p:grpSp>
        <p:nvGrpSpPr>
          <p:cNvPr id="134" name="组合 133"/>
          <p:cNvGrpSpPr/>
          <p:nvPr/>
        </p:nvGrpSpPr>
        <p:grpSpPr>
          <a:xfrm>
            <a:off x="2843530" y="4220845"/>
            <a:ext cx="4790440" cy="3155950"/>
            <a:chOff x="6631" y="5300"/>
            <a:chExt cx="7544" cy="4970"/>
          </a:xfrm>
        </p:grpSpPr>
        <p:sp>
          <p:nvSpPr>
            <p:cNvPr id="3" name="梯形 2"/>
            <p:cNvSpPr/>
            <p:nvPr/>
          </p:nvSpPr>
          <p:spPr>
            <a:xfrm rot="5400000">
              <a:off x="5994" y="7284"/>
              <a:ext cx="2411" cy="1137"/>
            </a:xfrm>
            <a:prstGeom prst="trapezoid">
              <a:avLst>
                <a:gd name="adj" fmla="val 66001"/>
              </a:avLst>
            </a:prstGeom>
            <a:solidFill>
              <a:srgbClr val="4E87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梯形 4"/>
            <p:cNvSpPr/>
            <p:nvPr/>
          </p:nvSpPr>
          <p:spPr>
            <a:xfrm rot="16200000">
              <a:off x="12372" y="5843"/>
              <a:ext cx="2028" cy="942"/>
            </a:xfrm>
            <a:prstGeom prst="trapezoid">
              <a:avLst>
                <a:gd name="adj" fmla="val 66001"/>
              </a:avLst>
            </a:prstGeom>
            <a:solidFill>
              <a:srgbClr val="CDA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633" y="7441"/>
              <a:ext cx="137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/>
                <a:t>text</a:t>
              </a:r>
              <a:endParaRPr lang="en-US" altLang="zh-CN" sz="1200"/>
            </a:p>
            <a:p>
              <a:pPr algn="l"/>
              <a:r>
                <a:rPr lang="en-US" altLang="zh-CN" sz="1200"/>
                <a:t>encoder</a:t>
              </a:r>
              <a:endParaRPr lang="en-US" altLang="zh-CN" sz="12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003" y="7158"/>
              <a:ext cx="170" cy="1360"/>
              <a:chOff x="8221" y="6988"/>
              <a:chExt cx="170" cy="136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8221" y="6988"/>
                <a:ext cx="170" cy="170"/>
              </a:xfrm>
              <a:prstGeom prst="rect">
                <a:avLst/>
              </a:prstGeom>
              <a:solidFill>
                <a:srgbClr val="508A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221" y="7158"/>
                <a:ext cx="170" cy="170"/>
              </a:xfrm>
              <a:prstGeom prst="rect">
                <a:avLst/>
              </a:prstGeom>
              <a:solidFill>
                <a:srgbClr val="6D7D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221" y="7328"/>
                <a:ext cx="170" cy="170"/>
              </a:xfrm>
              <a:prstGeom prst="rect">
                <a:avLst/>
              </a:prstGeom>
              <a:solidFill>
                <a:srgbClr val="80B1E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221" y="7498"/>
                <a:ext cx="170" cy="170"/>
              </a:xfrm>
              <a:prstGeom prst="rect">
                <a:avLst/>
              </a:prstGeom>
              <a:solidFill>
                <a:srgbClr val="4E87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221" y="7668"/>
                <a:ext cx="170" cy="170"/>
              </a:xfrm>
              <a:prstGeom prst="rect">
                <a:avLst/>
              </a:prstGeom>
              <a:solidFill>
                <a:srgbClr val="6D7D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221" y="7838"/>
                <a:ext cx="170" cy="170"/>
              </a:xfrm>
              <a:prstGeom prst="rect">
                <a:avLst/>
              </a:prstGeom>
              <a:solidFill>
                <a:srgbClr val="7FB1E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221" y="8008"/>
                <a:ext cx="170" cy="170"/>
              </a:xfrm>
              <a:prstGeom prst="rect">
                <a:avLst/>
              </a:prstGeom>
              <a:solidFill>
                <a:srgbClr val="6D7D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221" y="8178"/>
                <a:ext cx="170" cy="170"/>
              </a:xfrm>
              <a:prstGeom prst="rect">
                <a:avLst/>
              </a:prstGeom>
              <a:solidFill>
                <a:srgbClr val="4E87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9270" y="8001"/>
              <a:ext cx="198" cy="1584"/>
              <a:chOff x="9355" y="7158"/>
              <a:chExt cx="198" cy="158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9355" y="7158"/>
                <a:ext cx="198" cy="198"/>
              </a:xfrm>
              <a:prstGeom prst="rect">
                <a:avLst/>
              </a:prstGeom>
              <a:solidFill>
                <a:srgbClr val="508A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9355" y="7356"/>
                <a:ext cx="198" cy="198"/>
              </a:xfrm>
              <a:prstGeom prst="rect">
                <a:avLst/>
              </a:prstGeom>
              <a:solidFill>
                <a:srgbClr val="6D7D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9355" y="7554"/>
                <a:ext cx="198" cy="198"/>
              </a:xfrm>
              <a:prstGeom prst="rect">
                <a:avLst/>
              </a:prstGeom>
              <a:solidFill>
                <a:srgbClr val="80B1E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9355" y="7752"/>
                <a:ext cx="198" cy="198"/>
              </a:xfrm>
              <a:prstGeom prst="rect">
                <a:avLst/>
              </a:prstGeom>
              <a:solidFill>
                <a:srgbClr val="4E87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9355" y="7950"/>
                <a:ext cx="198" cy="198"/>
              </a:xfrm>
              <a:prstGeom prst="rect">
                <a:avLst/>
              </a:prstGeom>
              <a:solidFill>
                <a:srgbClr val="6D7D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355" y="8148"/>
                <a:ext cx="198" cy="198"/>
              </a:xfrm>
              <a:prstGeom prst="rect">
                <a:avLst/>
              </a:prstGeom>
              <a:solidFill>
                <a:srgbClr val="7FB1E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9355" y="8348"/>
                <a:ext cx="198" cy="198"/>
              </a:xfrm>
              <a:prstGeom prst="rect">
                <a:avLst/>
              </a:prstGeom>
              <a:solidFill>
                <a:srgbClr val="6D7D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9355" y="8544"/>
                <a:ext cx="198" cy="198"/>
              </a:xfrm>
              <a:prstGeom prst="rect">
                <a:avLst/>
              </a:prstGeom>
              <a:solidFill>
                <a:srgbClr val="4E87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3" name="左大括号 32"/>
            <p:cNvSpPr/>
            <p:nvPr/>
          </p:nvSpPr>
          <p:spPr>
            <a:xfrm>
              <a:off x="8448" y="6273"/>
              <a:ext cx="543" cy="3062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9270" y="5578"/>
              <a:ext cx="198" cy="1584"/>
              <a:chOff x="9355" y="7158"/>
              <a:chExt cx="198" cy="158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9355" y="7158"/>
                <a:ext cx="198" cy="198"/>
              </a:xfrm>
              <a:prstGeom prst="rect">
                <a:avLst/>
              </a:prstGeom>
              <a:solidFill>
                <a:srgbClr val="508AD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355" y="7356"/>
                <a:ext cx="198" cy="198"/>
              </a:xfrm>
              <a:prstGeom prst="rect">
                <a:avLst/>
              </a:prstGeom>
              <a:solidFill>
                <a:srgbClr val="6D7D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355" y="7554"/>
                <a:ext cx="198" cy="198"/>
              </a:xfrm>
              <a:prstGeom prst="rect">
                <a:avLst/>
              </a:prstGeom>
              <a:solidFill>
                <a:srgbClr val="80B1E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355" y="7752"/>
                <a:ext cx="198" cy="198"/>
              </a:xfrm>
              <a:prstGeom prst="rect">
                <a:avLst/>
              </a:prstGeom>
              <a:solidFill>
                <a:srgbClr val="4E87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355" y="7950"/>
                <a:ext cx="198" cy="198"/>
              </a:xfrm>
              <a:prstGeom prst="rect">
                <a:avLst/>
              </a:prstGeom>
              <a:solidFill>
                <a:srgbClr val="6D7D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355" y="8148"/>
                <a:ext cx="198" cy="198"/>
              </a:xfrm>
              <a:prstGeom prst="rect">
                <a:avLst/>
              </a:prstGeom>
              <a:solidFill>
                <a:srgbClr val="7FB1E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355" y="8348"/>
                <a:ext cx="198" cy="198"/>
              </a:xfrm>
              <a:prstGeom prst="rect">
                <a:avLst/>
              </a:prstGeom>
              <a:solidFill>
                <a:srgbClr val="6D7DB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355" y="8544"/>
                <a:ext cx="198" cy="198"/>
              </a:xfrm>
              <a:prstGeom prst="rect">
                <a:avLst/>
              </a:prstGeom>
              <a:solidFill>
                <a:srgbClr val="4E87D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95" name="直接箭头连接符 94"/>
            <p:cNvCxnSpPr/>
            <p:nvPr/>
          </p:nvCxnSpPr>
          <p:spPr>
            <a:xfrm rot="5400000" flipV="1">
              <a:off x="11003" y="6874"/>
              <a:ext cx="0" cy="272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 rot="5400000" flipV="1">
              <a:off x="11003" y="8026"/>
              <a:ext cx="0" cy="272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53" name="组合 52"/>
            <p:cNvGrpSpPr/>
            <p:nvPr/>
          </p:nvGrpSpPr>
          <p:grpSpPr>
            <a:xfrm>
              <a:off x="12530" y="8001"/>
              <a:ext cx="198" cy="1584"/>
              <a:chOff x="9355" y="7158"/>
              <a:chExt cx="198" cy="158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9355" y="7158"/>
                <a:ext cx="198" cy="198"/>
              </a:xfrm>
              <a:prstGeom prst="rect">
                <a:avLst/>
              </a:prstGeom>
              <a:solidFill>
                <a:srgbClr val="CDA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9355" y="7356"/>
                <a:ext cx="198" cy="198"/>
              </a:xfrm>
              <a:prstGeom prst="rect">
                <a:avLst/>
              </a:prstGeom>
              <a:solidFill>
                <a:srgbClr val="C7B5B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355" y="7554"/>
                <a:ext cx="198" cy="198"/>
              </a:xfrm>
              <a:prstGeom prst="rect">
                <a:avLst/>
              </a:prstGeom>
              <a:solidFill>
                <a:srgbClr val="CDA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9355" y="7752"/>
                <a:ext cx="198" cy="198"/>
              </a:xfrm>
              <a:prstGeom prst="rect">
                <a:avLst/>
              </a:prstGeom>
              <a:solidFill>
                <a:srgbClr val="A094B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9355" y="7950"/>
                <a:ext cx="198" cy="198"/>
              </a:xfrm>
              <a:prstGeom prst="rect">
                <a:avLst/>
              </a:prstGeom>
              <a:solidFill>
                <a:srgbClr val="C7B5B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9355" y="8148"/>
                <a:ext cx="198" cy="198"/>
              </a:xfrm>
              <a:prstGeom prst="rect">
                <a:avLst/>
              </a:prstGeom>
              <a:solidFill>
                <a:srgbClr val="CDA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9355" y="8348"/>
                <a:ext cx="198" cy="198"/>
              </a:xfrm>
              <a:prstGeom prst="rect">
                <a:avLst/>
              </a:prstGeom>
              <a:solidFill>
                <a:srgbClr val="A094B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9355" y="8544"/>
                <a:ext cx="198" cy="198"/>
              </a:xfrm>
              <a:prstGeom prst="rect">
                <a:avLst/>
              </a:prstGeom>
              <a:solidFill>
                <a:srgbClr val="C7B5B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0262" y="8914"/>
              <a:ext cx="1474" cy="970"/>
              <a:chOff x="10262" y="8914"/>
              <a:chExt cx="1474" cy="970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10262" y="8914"/>
                <a:ext cx="1475" cy="971"/>
              </a:xfrm>
              <a:prstGeom prst="roundRect">
                <a:avLst>
                  <a:gd name="adj" fmla="val 7723"/>
                </a:avLst>
              </a:prstGeom>
              <a:solidFill>
                <a:srgbClr val="F2F2F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10352" y="8991"/>
                <a:ext cx="204" cy="204"/>
              </a:xfrm>
              <a:prstGeom prst="ellipse">
                <a:avLst/>
              </a:prstGeom>
              <a:noFill/>
              <a:ln>
                <a:solidFill>
                  <a:srgbClr val="5F92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0352" y="9297"/>
                <a:ext cx="204" cy="204"/>
              </a:xfrm>
              <a:prstGeom prst="ellipse">
                <a:avLst/>
              </a:prstGeom>
              <a:noFill/>
              <a:ln>
                <a:solidFill>
                  <a:srgbClr val="5F92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0352" y="9596"/>
                <a:ext cx="204" cy="204"/>
              </a:xfrm>
              <a:prstGeom prst="ellipse">
                <a:avLst/>
              </a:prstGeom>
              <a:noFill/>
              <a:ln>
                <a:solidFill>
                  <a:srgbClr val="5F92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0897" y="8991"/>
                <a:ext cx="204" cy="204"/>
              </a:xfrm>
              <a:prstGeom prst="ellipse">
                <a:avLst/>
              </a:prstGeom>
              <a:noFill/>
              <a:ln>
                <a:solidFill>
                  <a:srgbClr val="AA9FC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10897" y="9297"/>
                <a:ext cx="204" cy="204"/>
              </a:xfrm>
              <a:prstGeom prst="ellipse">
                <a:avLst/>
              </a:prstGeom>
              <a:noFill/>
              <a:ln>
                <a:solidFill>
                  <a:srgbClr val="AA9FC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10897" y="9596"/>
                <a:ext cx="204" cy="204"/>
              </a:xfrm>
              <a:prstGeom prst="ellipse">
                <a:avLst/>
              </a:prstGeom>
              <a:noFill/>
              <a:ln>
                <a:solidFill>
                  <a:srgbClr val="AA9FC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1444" y="8991"/>
                <a:ext cx="204" cy="204"/>
              </a:xfrm>
              <a:prstGeom prst="ellipse">
                <a:avLst/>
              </a:prstGeom>
              <a:noFill/>
              <a:ln>
                <a:solidFill>
                  <a:srgbClr val="D4B8A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1444" y="9297"/>
                <a:ext cx="204" cy="204"/>
              </a:xfrm>
              <a:prstGeom prst="ellipse">
                <a:avLst/>
              </a:prstGeom>
              <a:noFill/>
              <a:ln>
                <a:solidFill>
                  <a:srgbClr val="D4B8A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11444" y="9596"/>
                <a:ext cx="204" cy="204"/>
              </a:xfrm>
              <a:prstGeom prst="ellipse">
                <a:avLst/>
              </a:prstGeom>
              <a:noFill/>
              <a:ln>
                <a:solidFill>
                  <a:srgbClr val="D4B8A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75" name="直接箭头连接符 74"/>
              <p:cNvCxnSpPr/>
              <p:nvPr/>
            </p:nvCxnSpPr>
            <p:spPr>
              <a:xfrm rot="5400000" flipV="1">
                <a:off x="10727" y="9287"/>
                <a:ext cx="0" cy="2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/>
              <p:cNvCxnSpPr/>
              <p:nvPr/>
            </p:nvCxnSpPr>
            <p:spPr>
              <a:xfrm rot="5400000" flipV="1">
                <a:off x="11271" y="9287"/>
                <a:ext cx="0" cy="20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93" name="组合 92"/>
            <p:cNvGrpSpPr/>
            <p:nvPr/>
          </p:nvGrpSpPr>
          <p:grpSpPr>
            <a:xfrm>
              <a:off x="10262" y="7745"/>
              <a:ext cx="1474" cy="970"/>
              <a:chOff x="10262" y="7624"/>
              <a:chExt cx="1474" cy="970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10262" y="7624"/>
                <a:ext cx="1475" cy="971"/>
              </a:xfrm>
              <a:prstGeom prst="roundRect">
                <a:avLst>
                  <a:gd name="adj" fmla="val 7723"/>
                </a:avLst>
              </a:prstGeom>
              <a:solidFill>
                <a:srgbClr val="F2F2F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10352" y="8235"/>
                <a:ext cx="204" cy="2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10625" y="8235"/>
                <a:ext cx="204" cy="2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10897" y="8235"/>
                <a:ext cx="204" cy="2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83" name="曲线连接符 82"/>
              <p:cNvCxnSpPr>
                <a:stCxn id="82" idx="0"/>
                <a:endCxn id="78" idx="0"/>
              </p:cNvCxnSpPr>
              <p:nvPr/>
            </p:nvCxnSpPr>
            <p:spPr>
              <a:xfrm rot="16200000" flipH="1" flipV="1">
                <a:off x="11000" y="7689"/>
                <a:ext cx="5" cy="1092"/>
              </a:xfrm>
              <a:prstGeom prst="curvedConnector3">
                <a:avLst>
                  <a:gd name="adj1" fmla="val -10490000"/>
                </a:avLst>
              </a:prstGeom>
              <a:ln w="9525">
                <a:solidFill>
                  <a:srgbClr val="D4B8AD"/>
                </a:solidFill>
                <a:tailEnd type="triangle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5" name="曲线连接符 84"/>
              <p:cNvCxnSpPr>
                <a:stCxn id="82" idx="0"/>
                <a:endCxn id="79" idx="0"/>
              </p:cNvCxnSpPr>
              <p:nvPr/>
            </p:nvCxnSpPr>
            <p:spPr>
              <a:xfrm rot="16200000" flipH="1" flipV="1">
                <a:off x="11136" y="7826"/>
                <a:ext cx="5" cy="819"/>
              </a:xfrm>
              <a:prstGeom prst="curvedConnector3">
                <a:avLst>
                  <a:gd name="adj1" fmla="val -7460000"/>
                </a:avLst>
              </a:prstGeom>
              <a:ln w="9525">
                <a:solidFill>
                  <a:srgbClr val="D4B8AD"/>
                </a:solidFill>
                <a:tailEnd type="triangle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6" name="曲线连接符 85"/>
              <p:cNvCxnSpPr/>
              <p:nvPr/>
            </p:nvCxnSpPr>
            <p:spPr>
              <a:xfrm rot="16200000" flipH="1" flipV="1">
                <a:off x="11273" y="7967"/>
                <a:ext cx="5" cy="547"/>
              </a:xfrm>
              <a:prstGeom prst="curvedConnector3">
                <a:avLst>
                  <a:gd name="adj1" fmla="val -5480000"/>
                </a:avLst>
              </a:prstGeom>
              <a:ln w="9525">
                <a:solidFill>
                  <a:srgbClr val="D4B8AD"/>
                </a:solidFill>
                <a:tailEnd type="triangle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7" name="曲线连接符 86"/>
              <p:cNvCxnSpPr/>
              <p:nvPr/>
            </p:nvCxnSpPr>
            <p:spPr>
              <a:xfrm rot="16200000" flipH="1" flipV="1">
                <a:off x="11408" y="8098"/>
                <a:ext cx="5" cy="275"/>
              </a:xfrm>
              <a:prstGeom prst="curvedConnector3">
                <a:avLst>
                  <a:gd name="adj1" fmla="val -3200000"/>
                </a:avLst>
              </a:prstGeom>
              <a:ln w="9525">
                <a:solidFill>
                  <a:srgbClr val="D4B8AD"/>
                </a:solidFill>
                <a:tailEnd type="triangle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82" name="椭圆 81"/>
              <p:cNvSpPr/>
              <p:nvPr/>
            </p:nvSpPr>
            <p:spPr>
              <a:xfrm>
                <a:off x="11444" y="8235"/>
                <a:ext cx="204" cy="204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88" name="曲线连接符 87"/>
              <p:cNvCxnSpPr>
                <a:stCxn id="81" idx="0"/>
                <a:endCxn id="78" idx="0"/>
              </p:cNvCxnSpPr>
              <p:nvPr/>
            </p:nvCxnSpPr>
            <p:spPr>
              <a:xfrm rot="16200000" flipH="1" flipV="1">
                <a:off x="10862" y="7827"/>
                <a:ext cx="5" cy="817"/>
              </a:xfrm>
              <a:prstGeom prst="curvedConnector3">
                <a:avLst>
                  <a:gd name="adj1" fmla="val -7460000"/>
                </a:avLst>
              </a:prstGeom>
              <a:ln w="9525">
                <a:solidFill>
                  <a:srgbClr val="AA9FC1"/>
                </a:solidFill>
                <a:tailEnd type="triangle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89" name="曲线连接符 88"/>
              <p:cNvCxnSpPr>
                <a:stCxn id="81" idx="0"/>
                <a:endCxn id="79" idx="0"/>
              </p:cNvCxnSpPr>
              <p:nvPr/>
            </p:nvCxnSpPr>
            <p:spPr>
              <a:xfrm rot="16200000" flipH="1" flipV="1">
                <a:off x="10999" y="7963"/>
                <a:ext cx="5" cy="544"/>
              </a:xfrm>
              <a:prstGeom prst="curvedConnector3">
                <a:avLst>
                  <a:gd name="adj1" fmla="val -5510000"/>
                </a:avLst>
              </a:prstGeom>
              <a:ln w="9525">
                <a:solidFill>
                  <a:srgbClr val="AA9FC1"/>
                </a:solidFill>
                <a:tailEnd type="triangle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0" name="曲线连接符 89"/>
              <p:cNvCxnSpPr>
                <a:stCxn id="81" idx="0"/>
                <a:endCxn id="80" idx="0"/>
              </p:cNvCxnSpPr>
              <p:nvPr/>
            </p:nvCxnSpPr>
            <p:spPr>
              <a:xfrm rot="16200000" flipH="1" flipV="1">
                <a:off x="11135" y="8099"/>
                <a:ext cx="5" cy="272"/>
              </a:xfrm>
              <a:prstGeom prst="curvedConnector3">
                <a:avLst>
                  <a:gd name="adj1" fmla="val -3410000"/>
                </a:avLst>
              </a:prstGeom>
              <a:ln w="9525">
                <a:solidFill>
                  <a:srgbClr val="AA9FC1"/>
                </a:solidFill>
                <a:tailEnd type="triangle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81" name="椭圆 80"/>
              <p:cNvSpPr/>
              <p:nvPr/>
            </p:nvSpPr>
            <p:spPr>
              <a:xfrm>
                <a:off x="11169" y="8235"/>
                <a:ext cx="204" cy="2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91" name="曲线连接符 90"/>
              <p:cNvCxnSpPr>
                <a:stCxn id="80" idx="0"/>
                <a:endCxn id="78" idx="0"/>
              </p:cNvCxnSpPr>
              <p:nvPr/>
            </p:nvCxnSpPr>
            <p:spPr>
              <a:xfrm rot="16200000" flipH="1" flipV="1">
                <a:off x="10726" y="7963"/>
                <a:ext cx="5" cy="545"/>
              </a:xfrm>
              <a:prstGeom prst="curvedConnector3">
                <a:avLst>
                  <a:gd name="adj1" fmla="val -5480000"/>
                </a:avLst>
              </a:prstGeom>
              <a:ln w="9525">
                <a:solidFill>
                  <a:srgbClr val="5F92D8"/>
                </a:solidFill>
                <a:tailEnd type="triangle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92" name="曲线连接符 91"/>
              <p:cNvCxnSpPr>
                <a:stCxn id="80" idx="0"/>
                <a:endCxn id="79" idx="0"/>
              </p:cNvCxnSpPr>
              <p:nvPr/>
            </p:nvCxnSpPr>
            <p:spPr>
              <a:xfrm rot="16200000" flipH="1" flipV="1">
                <a:off x="10863" y="8099"/>
                <a:ext cx="5" cy="272"/>
              </a:xfrm>
              <a:prstGeom prst="curvedConnector3">
                <a:avLst>
                  <a:gd name="adj1" fmla="val -3290000"/>
                </a:avLst>
              </a:prstGeom>
              <a:ln w="9525">
                <a:solidFill>
                  <a:srgbClr val="5F92D8"/>
                </a:solidFill>
                <a:tailEnd type="triangle" w="sm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97" name="组合 96"/>
            <p:cNvGrpSpPr/>
            <p:nvPr/>
          </p:nvGrpSpPr>
          <p:grpSpPr>
            <a:xfrm>
              <a:off x="12532" y="5578"/>
              <a:ext cx="198" cy="1584"/>
              <a:chOff x="9355" y="7158"/>
              <a:chExt cx="198" cy="1584"/>
            </a:xfrm>
          </p:grpSpPr>
          <p:sp>
            <p:nvSpPr>
              <p:cNvPr id="98" name="矩形 97"/>
              <p:cNvSpPr/>
              <p:nvPr/>
            </p:nvSpPr>
            <p:spPr>
              <a:xfrm>
                <a:off x="9355" y="7158"/>
                <a:ext cx="198" cy="198"/>
              </a:xfrm>
              <a:prstGeom prst="rect">
                <a:avLst/>
              </a:prstGeom>
              <a:solidFill>
                <a:srgbClr val="CDA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9355" y="7356"/>
                <a:ext cx="198" cy="198"/>
              </a:xfrm>
              <a:prstGeom prst="rect">
                <a:avLst/>
              </a:prstGeom>
              <a:solidFill>
                <a:srgbClr val="C7B5B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9355" y="7554"/>
                <a:ext cx="198" cy="198"/>
              </a:xfrm>
              <a:prstGeom prst="rect">
                <a:avLst/>
              </a:prstGeom>
              <a:solidFill>
                <a:srgbClr val="CDA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9355" y="7752"/>
                <a:ext cx="198" cy="198"/>
              </a:xfrm>
              <a:prstGeom prst="rect">
                <a:avLst/>
              </a:prstGeom>
              <a:solidFill>
                <a:srgbClr val="A094B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9355" y="7950"/>
                <a:ext cx="198" cy="198"/>
              </a:xfrm>
              <a:prstGeom prst="rect">
                <a:avLst/>
              </a:prstGeom>
              <a:solidFill>
                <a:srgbClr val="C7B5B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9355" y="8148"/>
                <a:ext cx="198" cy="198"/>
              </a:xfrm>
              <a:prstGeom prst="rect">
                <a:avLst/>
              </a:prstGeom>
              <a:solidFill>
                <a:srgbClr val="CDA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9355" y="8348"/>
                <a:ext cx="198" cy="198"/>
              </a:xfrm>
              <a:prstGeom prst="rect">
                <a:avLst/>
              </a:prstGeom>
              <a:solidFill>
                <a:srgbClr val="A094B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9355" y="8544"/>
                <a:ext cx="198" cy="198"/>
              </a:xfrm>
              <a:prstGeom prst="rect">
                <a:avLst/>
              </a:prstGeom>
              <a:solidFill>
                <a:srgbClr val="C7B5B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12870" y="6019"/>
              <a:ext cx="113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000"/>
                <a:t>img</a:t>
              </a:r>
              <a:endParaRPr lang="en-US" altLang="zh-CN" sz="1000"/>
            </a:p>
            <a:p>
              <a:pPr algn="l"/>
              <a:r>
                <a:rPr lang="en-US" altLang="zh-CN" sz="1000"/>
                <a:t>encoder</a:t>
              </a:r>
              <a:endParaRPr lang="en-US" altLang="zh-CN" sz="1000"/>
            </a:p>
          </p:txBody>
        </p:sp>
        <p:cxnSp>
          <p:nvCxnSpPr>
            <p:cNvPr id="107" name="直接箭头连接符 106"/>
            <p:cNvCxnSpPr/>
            <p:nvPr/>
          </p:nvCxnSpPr>
          <p:spPr>
            <a:xfrm rot="5400000" flipV="1">
              <a:off x="11003" y="5009"/>
              <a:ext cx="0" cy="272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8" name="文本框 107"/>
            <p:cNvSpPr txBox="1"/>
            <p:nvPr/>
          </p:nvSpPr>
          <p:spPr>
            <a:xfrm>
              <a:off x="10098" y="5936"/>
              <a:ext cx="200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CLIP objective</a:t>
              </a:r>
              <a:endParaRPr lang="en-US" altLang="zh-CN" sz="1200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10602" y="9836"/>
              <a:ext cx="78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prior</a:t>
              </a:r>
              <a:endParaRPr lang="en-US" altLang="zh-CN" sz="1200"/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12870" y="9836"/>
              <a:ext cx="130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decoder</a:t>
              </a:r>
              <a:endParaRPr lang="en-US" altLang="zh-CN" sz="1200"/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12870" y="8166"/>
              <a:ext cx="204" cy="1323"/>
              <a:chOff x="12983" y="8178"/>
              <a:chExt cx="204" cy="1323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12983" y="8178"/>
                <a:ext cx="204" cy="204"/>
              </a:xfrm>
              <a:prstGeom prst="ellipse">
                <a:avLst/>
              </a:prstGeom>
              <a:noFill/>
              <a:ln>
                <a:solidFill>
                  <a:srgbClr val="5F92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12983" y="8462"/>
                <a:ext cx="204" cy="204"/>
              </a:xfrm>
              <a:prstGeom prst="ellipse">
                <a:avLst/>
              </a:prstGeom>
              <a:noFill/>
              <a:ln>
                <a:solidFill>
                  <a:srgbClr val="5F92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12983" y="8742"/>
                <a:ext cx="204" cy="204"/>
              </a:xfrm>
              <a:prstGeom prst="ellipse">
                <a:avLst/>
              </a:prstGeom>
              <a:noFill/>
              <a:ln>
                <a:solidFill>
                  <a:srgbClr val="5F92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12983" y="9029"/>
                <a:ext cx="204" cy="204"/>
              </a:xfrm>
              <a:prstGeom prst="ellipse">
                <a:avLst/>
              </a:prstGeom>
              <a:noFill/>
              <a:ln>
                <a:solidFill>
                  <a:srgbClr val="5F92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12983" y="9297"/>
                <a:ext cx="204" cy="204"/>
              </a:xfrm>
              <a:prstGeom prst="ellipse">
                <a:avLst/>
              </a:prstGeom>
              <a:noFill/>
              <a:ln>
                <a:solidFill>
                  <a:srgbClr val="5F92D8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368" y="8166"/>
              <a:ext cx="204" cy="1323"/>
              <a:chOff x="12983" y="8178"/>
              <a:chExt cx="204" cy="1323"/>
            </a:xfrm>
          </p:grpSpPr>
          <p:sp>
            <p:nvSpPr>
              <p:cNvPr id="121" name="椭圆 120"/>
              <p:cNvSpPr/>
              <p:nvPr/>
            </p:nvSpPr>
            <p:spPr>
              <a:xfrm>
                <a:off x="12983" y="8178"/>
                <a:ext cx="204" cy="204"/>
              </a:xfrm>
              <a:prstGeom prst="ellipse">
                <a:avLst/>
              </a:prstGeom>
              <a:noFill/>
              <a:ln>
                <a:solidFill>
                  <a:srgbClr val="AA9FC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2983" y="8462"/>
                <a:ext cx="204" cy="204"/>
              </a:xfrm>
              <a:prstGeom prst="ellipse">
                <a:avLst/>
              </a:prstGeom>
              <a:noFill/>
              <a:ln>
                <a:solidFill>
                  <a:srgbClr val="AA9FC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12983" y="8742"/>
                <a:ext cx="204" cy="204"/>
              </a:xfrm>
              <a:prstGeom prst="ellipse">
                <a:avLst/>
              </a:prstGeom>
              <a:noFill/>
              <a:ln>
                <a:solidFill>
                  <a:srgbClr val="AA9FC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12983" y="9029"/>
                <a:ext cx="204" cy="204"/>
              </a:xfrm>
              <a:prstGeom prst="ellipse">
                <a:avLst/>
              </a:prstGeom>
              <a:noFill/>
              <a:ln>
                <a:solidFill>
                  <a:srgbClr val="AA9FC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12983" y="9297"/>
                <a:ext cx="204" cy="204"/>
              </a:xfrm>
              <a:prstGeom prst="ellipse">
                <a:avLst/>
              </a:prstGeom>
              <a:noFill/>
              <a:ln>
                <a:solidFill>
                  <a:srgbClr val="AA9FC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13857" y="8166"/>
              <a:ext cx="204" cy="1323"/>
              <a:chOff x="12983" y="8178"/>
              <a:chExt cx="204" cy="1323"/>
            </a:xfrm>
          </p:grpSpPr>
          <p:sp>
            <p:nvSpPr>
              <p:cNvPr id="127" name="椭圆 126"/>
              <p:cNvSpPr/>
              <p:nvPr/>
            </p:nvSpPr>
            <p:spPr>
              <a:xfrm>
                <a:off x="12983" y="8178"/>
                <a:ext cx="204" cy="204"/>
              </a:xfrm>
              <a:prstGeom prst="ellipse">
                <a:avLst/>
              </a:prstGeom>
              <a:noFill/>
              <a:ln>
                <a:solidFill>
                  <a:srgbClr val="D4B8A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2983" y="8462"/>
                <a:ext cx="204" cy="204"/>
              </a:xfrm>
              <a:prstGeom prst="ellipse">
                <a:avLst/>
              </a:prstGeom>
              <a:noFill/>
              <a:ln>
                <a:solidFill>
                  <a:srgbClr val="D4B8A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12983" y="8742"/>
                <a:ext cx="204" cy="204"/>
              </a:xfrm>
              <a:prstGeom prst="ellipse">
                <a:avLst/>
              </a:prstGeom>
              <a:noFill/>
              <a:ln>
                <a:solidFill>
                  <a:srgbClr val="D4B8A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12983" y="9029"/>
                <a:ext cx="204" cy="204"/>
              </a:xfrm>
              <a:prstGeom prst="ellipse">
                <a:avLst/>
              </a:prstGeom>
              <a:noFill/>
              <a:ln>
                <a:solidFill>
                  <a:srgbClr val="D4B8A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12983" y="9297"/>
                <a:ext cx="204" cy="204"/>
              </a:xfrm>
              <a:prstGeom prst="ellipse">
                <a:avLst/>
              </a:prstGeom>
              <a:noFill/>
              <a:ln>
                <a:solidFill>
                  <a:srgbClr val="D4B8AD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132" name="直接箭头连接符 131"/>
            <p:cNvCxnSpPr/>
            <p:nvPr/>
          </p:nvCxnSpPr>
          <p:spPr>
            <a:xfrm rot="5400000" flipV="1">
              <a:off x="13220" y="8730"/>
              <a:ext cx="0" cy="2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/>
            <p:nvPr/>
          </p:nvCxnSpPr>
          <p:spPr>
            <a:xfrm rot="5400000" flipV="1">
              <a:off x="13725" y="8730"/>
              <a:ext cx="0" cy="2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90" name="文本框 289"/>
          <p:cNvSpPr txBox="1"/>
          <p:nvPr/>
        </p:nvSpPr>
        <p:spPr>
          <a:xfrm>
            <a:off x="49530" y="24206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64408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Latent Diffusion Model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(LDMs)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908685"/>
            <a:ext cx="6095365" cy="3171825"/>
          </a:xfrm>
          <a:prstGeom prst="rect">
            <a:avLst/>
          </a:prstGeom>
        </p:spPr>
      </p:pic>
      <p:grpSp>
        <p:nvGrpSpPr>
          <p:cNvPr id="115" name="组合 114"/>
          <p:cNvGrpSpPr/>
          <p:nvPr/>
        </p:nvGrpSpPr>
        <p:grpSpPr>
          <a:xfrm>
            <a:off x="2408555" y="4437380"/>
            <a:ext cx="6021705" cy="2804795"/>
            <a:chOff x="3793" y="6988"/>
            <a:chExt cx="9483" cy="4417"/>
          </a:xfrm>
        </p:grpSpPr>
        <p:grpSp>
          <p:nvGrpSpPr>
            <p:cNvPr id="129" name="组合 128"/>
            <p:cNvGrpSpPr/>
            <p:nvPr/>
          </p:nvGrpSpPr>
          <p:grpSpPr>
            <a:xfrm>
              <a:off x="3793" y="6988"/>
              <a:ext cx="9483" cy="4417"/>
              <a:chOff x="3793" y="6988"/>
              <a:chExt cx="9483" cy="4417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3793" y="6988"/>
                <a:ext cx="9483" cy="4417"/>
                <a:chOff x="3793" y="6988"/>
                <a:chExt cx="9483" cy="4417"/>
              </a:xfrm>
            </p:grpSpPr>
            <p:grpSp>
              <p:nvGrpSpPr>
                <p:cNvPr id="106" name="组合 105"/>
                <p:cNvGrpSpPr/>
                <p:nvPr/>
              </p:nvGrpSpPr>
              <p:grpSpPr>
                <a:xfrm>
                  <a:off x="3793" y="6988"/>
                  <a:ext cx="9483" cy="4417"/>
                  <a:chOff x="3793" y="6988"/>
                  <a:chExt cx="9483" cy="4417"/>
                </a:xfrm>
              </p:grpSpPr>
              <p:grpSp>
                <p:nvGrpSpPr>
                  <p:cNvPr id="92" name="组合 91"/>
                  <p:cNvGrpSpPr/>
                  <p:nvPr/>
                </p:nvGrpSpPr>
                <p:grpSpPr>
                  <a:xfrm>
                    <a:off x="3793" y="6988"/>
                    <a:ext cx="9483" cy="4417"/>
                    <a:chOff x="3793" y="6988"/>
                    <a:chExt cx="9483" cy="4417"/>
                  </a:xfrm>
                </p:grpSpPr>
                <p:grpSp>
                  <p:nvGrpSpPr>
                    <p:cNvPr id="80" name="组合 79"/>
                    <p:cNvGrpSpPr/>
                    <p:nvPr/>
                  </p:nvGrpSpPr>
                  <p:grpSpPr>
                    <a:xfrm>
                      <a:off x="3793" y="6988"/>
                      <a:ext cx="9267" cy="4417"/>
                      <a:chOff x="3793" y="6988"/>
                      <a:chExt cx="9267" cy="4417"/>
                    </a:xfrm>
                  </p:grpSpPr>
                  <p:grpSp>
                    <p:nvGrpSpPr>
                      <p:cNvPr id="68" name="组合 67"/>
                      <p:cNvGrpSpPr/>
                      <p:nvPr/>
                    </p:nvGrpSpPr>
                    <p:grpSpPr>
                      <a:xfrm>
                        <a:off x="3912" y="6988"/>
                        <a:ext cx="9148" cy="4417"/>
                        <a:chOff x="3912" y="6988"/>
                        <a:chExt cx="9148" cy="4417"/>
                      </a:xfrm>
                    </p:grpSpPr>
                    <p:grpSp>
                      <p:nvGrpSpPr>
                        <p:cNvPr id="62" name="组合 61"/>
                        <p:cNvGrpSpPr/>
                        <p:nvPr/>
                      </p:nvGrpSpPr>
                      <p:grpSpPr>
                        <a:xfrm>
                          <a:off x="3912" y="6988"/>
                          <a:ext cx="9148" cy="4417"/>
                          <a:chOff x="3912" y="6988"/>
                          <a:chExt cx="9148" cy="4417"/>
                        </a:xfrm>
                      </p:grpSpPr>
                      <p:grpSp>
                        <p:nvGrpSpPr>
                          <p:cNvPr id="42" name="组合 41"/>
                          <p:cNvGrpSpPr/>
                          <p:nvPr/>
                        </p:nvGrpSpPr>
                        <p:grpSpPr>
                          <a:xfrm>
                            <a:off x="3912" y="7096"/>
                            <a:ext cx="9148" cy="4309"/>
                            <a:chOff x="3912" y="7096"/>
                            <a:chExt cx="9148" cy="4309"/>
                          </a:xfrm>
                        </p:grpSpPr>
                        <p:sp>
                          <p:nvSpPr>
                            <p:cNvPr id="33" name="圆角矩形 32"/>
                            <p:cNvSpPr/>
                            <p:nvPr/>
                          </p:nvSpPr>
                          <p:spPr>
                            <a:xfrm>
                              <a:off x="6036" y="10275"/>
                              <a:ext cx="5705" cy="455"/>
                            </a:xfrm>
                            <a:prstGeom prst="roundRect">
                              <a:avLst>
                                <a:gd name="adj" fmla="val 28011"/>
                              </a:avLst>
                            </a:prstGeom>
                            <a:noFill/>
                            <a:ln w="15875">
                              <a:solidFill>
                                <a:schemeClr val="tx1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</a:extLst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37" name="矩形 36"/>
                            <p:cNvSpPr/>
                            <p:nvPr/>
                          </p:nvSpPr>
                          <p:spPr>
                            <a:xfrm>
                              <a:off x="11056" y="10158"/>
                              <a:ext cx="684" cy="466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grpSp>
                          <p:nvGrpSpPr>
                            <p:cNvPr id="28" name="组合 27"/>
                            <p:cNvGrpSpPr/>
                            <p:nvPr/>
                          </p:nvGrpSpPr>
                          <p:grpSpPr>
                            <a:xfrm>
                              <a:off x="3912" y="7096"/>
                              <a:ext cx="9148" cy="4309"/>
                              <a:chOff x="3912" y="7096"/>
                              <a:chExt cx="9148" cy="4309"/>
                            </a:xfrm>
                          </p:grpSpPr>
                          <p:grpSp>
                            <p:nvGrpSpPr>
                              <p:cNvPr id="22" name="组合 21"/>
                              <p:cNvGrpSpPr/>
                              <p:nvPr/>
                            </p:nvGrpSpPr>
                            <p:grpSpPr>
                              <a:xfrm>
                                <a:off x="3912" y="7096"/>
                                <a:ext cx="9148" cy="4309"/>
                                <a:chOff x="3912" y="7096"/>
                                <a:chExt cx="9148" cy="4309"/>
                              </a:xfrm>
                            </p:grpSpPr>
                            <p:sp>
                              <p:nvSpPr>
                                <p:cNvPr id="10" name="圆角矩形 9"/>
                                <p:cNvSpPr/>
                                <p:nvPr/>
                              </p:nvSpPr>
                              <p:spPr>
                                <a:xfrm>
                                  <a:off x="5432" y="7096"/>
                                  <a:ext cx="5990" cy="3529"/>
                                </a:xfrm>
                                <a:prstGeom prst="roundRect">
                                  <a:avLst>
                                    <a:gd name="adj" fmla="val 6687"/>
                                  </a:avLst>
                                </a:prstGeom>
                                <a:solidFill>
                                  <a:srgbClr val="D5E8D4"/>
                                </a:solidFill>
                                <a:ln w="15875">
                                  <a:solidFill>
                                    <a:srgbClr val="82B365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lumMod val="7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rgbClr val="FFFFFF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/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8" name="圆角矩形 17"/>
                                <p:cNvSpPr/>
                                <p:nvPr/>
                              </p:nvSpPr>
                              <p:spPr>
                                <a:xfrm>
                                  <a:off x="10975" y="7250"/>
                                  <a:ext cx="226" cy="943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557856"/>
                                </a:solidFill>
                                <a:ln>
                                  <a:solidFill>
                                    <a:srgbClr val="80B266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lumMod val="7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rgbClr val="FFFFFF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/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1" name="圆角矩形 10"/>
                                <p:cNvSpPr/>
                                <p:nvPr/>
                              </p:nvSpPr>
                              <p:spPr>
                                <a:xfrm>
                                  <a:off x="11554" y="7096"/>
                                  <a:ext cx="1506" cy="4309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F5F5F5"/>
                                </a:solidFill>
                                <a:ln w="15875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lumMod val="7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rgbClr val="FFFFFF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/>
                                  <a:endParaRPr lang="zh-CN" altLang="en-US"/>
                                </a:p>
                              </p:txBody>
                            </p:sp>
                            <p:grpSp>
                              <p:nvGrpSpPr>
                                <p:cNvPr id="9" name="组合 8"/>
                                <p:cNvGrpSpPr/>
                                <p:nvPr/>
                              </p:nvGrpSpPr>
                              <p:grpSpPr>
                                <a:xfrm>
                                  <a:off x="3912" y="7101"/>
                                  <a:ext cx="1388" cy="3374"/>
                                  <a:chOff x="1190" y="1885"/>
                                  <a:chExt cx="1388" cy="3374"/>
                                </a:xfrm>
                              </p:grpSpPr>
                              <p:sp>
                                <p:nvSpPr>
                                  <p:cNvPr id="2" name="圆角矩形 1"/>
                                  <p:cNvSpPr/>
                                  <p:nvPr/>
                                </p:nvSpPr>
                                <p:spPr>
                                  <a:xfrm>
                                    <a:off x="1190" y="1885"/>
                                    <a:ext cx="1388" cy="3374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rgbClr val="F8CECC"/>
                                  </a:solidFill>
                                  <a:ln w="15875">
                                    <a:solidFill>
                                      <a:srgbClr val="BC5C58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/>
                                    <a:endParaRPr lang="zh-CN" altLang="en-US"/>
                                  </a:p>
                                </p:txBody>
                              </p:sp>
                              <p:sp>
                                <p:nvSpPr>
                                  <p:cNvPr id="5" name="圆角矩形 4"/>
                                  <p:cNvSpPr/>
                                  <p:nvPr/>
                                </p:nvSpPr>
                                <p:spPr>
                                  <a:xfrm>
                                    <a:off x="1258" y="2247"/>
                                    <a:ext cx="482" cy="482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rgbClr val="E1D5E7"/>
                                  </a:solidFill>
                                  <a:ln>
                                    <a:solidFill>
                                      <a:srgbClr val="916EA3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/>
                                    <a:endParaRPr lang="zh-CN" altLang="en-US"/>
                                  </a:p>
                                </p:txBody>
                              </p:sp>
                              <p:sp>
                                <p:nvSpPr>
                                  <p:cNvPr id="6" name="圆角矩形 5"/>
                                  <p:cNvSpPr/>
                                  <p:nvPr/>
                                </p:nvSpPr>
                                <p:spPr>
                                  <a:xfrm>
                                    <a:off x="1258" y="3947"/>
                                    <a:ext cx="482" cy="482"/>
                                  </a:xfrm>
                                  <a:prstGeom prst="roundRect">
                                    <a:avLst/>
                                  </a:prstGeom>
                                  <a:solidFill>
                                    <a:srgbClr val="E1D5E7"/>
                                  </a:solidFill>
                                  <a:ln>
                                    <a:solidFill>
                                      <a:srgbClr val="916EA3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lumMod val="75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rgbClr val="FFFFFF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p>
                                    <a:pPr algn="ctr"/>
                                    <a:endParaRPr lang="zh-CN" altLang="en-U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9" name="圆角矩形 18"/>
                                <p:cNvSpPr/>
                                <p:nvPr/>
                              </p:nvSpPr>
                              <p:spPr>
                                <a:xfrm>
                                  <a:off x="10975" y="8951"/>
                                  <a:ext cx="226" cy="943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557856"/>
                                </a:solidFill>
                                <a:ln>
                                  <a:solidFill>
                                    <a:srgbClr val="80B266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lumMod val="7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rgbClr val="FFFFFF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/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12" name="圆角矩形 11"/>
                                <p:cNvSpPr/>
                                <p:nvPr/>
                              </p:nvSpPr>
                              <p:spPr>
                                <a:xfrm>
                                  <a:off x="6633" y="8094"/>
                                  <a:ext cx="4250" cy="2455"/>
                                </a:xfrm>
                                <a:prstGeom prst="roundRect">
                                  <a:avLst>
                                    <a:gd name="adj" fmla="val 8609"/>
                                  </a:avLst>
                                </a:prstGeom>
                                <a:solidFill>
                                  <a:srgbClr val="D5E8D4"/>
                                </a:solidFill>
                                <a:ln w="15875">
                                  <a:solidFill>
                                    <a:srgbClr val="7DB060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lumMod val="7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rgbClr val="FFFFFF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/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20" name="梯形 19"/>
                                <p:cNvSpPr/>
                                <p:nvPr/>
                              </p:nvSpPr>
                              <p:spPr>
                                <a:xfrm rot="5400000">
                                  <a:off x="6739" y="8532"/>
                                  <a:ext cx="1688" cy="1782"/>
                                </a:xfrm>
                                <a:prstGeom prst="trapezoid">
                                  <a:avLst>
                                    <a:gd name="adj" fmla="val 27251"/>
                                  </a:avLst>
                                </a:prstGeom>
                                <a:solidFill>
                                  <a:srgbClr val="DAE8FC"/>
                                </a:solidFill>
                                <a:ln>
                                  <a:solidFill>
                                    <a:srgbClr val="648ABE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lumMod val="7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rgbClr val="FFFFFF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/>
                                  <a:endParaRPr lang="zh-CN" altLang="en-US"/>
                                </a:p>
                              </p:txBody>
                            </p:sp>
                            <p:sp>
                              <p:nvSpPr>
                                <p:cNvPr id="21" name="梯形 20"/>
                                <p:cNvSpPr/>
                                <p:nvPr/>
                              </p:nvSpPr>
                              <p:spPr>
                                <a:xfrm rot="16200000">
                                  <a:off x="8662" y="8528"/>
                                  <a:ext cx="1688" cy="1782"/>
                                </a:xfrm>
                                <a:prstGeom prst="trapezoid">
                                  <a:avLst>
                                    <a:gd name="adj" fmla="val 27251"/>
                                  </a:avLst>
                                </a:prstGeom>
                                <a:solidFill>
                                  <a:srgbClr val="DAE8FC"/>
                                </a:solidFill>
                                <a:ln>
                                  <a:solidFill>
                                    <a:srgbClr val="648ABE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lumMod val="75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rgbClr val="FFFFFF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p>
                                  <a:pPr algn="ctr"/>
                                  <a:endParaRPr lang="zh-CN" altLang="en-US"/>
                                </a:p>
                              </p:txBody>
                            </p:sp>
                          </p:grpSp>
                          <p:sp>
                            <p:nvSpPr>
                              <p:cNvPr id="23" name="圆角矩形 22"/>
                              <p:cNvSpPr/>
                              <p:nvPr/>
                            </p:nvSpPr>
                            <p:spPr>
                              <a:xfrm>
                                <a:off x="11736" y="7527"/>
                                <a:ext cx="975" cy="567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8CECC"/>
                              </a:solidFill>
                              <a:ln>
                                <a:solidFill>
                                  <a:srgbClr val="B64F4B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lumMod val="7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24" name="圆角矩形 23"/>
                              <p:cNvSpPr/>
                              <p:nvPr/>
                            </p:nvSpPr>
                            <p:spPr>
                              <a:xfrm>
                                <a:off x="12445" y="7919"/>
                                <a:ext cx="476" cy="556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FFF2CC"/>
                              </a:solidFill>
                              <a:ln>
                                <a:solidFill>
                                  <a:srgbClr val="D6B759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lumMod val="7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25" name="圆角矩形 24"/>
                              <p:cNvSpPr/>
                              <p:nvPr/>
                            </p:nvSpPr>
                            <p:spPr>
                              <a:xfrm>
                                <a:off x="11740" y="8348"/>
                                <a:ext cx="1072" cy="680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A5E8A7"/>
                              </a:solidFill>
                              <a:ln>
                                <a:solidFill>
                                  <a:srgbClr val="7FB163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lumMod val="7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  <p:sp>
                            <p:nvSpPr>
                              <p:cNvPr id="26" name="圆角矩形 25"/>
                              <p:cNvSpPr/>
                              <p:nvPr/>
                            </p:nvSpPr>
                            <p:spPr>
                              <a:xfrm>
                                <a:off x="11927" y="8914"/>
                                <a:ext cx="811" cy="459"/>
                              </a:xfrm>
                              <a:prstGeom prst="roundRect">
                                <a:avLst/>
                              </a:prstGeom>
                              <a:solidFill>
                                <a:srgbClr val="A199A6"/>
                              </a:solidFill>
                              <a:ln>
                                <a:solidFill>
                                  <a:srgbClr val="9572A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lumMod val="7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/>
                                <a:endParaRPr lang="en-US" altLang="zh-CN" sz="700">
                                  <a:solidFill>
                                    <a:schemeClr val="tx1"/>
                                  </a:solidFill>
                                </a:endParaRPr>
                              </a:p>
                            </p:txBody>
                          </p:sp>
                          <p:sp>
                            <p:nvSpPr>
                              <p:cNvPr id="27" name="梯形 26"/>
                              <p:cNvSpPr/>
                              <p:nvPr/>
                            </p:nvSpPr>
                            <p:spPr>
                              <a:xfrm rot="16200000">
                                <a:off x="11197" y="10436"/>
                                <a:ext cx="1377" cy="513"/>
                              </a:xfrm>
                              <a:prstGeom prst="trapezoid">
                                <a:avLst>
                                  <a:gd name="adj" fmla="val 39573"/>
                                </a:avLst>
                              </a:prstGeom>
                              <a:solidFill>
                                <a:srgbClr val="DAE8FC"/>
                              </a:solidFill>
                              <a:ln>
                                <a:solidFill>
                                  <a:srgbClr val="648ABE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lumMod val="7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rgbClr val="FFFFFF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p>
                                <a:pPr algn="ctr"/>
                                <a:endParaRPr lang="zh-CN" altLang="en-US"/>
                              </a:p>
                            </p:txBody>
                          </p:sp>
                        </p:grpSp>
                        <p:sp>
                          <p:nvSpPr>
                            <p:cNvPr id="29" name="圆角矩形 28"/>
                            <p:cNvSpPr/>
                            <p:nvPr/>
                          </p:nvSpPr>
                          <p:spPr>
                            <a:xfrm>
                              <a:off x="6803" y="9029"/>
                              <a:ext cx="595" cy="794"/>
                            </a:xfrm>
                            <a:prstGeom prst="roundRect">
                              <a:avLst/>
                            </a:prstGeom>
                            <a:solidFill>
                              <a:srgbClr val="FFE6CC"/>
                            </a:solidFill>
                            <a:ln>
                              <a:solidFill>
                                <a:srgbClr val="D79B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30" name="圆角矩形 29"/>
                            <p:cNvSpPr/>
                            <p:nvPr/>
                          </p:nvSpPr>
                          <p:spPr>
                            <a:xfrm>
                              <a:off x="7594" y="9029"/>
                              <a:ext cx="595" cy="794"/>
                            </a:xfrm>
                            <a:prstGeom prst="roundRect">
                              <a:avLst/>
                            </a:prstGeom>
                            <a:solidFill>
                              <a:srgbClr val="FFE6CC"/>
                            </a:solidFill>
                            <a:ln>
                              <a:solidFill>
                                <a:srgbClr val="D79B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31" name="圆角矩形 30"/>
                            <p:cNvSpPr/>
                            <p:nvPr/>
                          </p:nvSpPr>
                          <p:spPr>
                            <a:xfrm>
                              <a:off x="8857" y="9029"/>
                              <a:ext cx="595" cy="794"/>
                            </a:xfrm>
                            <a:prstGeom prst="roundRect">
                              <a:avLst/>
                            </a:prstGeom>
                            <a:solidFill>
                              <a:srgbClr val="FFE6CC"/>
                            </a:solidFill>
                            <a:ln>
                              <a:solidFill>
                                <a:srgbClr val="D79B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sp>
                          <p:nvSpPr>
                            <p:cNvPr id="32" name="圆角矩形 31"/>
                            <p:cNvSpPr/>
                            <p:nvPr/>
                          </p:nvSpPr>
                          <p:spPr>
                            <a:xfrm>
                              <a:off x="9637" y="9029"/>
                              <a:ext cx="595" cy="794"/>
                            </a:xfrm>
                            <a:prstGeom prst="roundRect">
                              <a:avLst/>
                            </a:prstGeom>
                            <a:solidFill>
                              <a:srgbClr val="FFE6CC"/>
                            </a:solidFill>
                            <a:ln>
                              <a:solidFill>
                                <a:srgbClr val="D79B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lumMod val="7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p>
                              <a:pPr algn="ctr"/>
                              <a:endParaRPr lang="zh-CN" altLang="en-US"/>
                            </a:p>
                          </p:txBody>
                        </p:sp>
                        <p:cxnSp>
                          <p:nvCxnSpPr>
                            <p:cNvPr id="40" name="直接箭头连接符 39"/>
                            <p:cNvCxnSpPr/>
                            <p:nvPr/>
                          </p:nvCxnSpPr>
                          <p:spPr>
                            <a:xfrm rot="5400000" flipV="1">
                              <a:off x="11572" y="10673"/>
                              <a:ext cx="0" cy="113"/>
                            </a:xfrm>
                            <a:prstGeom prst="straightConnector1">
                              <a:avLst/>
                            </a:prstGeom>
                            <a:ln w="15875">
                              <a:solidFill>
                                <a:schemeClr val="tx1"/>
                              </a:solidFill>
                              <a:tailEnd type="none" w="lg" len="lg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34" name="直接箭头连接符 33"/>
                            <p:cNvCxnSpPr/>
                            <p:nvPr/>
                          </p:nvCxnSpPr>
                          <p:spPr>
                            <a:xfrm flipV="1">
                              <a:off x="6036" y="9654"/>
                              <a:ext cx="0" cy="958"/>
                            </a:xfrm>
                            <a:prstGeom prst="straightConnector1">
                              <a:avLst/>
                            </a:prstGeom>
                            <a:ln w="15875">
                              <a:solidFill>
                                <a:schemeClr val="tx1"/>
                              </a:solidFill>
                              <a:tailEnd type="stealth" w="lg" len="lg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rgbClr val="FFFFFF"/>
                            </a:fillRef>
                            <a:effectRef idx="0">
                              <a:srgbClr val="FFFFFF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56" name="直接箭头连接符 55"/>
                          <p:cNvCxnSpPr/>
                          <p:nvPr/>
                        </p:nvCxnSpPr>
                        <p:spPr>
                          <a:xfrm rot="16200000" flipV="1">
                            <a:off x="5570" y="8305"/>
                            <a:ext cx="0" cy="2228"/>
                          </a:xfrm>
                          <a:prstGeom prst="straightConnector1">
                            <a:avLst/>
                          </a:prstGeom>
                          <a:ln w="15875">
                            <a:solidFill>
                              <a:schemeClr val="tx1"/>
                            </a:solidFill>
                            <a:tailEnd type="stealth" w="lg" len="lg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直接箭头连接符 42"/>
                          <p:cNvCxnSpPr/>
                          <p:nvPr/>
                        </p:nvCxnSpPr>
                        <p:spPr>
                          <a:xfrm rot="5400000" flipV="1">
                            <a:off x="7719" y="4445"/>
                            <a:ext cx="0" cy="6491"/>
                          </a:xfrm>
                          <a:prstGeom prst="straightConnector1">
                            <a:avLst/>
                          </a:prstGeom>
                          <a:ln w="15875">
                            <a:solidFill>
                              <a:schemeClr val="tx1"/>
                            </a:solidFill>
                            <a:tailEnd type="stealth" w="lg" len="lg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4" name="圆角矩形 43"/>
                          <p:cNvSpPr/>
                          <p:nvPr/>
                        </p:nvSpPr>
                        <p:spPr>
                          <a:xfrm>
                            <a:off x="7249" y="7555"/>
                            <a:ext cx="2355" cy="272"/>
                          </a:xfrm>
                          <a:prstGeom prst="roundRect">
                            <a:avLst/>
                          </a:prstGeom>
                          <a:solidFill>
                            <a:srgbClr val="D5E8D4"/>
                          </a:solidFill>
                          <a:ln>
                            <a:solidFill>
                              <a:srgbClr val="88B76E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r>
                              <a:rPr lang="en-US" altLang="zh-CN" sz="1200">
                                <a:solidFill>
                                  <a:schemeClr val="tx1"/>
                                </a:solidFill>
                              </a:rPr>
                              <a:t>Diffusion Process</a:t>
                            </a:r>
                            <a:endParaRPr lang="en-US" altLang="zh-CN" sz="120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" name="圆角矩形 44"/>
                          <p:cNvSpPr/>
                          <p:nvPr/>
                        </p:nvSpPr>
                        <p:spPr>
                          <a:xfrm>
                            <a:off x="5499" y="7214"/>
                            <a:ext cx="226" cy="943"/>
                          </a:xfrm>
                          <a:prstGeom prst="roundRect">
                            <a:avLst/>
                          </a:prstGeom>
                          <a:solidFill>
                            <a:srgbClr val="557856"/>
                          </a:solidFill>
                          <a:ln>
                            <a:solidFill>
                              <a:srgbClr val="80B26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" name="梯形 46"/>
                          <p:cNvSpPr/>
                          <p:nvPr/>
                        </p:nvSpPr>
                        <p:spPr>
                          <a:xfrm rot="5400000">
                            <a:off x="4457" y="7434"/>
                            <a:ext cx="979" cy="482"/>
                          </a:xfrm>
                          <a:prstGeom prst="trapezoid">
                            <a:avLst>
                              <a:gd name="adj" fmla="val 30074"/>
                            </a:avLst>
                          </a:prstGeom>
                          <a:solidFill>
                            <a:srgbClr val="DAE8FC"/>
                          </a:solidFill>
                          <a:ln>
                            <a:solidFill>
                              <a:srgbClr val="648ABE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" name="文本框 47"/>
                          <p:cNvSpPr txBox="1"/>
                          <p:nvPr/>
                        </p:nvSpPr>
                        <p:spPr>
                          <a:xfrm>
                            <a:off x="7540" y="6988"/>
                            <a:ext cx="1979" cy="43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r>
                              <a:rPr lang="en-US" altLang="zh-CN" sz="1200" b="1"/>
                              <a:t>Latent Space</a:t>
                            </a:r>
                            <a:endParaRPr lang="en-US" altLang="zh-CN" sz="1200" b="1"/>
                          </a:p>
                        </p:txBody>
                      </p:sp>
                      <p:sp>
                        <p:nvSpPr>
                          <p:cNvPr id="50" name="文本框 49"/>
                          <p:cNvSpPr txBox="1"/>
                          <p:nvPr/>
                        </p:nvSpPr>
                        <p:spPr>
                          <a:xfrm>
                            <a:off x="4670" y="7205"/>
                            <a:ext cx="762" cy="8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 anchor="t">
                            <a:noAutofit/>
                          </a:bodyPr>
                          <a:p>
                            <a:r>
                              <a:rPr lang="zh-CN" altLang="en-US" sz="2800" i="1">
                                <a:latin typeface="Times New Roman" panose="02020603050405020304" charset="0"/>
                                <a:cs typeface="Times New Roman" panose="02020603050405020304" charset="0"/>
                              </a:rPr>
                              <a:t>ε</a:t>
                            </a:r>
                            <a:endParaRPr lang="zh-CN" altLang="en-US" sz="2800" i="1">
                              <a:latin typeface="Times New Roman" panose="02020603050405020304" charset="0"/>
                              <a:cs typeface="Times New Roman" panose="02020603050405020304" charset="0"/>
                            </a:endParaRPr>
                          </a:p>
                        </p:txBody>
                      </p:sp>
                      <p:graphicFrame>
                        <p:nvGraphicFramePr>
                          <p:cNvPr id="54" name="对象 53">
                            <a:hlinkClick r:id="" action="ppaction://ole?verb="/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4025" y="7476"/>
                          <a:ext cx="426" cy="469"/>
                        </p:xfrm>
                        <a:graphic>
                          <a:graphicData uri="http://schemas.openxmlformats.org/presentationml/2006/ole">
                            <mc:AlternateContent xmlns:mc="http://schemas.openxmlformats.org/markup-compatibility/2006">
                              <mc:Choice xmlns:v="urn:schemas-microsoft-com:vml" Requires="v">
                                <p:oleObj spid="_x0000_s1026" name="" r:id="rId2" imgW="127000" imgH="139700" progId="Equation.KSEE3">
                                  <p:embed/>
                                </p:oleObj>
                              </mc:Choice>
                              <mc:Fallback>
                                <p:oleObj name="" r:id="rId2" imgW="127000" imgH="139700" progId="Equation.KSEE3">
                                  <p:embed/>
                                  <p:pic>
                                    <p:nvPicPr>
                                      <p:cNvPr id="0" name="图片 1025"/>
                                      <p:cNvPicPr/>
                                      <p:nvPr/>
                                    </p:nvPicPr>
                                    <p:blipFill>
                                      <a:blip r:embed="rId3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4025" y="7476"/>
                                        <a:ext cx="426" cy="469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  <p:sp>
                        <p:nvSpPr>
                          <p:cNvPr id="59" name="圆角矩形 58"/>
                          <p:cNvSpPr/>
                          <p:nvPr/>
                        </p:nvSpPr>
                        <p:spPr>
                          <a:xfrm>
                            <a:off x="5800" y="9169"/>
                            <a:ext cx="476" cy="476"/>
                          </a:xfrm>
                          <a:prstGeom prst="roundRect">
                            <a:avLst/>
                          </a:prstGeom>
                          <a:solidFill>
                            <a:srgbClr val="D5E8D4"/>
                          </a:solidFill>
                          <a:ln w="15875">
                            <a:solidFill>
                              <a:srgbClr val="88B76E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graphicFrame>
                        <p:nvGraphicFramePr>
                          <p:cNvPr id="55" name="对象 54">
                            <a:hlinkClick r:id="" action="ppaction://ole?verb="/>
                          </p:cNvPr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4025" y="9114"/>
                          <a:ext cx="424" cy="538"/>
                        </p:xfrm>
                        <a:graphic>
                          <a:graphicData uri="http://schemas.openxmlformats.org/presentationml/2006/ole">
                            <mc:AlternateContent xmlns:mc="http://schemas.openxmlformats.org/markup-compatibility/2006">
                              <mc:Choice xmlns:v="urn:schemas-microsoft-com:vml" Requires="v">
                                <p:oleObj spid="_x0000_s7" name="" r:id="rId4" imgW="139700" imgH="177165" progId="Equation.KSEE3">
                                  <p:embed/>
                                </p:oleObj>
                              </mc:Choice>
                              <mc:Fallback>
                                <p:oleObj name="" r:id="rId4" imgW="139700" imgH="177165" progId="Equation.KSEE3">
                                  <p:embed/>
                                  <p:pic>
                                    <p:nvPicPr>
                                      <p:cNvPr id="0" name="图片 1025"/>
                                      <p:cNvPicPr/>
                                      <p:nvPr/>
                                    </p:nvPicPr>
                                    <p:blipFill>
                                      <a:blip r:embed="rId5"/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4025" y="9114"/>
                                        <a:ext cx="424" cy="538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  <p:sp>
                        <p:nvSpPr>
                          <p:cNvPr id="57" name="梯形 56"/>
                          <p:cNvSpPr/>
                          <p:nvPr/>
                        </p:nvSpPr>
                        <p:spPr>
                          <a:xfrm rot="5400000">
                            <a:off x="4457" y="9181"/>
                            <a:ext cx="979" cy="482"/>
                          </a:xfrm>
                          <a:prstGeom prst="trapezoid">
                            <a:avLst>
                              <a:gd name="adj" fmla="val 30074"/>
                            </a:avLst>
                          </a:prstGeom>
                          <a:solidFill>
                            <a:srgbClr val="DAE8FC"/>
                          </a:solidFill>
                          <a:ln>
                            <a:solidFill>
                              <a:srgbClr val="648ABE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8" name="圆角矩形 57"/>
                          <p:cNvSpPr/>
                          <p:nvPr/>
                        </p:nvSpPr>
                        <p:spPr>
                          <a:xfrm>
                            <a:off x="5499" y="8969"/>
                            <a:ext cx="226" cy="943"/>
                          </a:xfrm>
                          <a:prstGeom prst="roundRect">
                            <a:avLst/>
                          </a:prstGeom>
                          <a:solidFill>
                            <a:srgbClr val="557856"/>
                          </a:solidFill>
                          <a:ln>
                            <a:solidFill>
                              <a:srgbClr val="80B26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60" name="圆角矩形 59"/>
                          <p:cNvSpPr/>
                          <p:nvPr/>
                        </p:nvSpPr>
                        <p:spPr>
                          <a:xfrm>
                            <a:off x="6342" y="8969"/>
                            <a:ext cx="226" cy="943"/>
                          </a:xfrm>
                          <a:prstGeom prst="roundRect">
                            <a:avLst/>
                          </a:prstGeom>
                          <a:solidFill>
                            <a:srgbClr val="557856"/>
                          </a:solidFill>
                          <a:ln>
                            <a:solidFill>
                              <a:srgbClr val="80B26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cxnSp>
                        <p:nvCxnSpPr>
                          <p:cNvPr id="61" name="直接箭头连接符 60"/>
                          <p:cNvCxnSpPr/>
                          <p:nvPr/>
                        </p:nvCxnSpPr>
                        <p:spPr>
                          <a:xfrm rot="16200000" flipV="1">
                            <a:off x="8540" y="9354"/>
                            <a:ext cx="0" cy="130"/>
                          </a:xfrm>
                          <a:prstGeom prst="straightConnector1">
                            <a:avLst/>
                          </a:prstGeom>
                          <a:ln w="15875">
                            <a:solidFill>
                              <a:schemeClr val="tx1"/>
                            </a:solidFill>
                            <a:tailEnd type="none" w="lg" len="lg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rgbClr val="FFFFFF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51" name="文本框 50"/>
                          <p:cNvSpPr txBox="1"/>
                          <p:nvPr/>
                        </p:nvSpPr>
                        <p:spPr>
                          <a:xfrm>
                            <a:off x="4670" y="9114"/>
                            <a:ext cx="800" cy="58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p>
                            <a:r>
                              <a:rPr lang="zh-CN" altLang="en-US"/>
                              <a:t>𝓓</a:t>
                            </a:r>
                            <a:endParaRPr lang="zh-CN" altLang="en-US"/>
                          </a:p>
                        </p:txBody>
                      </p:sp>
                    </p:grpSp>
                    <p:sp>
                      <p:nvSpPr>
                        <p:cNvPr id="67" name="文本框 66"/>
                        <p:cNvSpPr txBox="1"/>
                        <p:nvPr/>
                      </p:nvSpPr>
                      <p:spPr>
                        <a:xfrm>
                          <a:off x="11471" y="7463"/>
                          <a:ext cx="1505" cy="72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pPr algn="ctr"/>
                          <a:r>
                            <a:rPr lang="en-US" altLang="zh-CN" sz="1200"/>
                            <a:t>Semantic</a:t>
                          </a:r>
                          <a:endParaRPr lang="en-US" altLang="zh-CN" sz="1200"/>
                        </a:p>
                        <a:p>
                          <a:pPr algn="ctr"/>
                          <a:r>
                            <a:rPr lang="en-US" altLang="zh-CN" sz="1200"/>
                            <a:t>Map</a:t>
                          </a:r>
                          <a:endParaRPr lang="en-US" altLang="zh-CN" sz="1200"/>
                        </a:p>
                      </p:txBody>
                    </p:sp>
                    <p:sp>
                      <p:nvSpPr>
                        <p:cNvPr id="63" name="文本框 62"/>
                        <p:cNvSpPr txBox="1"/>
                        <p:nvPr/>
                      </p:nvSpPr>
                      <p:spPr>
                        <a:xfrm>
                          <a:off x="11783" y="8915"/>
                          <a:ext cx="1138" cy="43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200"/>
                            <a:t>Images</a:t>
                          </a:r>
                          <a:endParaRPr lang="en-US" altLang="zh-CN" sz="1200"/>
                        </a:p>
                      </p:txBody>
                    </p:sp>
                    <p:sp>
                      <p:nvSpPr>
                        <p:cNvPr id="65" name="文本框 64"/>
                        <p:cNvSpPr txBox="1"/>
                        <p:nvPr/>
                      </p:nvSpPr>
                      <p:spPr>
                        <a:xfrm>
                          <a:off x="11589" y="8303"/>
                          <a:ext cx="1373" cy="72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pPr algn="ctr"/>
                          <a:r>
                            <a:rPr lang="en-US" altLang="zh-CN" sz="1200"/>
                            <a:t>Repres</a:t>
                          </a:r>
                          <a:endParaRPr lang="en-US" altLang="zh-CN" sz="1200"/>
                        </a:p>
                        <a:p>
                          <a:pPr algn="ctr"/>
                          <a:r>
                            <a:rPr lang="en-US" altLang="zh-CN" sz="1200"/>
                            <a:t>entations</a:t>
                          </a:r>
                          <a:endParaRPr lang="en-US" altLang="zh-CN" sz="1200"/>
                        </a:p>
                      </p:txBody>
                    </p:sp>
                    <p:sp>
                      <p:nvSpPr>
                        <p:cNvPr id="66" name="文本框 65"/>
                        <p:cNvSpPr txBox="1"/>
                        <p:nvPr/>
                      </p:nvSpPr>
                      <p:spPr>
                        <a:xfrm>
                          <a:off x="12308" y="7980"/>
                          <a:ext cx="751" cy="43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r>
                            <a:rPr lang="en-US" altLang="zh-CN" sz="1200"/>
                            <a:t>Text</a:t>
                          </a:r>
                          <a:endParaRPr lang="en-US" altLang="zh-CN" sz="1200"/>
                        </a:p>
                      </p:txBody>
                    </p:sp>
                  </p:grpSp>
                  <p:cxnSp>
                    <p:nvCxnSpPr>
                      <p:cNvPr id="69" name="直接箭头连接符 68"/>
                      <p:cNvCxnSpPr/>
                      <p:nvPr/>
                    </p:nvCxnSpPr>
                    <p:spPr>
                      <a:xfrm rot="16200000" flipV="1">
                        <a:off x="8589" y="6959"/>
                        <a:ext cx="0" cy="3231"/>
                      </a:xfrm>
                      <a:prstGeom prst="straightConnector1">
                        <a:avLst/>
                      </a:prstGeom>
                      <a:ln w="15875">
                        <a:solidFill>
                          <a:srgbClr val="BABFB9"/>
                        </a:solidFill>
                        <a:prstDash val="dash"/>
                        <a:tailEnd type="stealth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" name="直接箭头连接符 71"/>
                      <p:cNvCxnSpPr/>
                      <p:nvPr/>
                    </p:nvCxnSpPr>
                    <p:spPr>
                      <a:xfrm rot="16200000" flipV="1">
                        <a:off x="8533" y="8603"/>
                        <a:ext cx="0" cy="624"/>
                      </a:xfrm>
                      <a:prstGeom prst="straightConnector1">
                        <a:avLst/>
                      </a:prstGeom>
                      <a:ln w="15875">
                        <a:solidFill>
                          <a:srgbClr val="BABFB9"/>
                        </a:solidFill>
                        <a:prstDash val="dash"/>
                        <a:tailEnd type="stealth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直接箭头连接符 72"/>
                      <p:cNvCxnSpPr/>
                      <p:nvPr/>
                    </p:nvCxnSpPr>
                    <p:spPr>
                      <a:xfrm rot="16200000" flipV="1">
                        <a:off x="8558" y="7867"/>
                        <a:ext cx="0" cy="1757"/>
                      </a:xfrm>
                      <a:prstGeom prst="straightConnector1">
                        <a:avLst/>
                      </a:prstGeom>
                      <a:ln w="15875">
                        <a:solidFill>
                          <a:srgbClr val="BABFB9"/>
                        </a:solidFill>
                        <a:prstDash val="dash"/>
                        <a:tailEnd type="stealth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" name="直接箭头连接符 73"/>
                      <p:cNvCxnSpPr/>
                      <p:nvPr/>
                    </p:nvCxnSpPr>
                    <p:spPr>
                      <a:xfrm rot="16200000" flipV="1">
                        <a:off x="8570" y="8660"/>
                        <a:ext cx="0" cy="3231"/>
                      </a:xfrm>
                      <a:prstGeom prst="straightConnector1">
                        <a:avLst/>
                      </a:prstGeom>
                      <a:ln w="15875">
                        <a:solidFill>
                          <a:srgbClr val="BABFB9"/>
                        </a:solidFill>
                        <a:prstDash val="dash"/>
                        <a:tailEnd type="stealth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" name="直接箭头连接符 74"/>
                      <p:cNvCxnSpPr/>
                      <p:nvPr/>
                    </p:nvCxnSpPr>
                    <p:spPr>
                      <a:xfrm rot="16200000" flipV="1">
                        <a:off x="8545" y="9624"/>
                        <a:ext cx="0" cy="624"/>
                      </a:xfrm>
                      <a:prstGeom prst="straightConnector1">
                        <a:avLst/>
                      </a:prstGeom>
                      <a:ln w="15875">
                        <a:solidFill>
                          <a:srgbClr val="BABFB9"/>
                        </a:solidFill>
                        <a:prstDash val="dash"/>
                        <a:tailEnd type="stealth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直接箭头连接符 75"/>
                      <p:cNvCxnSpPr/>
                      <p:nvPr/>
                    </p:nvCxnSpPr>
                    <p:spPr>
                      <a:xfrm rot="16200000" flipV="1">
                        <a:off x="8558" y="9227"/>
                        <a:ext cx="0" cy="1757"/>
                      </a:xfrm>
                      <a:prstGeom prst="straightConnector1">
                        <a:avLst/>
                      </a:prstGeom>
                      <a:ln w="15875">
                        <a:solidFill>
                          <a:srgbClr val="BABFB9"/>
                        </a:solidFill>
                        <a:prstDash val="dash"/>
                        <a:tailEnd type="stealth" w="lg" len="lg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7" name="文本框 76"/>
                      <p:cNvSpPr txBox="1"/>
                      <p:nvPr/>
                    </p:nvSpPr>
                    <p:spPr>
                      <a:xfrm>
                        <a:off x="5386" y="8165"/>
                        <a:ext cx="74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zh-CN" altLang="en-US" sz="1200"/>
                          <a:t>𝓩</a:t>
                        </a:r>
                        <a:endParaRPr lang="zh-CN" altLang="en-US" sz="1200"/>
                      </a:p>
                    </p:txBody>
                  </p:sp>
                  <p:sp>
                    <p:nvSpPr>
                      <p:cNvPr id="78" name="文本框 77"/>
                      <p:cNvSpPr txBox="1"/>
                      <p:nvPr/>
                    </p:nvSpPr>
                    <p:spPr>
                      <a:xfrm>
                        <a:off x="5386" y="9912"/>
                        <a:ext cx="74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zh-CN" altLang="en-US" sz="1200"/>
                          <a:t>𝓩</a:t>
                        </a:r>
                        <a:endParaRPr lang="zh-CN" altLang="en-US" sz="1200"/>
                      </a:p>
                    </p:txBody>
                  </p:sp>
                  <p:sp>
                    <p:nvSpPr>
                      <p:cNvPr id="79" name="文本框 78"/>
                      <p:cNvSpPr txBox="1"/>
                      <p:nvPr/>
                    </p:nvSpPr>
                    <p:spPr>
                      <a:xfrm>
                        <a:off x="3793" y="10004"/>
                        <a:ext cx="1677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b="1"/>
                          <a:t>Pixel Space</a:t>
                        </a:r>
                        <a:endParaRPr lang="en-US" altLang="zh-CN" sz="1200" b="1"/>
                      </a:p>
                    </p:txBody>
                  </p:sp>
                </p:grpSp>
                <p:grpSp>
                  <p:nvGrpSpPr>
                    <p:cNvPr id="84" name="组合 83"/>
                    <p:cNvGrpSpPr/>
                    <p:nvPr/>
                  </p:nvGrpSpPr>
                  <p:grpSpPr>
                    <a:xfrm>
                      <a:off x="10797" y="8157"/>
                      <a:ext cx="746" cy="512"/>
                      <a:chOff x="10797" y="8157"/>
                      <a:chExt cx="746" cy="512"/>
                    </a:xfrm>
                  </p:grpSpPr>
                  <p:sp>
                    <p:nvSpPr>
                      <p:cNvPr id="82" name="文本框 81"/>
                      <p:cNvSpPr txBox="1"/>
                      <p:nvPr/>
                    </p:nvSpPr>
                    <p:spPr>
                      <a:xfrm>
                        <a:off x="10964" y="8235"/>
                        <a:ext cx="514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T</a:t>
                        </a:r>
                        <a:endParaRPr lang="en-US" altLang="zh-CN" sz="1200" i="1"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sp>
                    <p:nvSpPr>
                      <p:cNvPr id="83" name="文本框 82"/>
                      <p:cNvSpPr txBox="1"/>
                      <p:nvPr/>
                    </p:nvSpPr>
                    <p:spPr>
                      <a:xfrm>
                        <a:off x="10797" y="8157"/>
                        <a:ext cx="74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zh-CN" altLang="en-US" sz="1200"/>
                          <a:t>𝓩</a:t>
                        </a:r>
                        <a:endParaRPr lang="zh-CN" altLang="en-US" sz="1200"/>
                      </a:p>
                    </p:txBody>
                  </p:sp>
                </p:grpSp>
                <p:grpSp>
                  <p:nvGrpSpPr>
                    <p:cNvPr id="85" name="组合 84"/>
                    <p:cNvGrpSpPr/>
                    <p:nvPr/>
                  </p:nvGrpSpPr>
                  <p:grpSpPr>
                    <a:xfrm>
                      <a:off x="10797" y="9850"/>
                      <a:ext cx="746" cy="512"/>
                      <a:chOff x="10787" y="8157"/>
                      <a:chExt cx="746" cy="512"/>
                    </a:xfrm>
                  </p:grpSpPr>
                  <p:sp>
                    <p:nvSpPr>
                      <p:cNvPr id="86" name="文本框 85"/>
                      <p:cNvSpPr txBox="1"/>
                      <p:nvPr/>
                    </p:nvSpPr>
                    <p:spPr>
                      <a:xfrm>
                        <a:off x="10954" y="8235"/>
                        <a:ext cx="514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 i="1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T</a:t>
                        </a:r>
                        <a:endParaRPr lang="en-US" altLang="zh-CN" sz="1200" i="1"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sp>
                    <p:nvSpPr>
                      <p:cNvPr id="87" name="文本框 86"/>
                      <p:cNvSpPr txBox="1"/>
                      <p:nvPr/>
                    </p:nvSpPr>
                    <p:spPr>
                      <a:xfrm>
                        <a:off x="10787" y="8157"/>
                        <a:ext cx="746" cy="43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zh-CN" altLang="en-US" sz="1200"/>
                          <a:t>𝓩</a:t>
                        </a:r>
                        <a:endParaRPr lang="zh-CN" altLang="en-US" sz="1200"/>
                      </a:p>
                    </p:txBody>
                  </p:sp>
                </p:grpSp>
                <p:sp>
                  <p:nvSpPr>
                    <p:cNvPr id="91" name="文本框 90"/>
                    <p:cNvSpPr txBox="1"/>
                    <p:nvPr/>
                  </p:nvSpPr>
                  <p:spPr>
                    <a:xfrm>
                      <a:off x="11422" y="7096"/>
                      <a:ext cx="1854" cy="4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200" b="1"/>
                        <a:t>Conditioning</a:t>
                      </a:r>
                      <a:endParaRPr lang="en-US" altLang="zh-CN" sz="1200" b="1"/>
                    </a:p>
                  </p:txBody>
                </p:sp>
              </p:grpSp>
              <p:cxnSp>
                <p:nvCxnSpPr>
                  <p:cNvPr id="97" name="曲线连接符 96"/>
                  <p:cNvCxnSpPr/>
                  <p:nvPr/>
                </p:nvCxnSpPr>
                <p:spPr>
                  <a:xfrm rot="16200000" flipH="1" flipV="1">
                    <a:off x="6036" y="9024"/>
                    <a:ext cx="5" cy="295"/>
                  </a:xfrm>
                  <a:prstGeom prst="curvedConnector3">
                    <a:avLst>
                      <a:gd name="adj1" fmla="val -7460000"/>
                    </a:avLst>
                  </a:prstGeom>
                  <a:ln w="15875">
                    <a:solidFill>
                      <a:schemeClr val="tx1"/>
                    </a:solidFill>
                    <a:tailEnd type="stealth" w="lg" len="lg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3" name="组合 102"/>
                  <p:cNvGrpSpPr/>
                  <p:nvPr/>
                </p:nvGrpSpPr>
                <p:grpSpPr>
                  <a:xfrm>
                    <a:off x="5859" y="9278"/>
                    <a:ext cx="136" cy="260"/>
                    <a:chOff x="6050" y="5352"/>
                    <a:chExt cx="136" cy="260"/>
                  </a:xfrm>
                </p:grpSpPr>
                <p:sp>
                  <p:nvSpPr>
                    <p:cNvPr id="98" name="梯形 97"/>
                    <p:cNvSpPr/>
                    <p:nvPr/>
                  </p:nvSpPr>
                  <p:spPr>
                    <a:xfrm rot="5400000">
                      <a:off x="5988" y="5414"/>
                      <a:ext cx="261" cy="136"/>
                    </a:xfrm>
                    <a:prstGeom prst="trapezoid">
                      <a:avLst>
                        <a:gd name="adj" fmla="val 57488"/>
                      </a:avLst>
                    </a:prstGeom>
                    <a:solidFill>
                      <a:srgbClr val="DAE8FC"/>
                    </a:solidFill>
                    <a:ln>
                      <a:solidFill>
                        <a:srgbClr val="6C8EBF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1" name="圆角矩形 100"/>
                    <p:cNvSpPr/>
                    <p:nvPr/>
                  </p:nvSpPr>
                  <p:spPr>
                    <a:xfrm>
                      <a:off x="6082" y="5443"/>
                      <a:ext cx="79" cy="79"/>
                    </a:xfrm>
                    <a:prstGeom prst="roundRect">
                      <a:avLst/>
                    </a:prstGeom>
                    <a:solidFill>
                      <a:srgbClr val="FFF2CC"/>
                    </a:solidFill>
                    <a:ln>
                      <a:solidFill>
                        <a:srgbClr val="D7B95E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05" name="组合 104"/>
                  <p:cNvGrpSpPr/>
                  <p:nvPr/>
                </p:nvGrpSpPr>
                <p:grpSpPr>
                  <a:xfrm>
                    <a:off x="6079" y="9277"/>
                    <a:ext cx="136" cy="260"/>
                    <a:chOff x="6293" y="5351"/>
                    <a:chExt cx="136" cy="260"/>
                  </a:xfrm>
                </p:grpSpPr>
                <p:sp>
                  <p:nvSpPr>
                    <p:cNvPr id="99" name="梯形 98"/>
                    <p:cNvSpPr/>
                    <p:nvPr/>
                  </p:nvSpPr>
                  <p:spPr>
                    <a:xfrm rot="16200000">
                      <a:off x="6231" y="5413"/>
                      <a:ext cx="261" cy="136"/>
                    </a:xfrm>
                    <a:prstGeom prst="trapezoid">
                      <a:avLst>
                        <a:gd name="adj" fmla="val 57488"/>
                      </a:avLst>
                    </a:prstGeom>
                    <a:solidFill>
                      <a:srgbClr val="DAE8FC"/>
                    </a:solidFill>
                    <a:ln>
                      <a:solidFill>
                        <a:srgbClr val="688BBF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圆角矩形 101"/>
                    <p:cNvSpPr/>
                    <p:nvPr/>
                  </p:nvSpPr>
                  <p:spPr>
                    <a:xfrm>
                      <a:off x="6321" y="5443"/>
                      <a:ext cx="79" cy="79"/>
                    </a:xfrm>
                    <a:prstGeom prst="roundRect">
                      <a:avLst/>
                    </a:prstGeom>
                    <a:solidFill>
                      <a:srgbClr val="FFF2CC"/>
                    </a:solidFill>
                    <a:ln>
                      <a:solidFill>
                        <a:srgbClr val="D7B95E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  <p:sp>
              <p:nvSpPr>
                <p:cNvPr id="110" name="文本框 109"/>
                <p:cNvSpPr txBox="1"/>
                <p:nvPr/>
              </p:nvSpPr>
              <p:spPr>
                <a:xfrm>
                  <a:off x="5938" y="9894"/>
                  <a:ext cx="746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200"/>
                    <a:t>𝓩</a:t>
                  </a:r>
                  <a:endParaRPr lang="zh-CN" altLang="en-US" sz="1200"/>
                </a:p>
              </p:txBody>
            </p:sp>
            <p:sp>
              <p:nvSpPr>
                <p:cNvPr id="111" name="文本框 110"/>
                <p:cNvSpPr txBox="1"/>
                <p:nvPr/>
              </p:nvSpPr>
              <p:spPr>
                <a:xfrm>
                  <a:off x="6107" y="10004"/>
                  <a:ext cx="697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i="1"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  <a:r>
                    <a:rPr lang="en-US" altLang="zh-CN" sz="1200" i="1">
                      <a:latin typeface="宋体" panose="02010600030101010101" pitchFamily="2" charset="-122"/>
                      <a:cs typeface="Times New Roman" panose="02020603050405020304" charset="0"/>
                    </a:rPr>
                    <a:t>-</a:t>
                  </a:r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1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12" name="文本框 111"/>
                <p:cNvSpPr txBox="1"/>
                <p:nvPr/>
              </p:nvSpPr>
              <p:spPr>
                <a:xfrm>
                  <a:off x="7540" y="8041"/>
                  <a:ext cx="2184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/>
                    <a:t>Denoising U-Net</a:t>
                  </a:r>
                  <a:endParaRPr lang="en-US" altLang="zh-CN" sz="1200"/>
                </a:p>
              </p:txBody>
            </p:sp>
            <p:sp>
              <p:nvSpPr>
                <p:cNvPr id="119" name="文本框 118"/>
                <p:cNvSpPr txBox="1"/>
                <p:nvPr/>
              </p:nvSpPr>
              <p:spPr>
                <a:xfrm>
                  <a:off x="9410" y="7945"/>
                  <a:ext cx="628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600" i="1">
                      <a:latin typeface="Times New Roman" panose="02020603050405020304" charset="0"/>
                      <a:cs typeface="Times New Roman" panose="02020603050405020304" charset="0"/>
                    </a:rPr>
                    <a:t>ϵ</a:t>
                  </a:r>
                  <a:r>
                    <a:rPr lang="en-US" altLang="zh-CN" sz="1600" i="1" baseline="-25000">
                      <a:latin typeface="Times New Roman" panose="02020603050405020304" charset="0"/>
                      <a:cs typeface="Times New Roman" panose="02020603050405020304" charset="0"/>
                    </a:rPr>
                    <a:t>θ</a:t>
                  </a:r>
                  <a:endParaRPr lang="en-US" altLang="zh-CN" sz="1600" i="1" baseline="-25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125" name="文本框 124"/>
              <p:cNvSpPr txBox="1"/>
              <p:nvPr/>
            </p:nvSpPr>
            <p:spPr>
              <a:xfrm>
                <a:off x="6482" y="9001"/>
                <a:ext cx="119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i="1">
                    <a:latin typeface="Century Schoolbook" panose="02040604050505020304" charset="0"/>
                    <a:cs typeface="Century Schoolbook" panose="02040604050505020304" charset="0"/>
                  </a:rPr>
                  <a:t>Q</a:t>
                </a:r>
                <a:endParaRPr lang="en-US" altLang="zh-CN" sz="1400" i="1">
                  <a:latin typeface="Century Schoolbook" panose="02040604050505020304" charset="0"/>
                  <a:cs typeface="Century Schoolbook" panose="02040604050505020304" charset="0"/>
                </a:endParaRPr>
              </a:p>
              <a:p>
                <a:pPr algn="ctr"/>
                <a:r>
                  <a:rPr lang="en-US" altLang="zh-CN" sz="1400" i="1">
                    <a:latin typeface="Century Schoolbook" panose="02040604050505020304" charset="0"/>
                    <a:cs typeface="Century Schoolbook" panose="02040604050505020304" charset="0"/>
                  </a:rPr>
                  <a:t>K V</a:t>
                </a:r>
                <a:endParaRPr lang="en-US" altLang="zh-CN" sz="1400" i="1">
                  <a:latin typeface="Century Schoolbook" panose="02040604050505020304" charset="0"/>
                  <a:cs typeface="Century Schoolbook" panose="02040604050505020304" charset="0"/>
                </a:endParaRPr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7277" y="9001"/>
                <a:ext cx="119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i="1">
                    <a:latin typeface="Century Schoolbook" panose="02040604050505020304" charset="0"/>
                    <a:cs typeface="Century Schoolbook" panose="02040604050505020304" charset="0"/>
                  </a:rPr>
                  <a:t>Q</a:t>
                </a:r>
                <a:endParaRPr lang="en-US" altLang="zh-CN" sz="1400" i="1">
                  <a:latin typeface="Century Schoolbook" panose="02040604050505020304" charset="0"/>
                  <a:cs typeface="Century Schoolbook" panose="02040604050505020304" charset="0"/>
                </a:endParaRPr>
              </a:p>
              <a:p>
                <a:pPr algn="ctr"/>
                <a:r>
                  <a:rPr lang="en-US" altLang="zh-CN" sz="1400" i="1">
                    <a:latin typeface="Century Schoolbook" panose="02040604050505020304" charset="0"/>
                    <a:cs typeface="Century Schoolbook" panose="02040604050505020304" charset="0"/>
                  </a:rPr>
                  <a:t>K V</a:t>
                </a:r>
                <a:endParaRPr lang="en-US" altLang="zh-CN" sz="1400" i="1">
                  <a:latin typeface="Century Schoolbook" panose="02040604050505020304" charset="0"/>
                  <a:cs typeface="Century Schoolbook" panose="02040604050505020304" charset="0"/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8527" y="9001"/>
                <a:ext cx="119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i="1">
                    <a:latin typeface="Century Schoolbook" panose="02040604050505020304" charset="0"/>
                    <a:cs typeface="Century Schoolbook" panose="02040604050505020304" charset="0"/>
                  </a:rPr>
                  <a:t>Q</a:t>
                </a:r>
                <a:endParaRPr lang="en-US" altLang="zh-CN" sz="1400" i="1">
                  <a:latin typeface="Century Schoolbook" panose="02040604050505020304" charset="0"/>
                  <a:cs typeface="Century Schoolbook" panose="02040604050505020304" charset="0"/>
                </a:endParaRPr>
              </a:p>
              <a:p>
                <a:pPr algn="ctr"/>
                <a:r>
                  <a:rPr lang="en-US" altLang="zh-CN" sz="1400" i="1">
                    <a:latin typeface="Century Schoolbook" panose="02040604050505020304" charset="0"/>
                    <a:cs typeface="Century Schoolbook" panose="02040604050505020304" charset="0"/>
                  </a:rPr>
                  <a:t>K V</a:t>
                </a:r>
                <a:endParaRPr lang="en-US" altLang="zh-CN" sz="1400" i="1">
                  <a:latin typeface="Century Schoolbook" panose="02040604050505020304" charset="0"/>
                  <a:cs typeface="Century Schoolbook" panose="0204060405050502030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9309" y="9001"/>
                <a:ext cx="1197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 i="1">
                    <a:latin typeface="Century Schoolbook" panose="02040604050505020304" charset="0"/>
                    <a:cs typeface="Century Schoolbook" panose="02040604050505020304" charset="0"/>
                  </a:rPr>
                  <a:t>Q</a:t>
                </a:r>
                <a:endParaRPr lang="en-US" altLang="zh-CN" sz="1400" i="1">
                  <a:latin typeface="Century Schoolbook" panose="02040604050505020304" charset="0"/>
                  <a:cs typeface="Century Schoolbook" panose="02040604050505020304" charset="0"/>
                </a:endParaRPr>
              </a:p>
              <a:p>
                <a:pPr algn="ctr"/>
                <a:r>
                  <a:rPr lang="en-US" altLang="zh-CN" sz="1400" i="1">
                    <a:latin typeface="Century Schoolbook" panose="02040604050505020304" charset="0"/>
                    <a:cs typeface="Century Schoolbook" panose="02040604050505020304" charset="0"/>
                  </a:rPr>
                  <a:t>K V</a:t>
                </a:r>
                <a:endParaRPr lang="en-US" altLang="zh-CN" sz="1400" i="1">
                  <a:latin typeface="Century Schoolbook" panose="02040604050505020304" charset="0"/>
                  <a:cs typeface="Century Schoolbook" panose="02040604050505020304" charset="0"/>
                </a:endParaRPr>
              </a:p>
            </p:txBody>
          </p:sp>
        </p:grpSp>
        <p:cxnSp>
          <p:nvCxnSpPr>
            <p:cNvPr id="130" name="直接箭头连接符 129"/>
            <p:cNvCxnSpPr/>
            <p:nvPr/>
          </p:nvCxnSpPr>
          <p:spPr>
            <a:xfrm rot="16200000" flipV="1">
              <a:off x="10681" y="9136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31" name="文本框 130"/>
            <p:cNvSpPr txBox="1"/>
            <p:nvPr/>
          </p:nvSpPr>
          <p:spPr>
            <a:xfrm>
              <a:off x="11589" y="10328"/>
              <a:ext cx="6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i="1">
                  <a:latin typeface="Times New Roman" panose="02020603050405020304" charset="0"/>
                  <a:cs typeface="Times New Roman" panose="02020603050405020304" charset="0"/>
                </a:rPr>
                <a:t>τ</a:t>
              </a:r>
              <a:r>
                <a:rPr lang="en-US" altLang="zh-CN" sz="2000" i="1" baseline="-25000">
                  <a:latin typeface="Times New Roman" panose="02020603050405020304" charset="0"/>
                  <a:cs typeface="Times New Roman" panose="02020603050405020304" charset="0"/>
                </a:rPr>
                <a:t>θ</a:t>
              </a:r>
              <a:endParaRPr lang="en-US" altLang="zh-CN" sz="2000" i="1" baseline="-25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64" y="10297"/>
              <a:ext cx="3633" cy="227"/>
              <a:chOff x="9343" y="6481"/>
              <a:chExt cx="3633" cy="227"/>
            </a:xfrm>
          </p:grpSpPr>
          <p:sp>
            <p:nvSpPr>
              <p:cNvPr id="140" name="圆角矩形 139"/>
              <p:cNvSpPr/>
              <p:nvPr/>
            </p:nvSpPr>
            <p:spPr>
              <a:xfrm>
                <a:off x="12607" y="6481"/>
                <a:ext cx="369" cy="227"/>
              </a:xfrm>
              <a:prstGeom prst="roundRect">
                <a:avLst/>
              </a:prstGeom>
              <a:solidFill>
                <a:srgbClr val="B3B3B3"/>
              </a:solidFill>
              <a:ln>
                <a:solidFill>
                  <a:srgbClr val="676767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41" name="直接箭头连接符 140"/>
              <p:cNvCxnSpPr/>
              <p:nvPr/>
            </p:nvCxnSpPr>
            <p:spPr>
              <a:xfrm rot="5400000" flipV="1">
                <a:off x="10987" y="4868"/>
                <a:ext cx="0" cy="328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none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42" name="椭圆 141"/>
              <p:cNvSpPr/>
              <p:nvPr/>
            </p:nvSpPr>
            <p:spPr>
              <a:xfrm>
                <a:off x="12607" y="6484"/>
                <a:ext cx="62" cy="6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44" name="椭圆 143"/>
            <p:cNvSpPr/>
            <p:nvPr/>
          </p:nvSpPr>
          <p:spPr>
            <a:xfrm>
              <a:off x="10735" y="10300"/>
              <a:ext cx="62" cy="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9" name="直接连接符 148"/>
            <p:cNvCxnSpPr/>
            <p:nvPr/>
          </p:nvCxnSpPr>
          <p:spPr>
            <a:xfrm rot="5400000" flipH="1">
              <a:off x="10488" y="10359"/>
              <a:ext cx="125" cy="12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H="1">
              <a:off x="10613" y="10353"/>
              <a:ext cx="125" cy="12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H="1" flipV="1">
              <a:off x="10613" y="10469"/>
              <a:ext cx="0" cy="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8" name="文本框 157"/>
            <p:cNvSpPr txBox="1"/>
            <p:nvPr/>
          </p:nvSpPr>
          <p:spPr>
            <a:xfrm>
              <a:off x="5612" y="8414"/>
              <a:ext cx="908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800">
                  <a:latin typeface="Times New Roman" panose="02020603050405020304" charset="0"/>
                  <a:cs typeface="Times New Roman" panose="02020603050405020304" charset="0"/>
                </a:rPr>
                <a:t>×</a:t>
              </a:r>
              <a:r>
                <a:rPr lang="en-US" altLang="zh-CN" sz="900">
                  <a:latin typeface="Times New Roman" panose="02020603050405020304" charset="0"/>
                  <a:cs typeface="Times New Roman" panose="02020603050405020304" charset="0"/>
                </a:rPr>
                <a:t>(</a:t>
              </a:r>
              <a:r>
                <a:rPr lang="en-US" altLang="zh-CN" sz="900" i="1">
                  <a:latin typeface="Times New Roman" panose="02020603050405020304" charset="0"/>
                  <a:cs typeface="Times New Roman" panose="02020603050405020304" charset="0"/>
                </a:rPr>
                <a:t>T</a:t>
              </a:r>
              <a:r>
                <a:rPr lang="en-US" altLang="zh-CN" sz="900">
                  <a:latin typeface="宋体" panose="02010600030101010101" pitchFamily="2" charset="-122"/>
                  <a:cs typeface="Times New Roman" panose="02020603050405020304" charset="0"/>
                </a:rPr>
                <a:t>-</a:t>
              </a:r>
              <a:r>
                <a:rPr lang="en-US" altLang="zh-CN" sz="900">
                  <a:latin typeface="Times New Roman" panose="02020603050405020304" charset="0"/>
                  <a:cs typeface="Times New Roman" panose="02020603050405020304" charset="0"/>
                </a:rPr>
                <a:t>1)</a:t>
              </a:r>
              <a:endParaRPr lang="en-US" altLang="zh-CN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15" name="曲线连接符 14"/>
            <p:cNvCxnSpPr/>
            <p:nvPr/>
          </p:nvCxnSpPr>
          <p:spPr>
            <a:xfrm rot="10800000">
              <a:off x="7880" y="9823"/>
              <a:ext cx="83" cy="502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曲线连接符 15"/>
            <p:cNvCxnSpPr/>
            <p:nvPr/>
          </p:nvCxnSpPr>
          <p:spPr>
            <a:xfrm rot="10800000">
              <a:off x="9128" y="9826"/>
              <a:ext cx="83" cy="502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曲线连接符 16"/>
            <p:cNvCxnSpPr/>
            <p:nvPr/>
          </p:nvCxnSpPr>
          <p:spPr>
            <a:xfrm rot="10800000">
              <a:off x="9955" y="9826"/>
              <a:ext cx="83" cy="502"/>
            </a:xfrm>
            <a:prstGeom prst="curvedConnector2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10766" y="9422"/>
              <a:ext cx="0" cy="9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7" name="肘形连接符 106"/>
            <p:cNvCxnSpPr/>
            <p:nvPr/>
          </p:nvCxnSpPr>
          <p:spPr>
            <a:xfrm rot="5400000">
              <a:off x="11865" y="10127"/>
              <a:ext cx="894" cy="340"/>
            </a:xfrm>
            <a:prstGeom prst="bentConnector2">
              <a:avLst/>
            </a:prstGeom>
            <a:ln>
              <a:solidFill>
                <a:srgbClr val="BDBDBD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3" name="肘形连接符 112"/>
            <p:cNvCxnSpPr/>
            <p:nvPr/>
          </p:nvCxnSpPr>
          <p:spPr>
            <a:xfrm rot="5400000" flipV="1">
              <a:off x="12180" y="9982"/>
              <a:ext cx="465" cy="139"/>
            </a:xfrm>
            <a:prstGeom prst="bentConnector2">
              <a:avLst/>
            </a:prstGeom>
            <a:ln>
              <a:solidFill>
                <a:srgbClr val="BDBDBD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4" name="肘形连接符 113"/>
            <p:cNvCxnSpPr/>
            <p:nvPr/>
          </p:nvCxnSpPr>
          <p:spPr>
            <a:xfrm rot="16200000" flipH="1" flipV="1">
              <a:off x="12319" y="9986"/>
              <a:ext cx="465" cy="139"/>
            </a:xfrm>
            <a:prstGeom prst="bentConnector2">
              <a:avLst/>
            </a:prstGeom>
            <a:ln>
              <a:solidFill>
                <a:srgbClr val="BDBDBD"/>
              </a:solidFill>
              <a:tailEnd type="non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90" name="文本框 289"/>
          <p:cNvSpPr txBox="1"/>
          <p:nvPr/>
        </p:nvSpPr>
        <p:spPr>
          <a:xfrm>
            <a:off x="395605" y="19888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56089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Quality-awa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 Dynamic M emory Network (QDMN) 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49530" y="24206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1196975"/>
            <a:ext cx="7120255" cy="3942080"/>
          </a:xfrm>
          <a:prstGeom prst="rect">
            <a:avLst/>
          </a:prstGeom>
        </p:spPr>
      </p:pic>
      <p:grpSp>
        <p:nvGrpSpPr>
          <p:cNvPr id="125" name="组合 124"/>
          <p:cNvGrpSpPr/>
          <p:nvPr/>
        </p:nvGrpSpPr>
        <p:grpSpPr>
          <a:xfrm>
            <a:off x="1403350" y="5274945"/>
            <a:ext cx="6786245" cy="3528060"/>
            <a:chOff x="2167" y="8307"/>
            <a:chExt cx="10687" cy="5556"/>
          </a:xfrm>
        </p:grpSpPr>
        <p:grpSp>
          <p:nvGrpSpPr>
            <p:cNvPr id="118" name="组合 117"/>
            <p:cNvGrpSpPr/>
            <p:nvPr/>
          </p:nvGrpSpPr>
          <p:grpSpPr>
            <a:xfrm>
              <a:off x="2167" y="8307"/>
              <a:ext cx="10488" cy="5557"/>
              <a:chOff x="2068" y="7794"/>
              <a:chExt cx="10488" cy="5557"/>
            </a:xfrm>
          </p:grpSpPr>
          <p:grpSp>
            <p:nvGrpSpPr>
              <p:cNvPr id="289" name="组合 288"/>
              <p:cNvGrpSpPr/>
              <p:nvPr/>
            </p:nvGrpSpPr>
            <p:grpSpPr>
              <a:xfrm>
                <a:off x="2437" y="7794"/>
                <a:ext cx="10119" cy="5557"/>
                <a:chOff x="3231" y="3926"/>
                <a:chExt cx="10119" cy="5557"/>
              </a:xfrm>
            </p:grpSpPr>
            <p:grpSp>
              <p:nvGrpSpPr>
                <p:cNvPr id="286" name="组合 285"/>
                <p:cNvGrpSpPr/>
                <p:nvPr/>
              </p:nvGrpSpPr>
              <p:grpSpPr>
                <a:xfrm>
                  <a:off x="3231" y="3926"/>
                  <a:ext cx="9916" cy="5557"/>
                  <a:chOff x="3634" y="3471"/>
                  <a:chExt cx="9916" cy="5557"/>
                </a:xfrm>
              </p:grpSpPr>
              <p:sp>
                <p:nvSpPr>
                  <p:cNvPr id="9" name="矩形 8"/>
                  <p:cNvSpPr/>
                  <p:nvPr/>
                </p:nvSpPr>
                <p:spPr>
                  <a:xfrm>
                    <a:off x="7880" y="3471"/>
                    <a:ext cx="5670" cy="3289"/>
                  </a:xfrm>
                  <a:prstGeom prst="rect">
                    <a:avLst/>
                  </a:prstGeom>
                  <a:solidFill>
                    <a:srgbClr val="FFF0E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6" name="矩形 535"/>
                  <p:cNvSpPr/>
                  <p:nvPr/>
                </p:nvSpPr>
                <p:spPr>
                  <a:xfrm>
                    <a:off x="3634" y="6874"/>
                    <a:ext cx="8279" cy="2154"/>
                  </a:xfrm>
                  <a:prstGeom prst="rect">
                    <a:avLst/>
                  </a:prstGeom>
                  <a:solidFill>
                    <a:srgbClr val="F0FEE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4" name="矩形 323"/>
                  <p:cNvSpPr/>
                  <p:nvPr/>
                </p:nvSpPr>
                <p:spPr>
                  <a:xfrm>
                    <a:off x="11169" y="4965"/>
                    <a:ext cx="765" cy="39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42" name="组合 341"/>
                  <p:cNvGrpSpPr/>
                  <p:nvPr/>
                </p:nvGrpSpPr>
                <p:grpSpPr>
                  <a:xfrm>
                    <a:off x="4790" y="7321"/>
                    <a:ext cx="5973" cy="1386"/>
                    <a:chOff x="4790" y="6981"/>
                    <a:chExt cx="5973" cy="1386"/>
                  </a:xfrm>
                </p:grpSpPr>
                <p:sp>
                  <p:nvSpPr>
                    <p:cNvPr id="2" name="Google Shape;116;p19"/>
                    <p:cNvSpPr/>
                    <p:nvPr/>
                  </p:nvSpPr>
                  <p:spPr>
                    <a:xfrm>
                      <a:off x="6908" y="7742"/>
                      <a:ext cx="172" cy="534"/>
                    </a:xfrm>
                    <a:prstGeom prst="cube">
                      <a:avLst>
                        <a:gd name="adj" fmla="val 68741"/>
                      </a:avLst>
                    </a:prstGeom>
                    <a:solidFill>
                      <a:srgbClr val="89A57A"/>
                    </a:solidFill>
                    <a:ln w="12700" cap="flat" cmpd="sng">
                      <a:solidFill>
                        <a:srgbClr val="648B4A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5" name="Google Shape;116;p19"/>
                    <p:cNvSpPr/>
                    <p:nvPr/>
                  </p:nvSpPr>
                  <p:spPr>
                    <a:xfrm>
                      <a:off x="6179" y="6981"/>
                      <a:ext cx="172" cy="534"/>
                    </a:xfrm>
                    <a:prstGeom prst="cube">
                      <a:avLst>
                        <a:gd name="adj" fmla="val 68741"/>
                      </a:avLst>
                    </a:prstGeom>
                    <a:solidFill>
                      <a:srgbClr val="A8A8A5"/>
                    </a:solidFill>
                    <a:ln w="12700" cap="flat" cmpd="sng">
                      <a:solidFill>
                        <a:srgbClr val="858A84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grpSp>
                  <p:nvGrpSpPr>
                    <p:cNvPr id="67" name="组合 66"/>
                    <p:cNvGrpSpPr/>
                    <p:nvPr/>
                  </p:nvGrpSpPr>
                  <p:grpSpPr>
                    <a:xfrm>
                      <a:off x="7317" y="8113"/>
                      <a:ext cx="255" cy="254"/>
                      <a:chOff x="9468" y="7668"/>
                      <a:chExt cx="255" cy="254"/>
                    </a:xfrm>
                  </p:grpSpPr>
                  <p:sp>
                    <p:nvSpPr>
                      <p:cNvPr id="7" name="矩形 6"/>
                      <p:cNvSpPr/>
                      <p:nvPr/>
                    </p:nvSpPr>
                    <p:spPr>
                      <a:xfrm>
                        <a:off x="9468" y="7668"/>
                        <a:ext cx="255" cy="255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" name="矩形 13"/>
                      <p:cNvSpPr/>
                      <p:nvPr/>
                    </p:nvSpPr>
                    <p:spPr>
                      <a:xfrm>
                        <a:off x="9469" y="7668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" name="矩形 14"/>
                      <p:cNvSpPr/>
                      <p:nvPr/>
                    </p:nvSpPr>
                    <p:spPr>
                      <a:xfrm>
                        <a:off x="9469" y="782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6" name="矩形 15"/>
                      <p:cNvSpPr/>
                      <p:nvPr/>
                    </p:nvSpPr>
                    <p:spPr>
                      <a:xfrm>
                        <a:off x="9520" y="7668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7" name="矩形 16"/>
                      <p:cNvSpPr/>
                      <p:nvPr/>
                    </p:nvSpPr>
                    <p:spPr>
                      <a:xfrm>
                        <a:off x="9571" y="7668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8" name="矩形 17"/>
                      <p:cNvSpPr/>
                      <p:nvPr/>
                    </p:nvSpPr>
                    <p:spPr>
                      <a:xfrm>
                        <a:off x="9622" y="7668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9" name="矩形 18"/>
                      <p:cNvSpPr/>
                      <p:nvPr/>
                    </p:nvSpPr>
                    <p:spPr>
                      <a:xfrm>
                        <a:off x="9673" y="7668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" name="矩形 20"/>
                      <p:cNvSpPr/>
                      <p:nvPr/>
                    </p:nvSpPr>
                    <p:spPr>
                      <a:xfrm>
                        <a:off x="9520" y="782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" name="矩形 21"/>
                      <p:cNvSpPr/>
                      <p:nvPr/>
                    </p:nvSpPr>
                    <p:spPr>
                      <a:xfrm>
                        <a:off x="9571" y="782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" name="矩形 22"/>
                      <p:cNvSpPr/>
                      <p:nvPr/>
                    </p:nvSpPr>
                    <p:spPr>
                      <a:xfrm>
                        <a:off x="9622" y="782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4" name="矩形 23"/>
                      <p:cNvSpPr/>
                      <p:nvPr/>
                    </p:nvSpPr>
                    <p:spPr>
                      <a:xfrm>
                        <a:off x="9673" y="782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5" name="矩形 24"/>
                      <p:cNvSpPr/>
                      <p:nvPr/>
                    </p:nvSpPr>
                    <p:spPr>
                      <a:xfrm>
                        <a:off x="9469" y="771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6" name="矩形 25"/>
                      <p:cNvSpPr/>
                      <p:nvPr/>
                    </p:nvSpPr>
                    <p:spPr>
                      <a:xfrm>
                        <a:off x="9520" y="771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7" name="矩形 26"/>
                      <p:cNvSpPr/>
                      <p:nvPr/>
                    </p:nvSpPr>
                    <p:spPr>
                      <a:xfrm>
                        <a:off x="9571" y="771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8" name="矩形 27"/>
                      <p:cNvSpPr/>
                      <p:nvPr/>
                    </p:nvSpPr>
                    <p:spPr>
                      <a:xfrm>
                        <a:off x="9622" y="771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9" name="矩形 28"/>
                      <p:cNvSpPr/>
                      <p:nvPr/>
                    </p:nvSpPr>
                    <p:spPr>
                      <a:xfrm>
                        <a:off x="9673" y="771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0" name="矩形 29"/>
                      <p:cNvSpPr/>
                      <p:nvPr/>
                    </p:nvSpPr>
                    <p:spPr>
                      <a:xfrm>
                        <a:off x="9469" y="777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1" name="矩形 30"/>
                      <p:cNvSpPr/>
                      <p:nvPr/>
                    </p:nvSpPr>
                    <p:spPr>
                      <a:xfrm>
                        <a:off x="9520" y="777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2" name="矩形 31"/>
                      <p:cNvSpPr/>
                      <p:nvPr/>
                    </p:nvSpPr>
                    <p:spPr>
                      <a:xfrm>
                        <a:off x="9571" y="777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3" name="矩形 32"/>
                      <p:cNvSpPr/>
                      <p:nvPr/>
                    </p:nvSpPr>
                    <p:spPr>
                      <a:xfrm>
                        <a:off x="9622" y="777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4" name="矩形 33"/>
                      <p:cNvSpPr/>
                      <p:nvPr/>
                    </p:nvSpPr>
                    <p:spPr>
                      <a:xfrm>
                        <a:off x="9673" y="777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5" name="矩形 34"/>
                      <p:cNvSpPr/>
                      <p:nvPr/>
                    </p:nvSpPr>
                    <p:spPr>
                      <a:xfrm>
                        <a:off x="9469" y="787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6" name="矩形 35"/>
                      <p:cNvSpPr/>
                      <p:nvPr/>
                    </p:nvSpPr>
                    <p:spPr>
                      <a:xfrm>
                        <a:off x="9520" y="787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7" name="矩形 36"/>
                      <p:cNvSpPr/>
                      <p:nvPr/>
                    </p:nvSpPr>
                    <p:spPr>
                      <a:xfrm>
                        <a:off x="9571" y="787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8" name="矩形 37"/>
                      <p:cNvSpPr/>
                      <p:nvPr/>
                    </p:nvSpPr>
                    <p:spPr>
                      <a:xfrm>
                        <a:off x="9622" y="787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9" name="矩形 38"/>
                      <p:cNvSpPr/>
                      <p:nvPr/>
                    </p:nvSpPr>
                    <p:spPr>
                      <a:xfrm>
                        <a:off x="9673" y="787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BCD8A8"/>
                      </a:solidFill>
                      <a:ln w="0">
                        <a:solidFill>
                          <a:srgbClr val="7A9369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66" name="组合 65"/>
                    <p:cNvGrpSpPr/>
                    <p:nvPr/>
                  </p:nvGrpSpPr>
                  <p:grpSpPr>
                    <a:xfrm>
                      <a:off x="7317" y="7713"/>
                      <a:ext cx="255" cy="254"/>
                      <a:chOff x="9366" y="8099"/>
                      <a:chExt cx="255" cy="254"/>
                    </a:xfrm>
                  </p:grpSpPr>
                  <p:sp>
                    <p:nvSpPr>
                      <p:cNvPr id="40" name="矩形 39"/>
                      <p:cNvSpPr/>
                      <p:nvPr/>
                    </p:nvSpPr>
                    <p:spPr>
                      <a:xfrm>
                        <a:off x="9366" y="8099"/>
                        <a:ext cx="255" cy="255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1" name="矩形 40"/>
                      <p:cNvSpPr/>
                      <p:nvPr/>
                    </p:nvSpPr>
                    <p:spPr>
                      <a:xfrm>
                        <a:off x="9367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2" name="矩形 41"/>
                      <p:cNvSpPr/>
                      <p:nvPr/>
                    </p:nvSpPr>
                    <p:spPr>
                      <a:xfrm>
                        <a:off x="9367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3" name="矩形 42"/>
                      <p:cNvSpPr/>
                      <p:nvPr/>
                    </p:nvSpPr>
                    <p:spPr>
                      <a:xfrm>
                        <a:off x="9418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4" name="矩形 43"/>
                      <p:cNvSpPr/>
                      <p:nvPr/>
                    </p:nvSpPr>
                    <p:spPr>
                      <a:xfrm>
                        <a:off x="9469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5" name="矩形 44"/>
                      <p:cNvSpPr/>
                      <p:nvPr/>
                    </p:nvSpPr>
                    <p:spPr>
                      <a:xfrm>
                        <a:off x="9520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6" name="矩形 45"/>
                      <p:cNvSpPr/>
                      <p:nvPr/>
                    </p:nvSpPr>
                    <p:spPr>
                      <a:xfrm>
                        <a:off x="9571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7" name="矩形 46"/>
                      <p:cNvSpPr/>
                      <p:nvPr/>
                    </p:nvSpPr>
                    <p:spPr>
                      <a:xfrm>
                        <a:off x="9418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8" name="矩形 47"/>
                      <p:cNvSpPr/>
                      <p:nvPr/>
                    </p:nvSpPr>
                    <p:spPr>
                      <a:xfrm>
                        <a:off x="9469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9" name="矩形 48"/>
                      <p:cNvSpPr/>
                      <p:nvPr/>
                    </p:nvSpPr>
                    <p:spPr>
                      <a:xfrm>
                        <a:off x="9520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0" name="矩形 49"/>
                      <p:cNvSpPr/>
                      <p:nvPr/>
                    </p:nvSpPr>
                    <p:spPr>
                      <a:xfrm>
                        <a:off x="9571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1" name="矩形 50"/>
                      <p:cNvSpPr/>
                      <p:nvPr/>
                    </p:nvSpPr>
                    <p:spPr>
                      <a:xfrm>
                        <a:off x="9367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2" name="矩形 51"/>
                      <p:cNvSpPr/>
                      <p:nvPr/>
                    </p:nvSpPr>
                    <p:spPr>
                      <a:xfrm>
                        <a:off x="9418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3" name="矩形 52"/>
                      <p:cNvSpPr/>
                      <p:nvPr/>
                    </p:nvSpPr>
                    <p:spPr>
                      <a:xfrm>
                        <a:off x="9469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4" name="矩形 53"/>
                      <p:cNvSpPr/>
                      <p:nvPr/>
                    </p:nvSpPr>
                    <p:spPr>
                      <a:xfrm>
                        <a:off x="9520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5" name="矩形 54"/>
                      <p:cNvSpPr/>
                      <p:nvPr/>
                    </p:nvSpPr>
                    <p:spPr>
                      <a:xfrm>
                        <a:off x="9571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6" name="矩形 55"/>
                      <p:cNvSpPr/>
                      <p:nvPr/>
                    </p:nvSpPr>
                    <p:spPr>
                      <a:xfrm>
                        <a:off x="9367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7" name="矩形 56"/>
                      <p:cNvSpPr/>
                      <p:nvPr/>
                    </p:nvSpPr>
                    <p:spPr>
                      <a:xfrm>
                        <a:off x="9418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8" name="矩形 57"/>
                      <p:cNvSpPr/>
                      <p:nvPr/>
                    </p:nvSpPr>
                    <p:spPr>
                      <a:xfrm>
                        <a:off x="9469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59" name="矩形 58"/>
                      <p:cNvSpPr/>
                      <p:nvPr/>
                    </p:nvSpPr>
                    <p:spPr>
                      <a:xfrm>
                        <a:off x="9520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0" name="矩形 59"/>
                      <p:cNvSpPr/>
                      <p:nvPr/>
                    </p:nvSpPr>
                    <p:spPr>
                      <a:xfrm>
                        <a:off x="9571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1" name="矩形 60"/>
                      <p:cNvSpPr/>
                      <p:nvPr/>
                    </p:nvSpPr>
                    <p:spPr>
                      <a:xfrm>
                        <a:off x="9367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2" name="矩形 61"/>
                      <p:cNvSpPr/>
                      <p:nvPr/>
                    </p:nvSpPr>
                    <p:spPr>
                      <a:xfrm>
                        <a:off x="9418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3" name="矩形 62"/>
                      <p:cNvSpPr/>
                      <p:nvPr/>
                    </p:nvSpPr>
                    <p:spPr>
                      <a:xfrm>
                        <a:off x="9469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4" name="矩形 63"/>
                      <p:cNvSpPr/>
                      <p:nvPr/>
                    </p:nvSpPr>
                    <p:spPr>
                      <a:xfrm>
                        <a:off x="9520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65" name="矩形 64"/>
                      <p:cNvSpPr/>
                      <p:nvPr/>
                    </p:nvSpPr>
                    <p:spPr>
                      <a:xfrm>
                        <a:off x="9571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74" name="组合 73"/>
                    <p:cNvGrpSpPr/>
                    <p:nvPr/>
                  </p:nvGrpSpPr>
                  <p:grpSpPr>
                    <a:xfrm>
                      <a:off x="5880" y="7174"/>
                      <a:ext cx="146" cy="146"/>
                      <a:chOff x="8194" y="7010"/>
                      <a:chExt cx="146" cy="146"/>
                    </a:xfrm>
                  </p:grpSpPr>
                  <p:sp>
                    <p:nvSpPr>
                      <p:cNvPr id="71" name="椭圆 70"/>
                      <p:cNvSpPr/>
                      <p:nvPr/>
                    </p:nvSpPr>
                    <p:spPr>
                      <a:xfrm>
                        <a:off x="8194" y="7010"/>
                        <a:ext cx="147" cy="14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72" name="直接连接符 71"/>
                      <p:cNvCxnSpPr>
                        <a:stCxn id="71" idx="2"/>
                        <a:endCxn id="71" idx="6"/>
                      </p:cNvCxnSpPr>
                      <p:nvPr/>
                    </p:nvCxnSpPr>
                    <p:spPr>
                      <a:xfrm>
                        <a:off x="8194" y="7084"/>
                        <a:ext cx="147" cy="0"/>
                      </a:xfrm>
                      <a:prstGeom prst="line">
                        <a:avLst/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" name="直接连接符 72"/>
                      <p:cNvCxnSpPr>
                        <a:stCxn id="71" idx="0"/>
                        <a:endCxn id="71" idx="4"/>
                      </p:cNvCxnSpPr>
                      <p:nvPr/>
                    </p:nvCxnSpPr>
                    <p:spPr>
                      <a:xfrm>
                        <a:off x="8268" y="7010"/>
                        <a:ext cx="0" cy="147"/>
                      </a:xfrm>
                      <a:prstGeom prst="line">
                        <a:avLst/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22" name="梯形 321"/>
                    <p:cNvSpPr/>
                    <p:nvPr/>
                  </p:nvSpPr>
                  <p:spPr>
                    <a:xfrm rot="5400000">
                      <a:off x="9851" y="7172"/>
                      <a:ext cx="567" cy="425"/>
                    </a:xfrm>
                    <a:prstGeom prst="trapezoid">
                      <a:avLst/>
                    </a:prstGeom>
                    <a:solidFill>
                      <a:srgbClr val="ADB8CA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5" name="圆角矩形 324"/>
                    <p:cNvSpPr/>
                    <p:nvPr/>
                  </p:nvSpPr>
                  <p:spPr>
                    <a:xfrm>
                      <a:off x="8107" y="7063"/>
                      <a:ext cx="1440" cy="652"/>
                    </a:xfrm>
                    <a:prstGeom prst="roundRect">
                      <a:avLst>
                        <a:gd name="adj" fmla="val 12117"/>
                      </a:avLst>
                    </a:prstGeom>
                    <a:solidFill>
                      <a:srgbClr val="EDEDE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327" name="直接箭头连接符 326"/>
                    <p:cNvCxnSpPr/>
                    <p:nvPr/>
                  </p:nvCxnSpPr>
                  <p:spPr>
                    <a:xfrm flipV="1">
                      <a:off x="5953" y="7363"/>
                      <a:ext cx="0" cy="67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直接箭头连接符 327"/>
                    <p:cNvCxnSpPr/>
                    <p:nvPr/>
                  </p:nvCxnSpPr>
                  <p:spPr>
                    <a:xfrm rot="5400000" flipV="1">
                      <a:off x="6171" y="7346"/>
                      <a:ext cx="0" cy="138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7" name="组合 76"/>
                    <p:cNvGrpSpPr/>
                    <p:nvPr/>
                  </p:nvGrpSpPr>
                  <p:grpSpPr>
                    <a:xfrm>
                      <a:off x="6431" y="7970"/>
                      <a:ext cx="146" cy="146"/>
                      <a:chOff x="7880" y="6937"/>
                      <a:chExt cx="146" cy="146"/>
                    </a:xfrm>
                  </p:grpSpPr>
                  <p:sp>
                    <p:nvSpPr>
                      <p:cNvPr id="69" name="椭圆 68"/>
                      <p:cNvSpPr/>
                      <p:nvPr/>
                    </p:nvSpPr>
                    <p:spPr>
                      <a:xfrm>
                        <a:off x="7880" y="6937"/>
                        <a:ext cx="147" cy="147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75" name="直接连接符 74"/>
                      <p:cNvCxnSpPr>
                        <a:stCxn id="69" idx="7"/>
                        <a:endCxn id="69" idx="3"/>
                      </p:cNvCxnSpPr>
                      <p:nvPr/>
                    </p:nvCxnSpPr>
                    <p:spPr>
                      <a:xfrm flipH="1">
                        <a:off x="7902" y="6959"/>
                        <a:ext cx="103" cy="103"/>
                      </a:xfrm>
                      <a:prstGeom prst="line">
                        <a:avLst/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" name="直接连接符 75"/>
                      <p:cNvCxnSpPr>
                        <a:stCxn id="69" idx="1"/>
                        <a:endCxn id="69" idx="5"/>
                      </p:cNvCxnSpPr>
                      <p:nvPr/>
                    </p:nvCxnSpPr>
                    <p:spPr>
                      <a:xfrm>
                        <a:off x="7902" y="6959"/>
                        <a:ext cx="103" cy="103"/>
                      </a:xfrm>
                      <a:prstGeom prst="line">
                        <a:avLst/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70" name="Google Shape;116;p19"/>
                    <p:cNvSpPr/>
                    <p:nvPr/>
                  </p:nvSpPr>
                  <p:spPr>
                    <a:xfrm>
                      <a:off x="5612" y="7742"/>
                      <a:ext cx="172" cy="534"/>
                    </a:xfrm>
                    <a:prstGeom prst="cube">
                      <a:avLst>
                        <a:gd name="adj" fmla="val 68741"/>
                      </a:avLst>
                    </a:prstGeom>
                    <a:solidFill>
                      <a:srgbClr val="A8D78F"/>
                    </a:solidFill>
                    <a:ln w="12700" cap="flat" cmpd="sng">
                      <a:solidFill>
                        <a:srgbClr val="648B4A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3" name="梯形 2"/>
                    <p:cNvSpPr/>
                    <p:nvPr/>
                  </p:nvSpPr>
                  <p:spPr>
                    <a:xfrm rot="5400000">
                      <a:off x="4974" y="7836"/>
                      <a:ext cx="567" cy="425"/>
                    </a:xfrm>
                    <a:prstGeom prst="trapezoid">
                      <a:avLst/>
                    </a:prstGeom>
                    <a:solidFill>
                      <a:srgbClr val="A8D18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331" name="肘形连接符 330"/>
                    <p:cNvCxnSpPr/>
                    <p:nvPr/>
                  </p:nvCxnSpPr>
                  <p:spPr>
                    <a:xfrm>
                      <a:off x="4790" y="7248"/>
                      <a:ext cx="1718" cy="720"/>
                    </a:xfrm>
                    <a:prstGeom prst="bentConnector2">
                      <a:avLst/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2" name="直接箭头连接符 331"/>
                    <p:cNvCxnSpPr/>
                    <p:nvPr/>
                  </p:nvCxnSpPr>
                  <p:spPr>
                    <a:xfrm rot="5400000" flipV="1">
                      <a:off x="4917" y="7889"/>
                      <a:ext cx="0" cy="25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5" name="直接箭头连接符 334"/>
                    <p:cNvCxnSpPr/>
                    <p:nvPr/>
                  </p:nvCxnSpPr>
                  <p:spPr>
                    <a:xfrm rot="5400000" flipV="1">
                      <a:off x="7228" y="7896"/>
                      <a:ext cx="0" cy="28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7" name="肘形连接符 336"/>
                    <p:cNvCxnSpPr/>
                    <p:nvPr/>
                  </p:nvCxnSpPr>
                  <p:spPr>
                    <a:xfrm flipV="1">
                      <a:off x="7573" y="7567"/>
                      <a:ext cx="478" cy="473"/>
                    </a:xfrm>
                    <a:prstGeom prst="bentConnector3">
                      <a:avLst>
                        <a:gd name="adj1" fmla="val 41422"/>
                      </a:avLst>
                    </a:prstGeom>
                    <a:ln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8" name="直接箭头连接符 337"/>
                    <p:cNvCxnSpPr/>
                    <p:nvPr/>
                  </p:nvCxnSpPr>
                  <p:spPr>
                    <a:xfrm rot="5400000" flipV="1">
                      <a:off x="9732" y="7205"/>
                      <a:ext cx="0" cy="3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0" name="直接箭头连接符 339"/>
                    <p:cNvCxnSpPr/>
                    <p:nvPr/>
                  </p:nvCxnSpPr>
                  <p:spPr>
                    <a:xfrm rot="5400000" flipV="1">
                      <a:off x="10578" y="7205"/>
                      <a:ext cx="0" cy="369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64" name="文本框 563"/>
                  <p:cNvSpPr txBox="1"/>
                  <p:nvPr/>
                </p:nvSpPr>
                <p:spPr>
                  <a:xfrm>
                    <a:off x="9853" y="7544"/>
                    <a:ext cx="685" cy="3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900" i="1">
                        <a:latin typeface="Times New Roman" panose="02020603050405020304" charset="0"/>
                        <a:cs typeface="Times New Roman" panose="02020603050405020304" charset="0"/>
                      </a:rPr>
                      <a:t>Dec</a:t>
                    </a:r>
                    <a:endParaRPr lang="en-US" altLang="zh-CN" sz="900" i="1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7994" y="7442"/>
                    <a:ext cx="1625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900">
                        <a:latin typeface="Times New Roman" panose="02020603050405020304" charset="0"/>
                        <a:cs typeface="Times New Roman" panose="02020603050405020304" charset="0"/>
                      </a:rPr>
                      <a:t>Space-Time</a:t>
                    </a:r>
                    <a:endParaRPr lang="en-US" altLang="zh-CN" sz="9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  <a:p>
                    <a:pPr algn="ctr"/>
                    <a:r>
                      <a:rPr lang="en-US" altLang="zh-CN" sz="900">
                        <a:latin typeface="Times New Roman" panose="02020603050405020304" charset="0"/>
                        <a:cs typeface="Times New Roman" panose="02020603050405020304" charset="0"/>
                      </a:rPr>
                      <a:t>Memory Read</a:t>
                    </a:r>
                    <a:endParaRPr lang="en-US" altLang="zh-CN" sz="9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540" name="梯形 539"/>
                  <p:cNvSpPr/>
                  <p:nvPr/>
                </p:nvSpPr>
                <p:spPr>
                  <a:xfrm rot="5400000">
                    <a:off x="9397" y="4950"/>
                    <a:ext cx="567" cy="425"/>
                  </a:xfrm>
                  <a:prstGeom prst="trapezoid">
                    <a:avLst/>
                  </a:prstGeom>
                  <a:solidFill>
                    <a:srgbClr val="F3B18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569" name="组合 568"/>
                  <p:cNvGrpSpPr/>
                  <p:nvPr/>
                </p:nvGrpSpPr>
                <p:grpSpPr>
                  <a:xfrm>
                    <a:off x="3634" y="3472"/>
                    <a:ext cx="4167" cy="3288"/>
                    <a:chOff x="3634" y="3472"/>
                    <a:chExt cx="4167" cy="3288"/>
                  </a:xfrm>
                </p:grpSpPr>
                <p:sp>
                  <p:nvSpPr>
                    <p:cNvPr id="537" name="矩形 536"/>
                    <p:cNvSpPr/>
                    <p:nvPr/>
                  </p:nvSpPr>
                  <p:spPr>
                    <a:xfrm>
                      <a:off x="3634" y="3472"/>
                      <a:ext cx="4167" cy="3288"/>
                    </a:xfrm>
                    <a:prstGeom prst="rect">
                      <a:avLst/>
                    </a:prstGeom>
                    <a:solidFill>
                      <a:srgbClr val="EAF0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133" name="组合 132"/>
                    <p:cNvGrpSpPr/>
                    <p:nvPr/>
                  </p:nvGrpSpPr>
                  <p:grpSpPr>
                    <a:xfrm>
                      <a:off x="7336" y="6041"/>
                      <a:ext cx="255" cy="254"/>
                      <a:chOff x="9366" y="8099"/>
                      <a:chExt cx="255" cy="254"/>
                    </a:xfrm>
                  </p:grpSpPr>
                  <p:sp>
                    <p:nvSpPr>
                      <p:cNvPr id="134" name="矩形 133"/>
                      <p:cNvSpPr/>
                      <p:nvPr/>
                    </p:nvSpPr>
                    <p:spPr>
                      <a:xfrm>
                        <a:off x="9366" y="8099"/>
                        <a:ext cx="255" cy="255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5" name="矩形 134"/>
                      <p:cNvSpPr/>
                      <p:nvPr/>
                    </p:nvSpPr>
                    <p:spPr>
                      <a:xfrm>
                        <a:off x="9367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6" name="矩形 135"/>
                      <p:cNvSpPr/>
                      <p:nvPr/>
                    </p:nvSpPr>
                    <p:spPr>
                      <a:xfrm>
                        <a:off x="9367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7" name="矩形 136"/>
                      <p:cNvSpPr/>
                      <p:nvPr/>
                    </p:nvSpPr>
                    <p:spPr>
                      <a:xfrm>
                        <a:off x="9418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8" name="矩形 137"/>
                      <p:cNvSpPr/>
                      <p:nvPr/>
                    </p:nvSpPr>
                    <p:spPr>
                      <a:xfrm>
                        <a:off x="9469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39" name="矩形 138"/>
                      <p:cNvSpPr/>
                      <p:nvPr/>
                    </p:nvSpPr>
                    <p:spPr>
                      <a:xfrm>
                        <a:off x="9520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0" name="矩形 139"/>
                      <p:cNvSpPr/>
                      <p:nvPr/>
                    </p:nvSpPr>
                    <p:spPr>
                      <a:xfrm>
                        <a:off x="9571" y="8099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1" name="矩形 140"/>
                      <p:cNvSpPr/>
                      <p:nvPr/>
                    </p:nvSpPr>
                    <p:spPr>
                      <a:xfrm>
                        <a:off x="9418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2" name="矩形 141"/>
                      <p:cNvSpPr/>
                      <p:nvPr/>
                    </p:nvSpPr>
                    <p:spPr>
                      <a:xfrm>
                        <a:off x="9469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3" name="矩形 142"/>
                      <p:cNvSpPr/>
                      <p:nvPr/>
                    </p:nvSpPr>
                    <p:spPr>
                      <a:xfrm>
                        <a:off x="9520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4" name="矩形 143"/>
                      <p:cNvSpPr/>
                      <p:nvPr/>
                    </p:nvSpPr>
                    <p:spPr>
                      <a:xfrm>
                        <a:off x="9571" y="8252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5" name="矩形 144"/>
                      <p:cNvSpPr/>
                      <p:nvPr/>
                    </p:nvSpPr>
                    <p:spPr>
                      <a:xfrm>
                        <a:off x="9367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6" name="矩形 145"/>
                      <p:cNvSpPr/>
                      <p:nvPr/>
                    </p:nvSpPr>
                    <p:spPr>
                      <a:xfrm>
                        <a:off x="9418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7" name="矩形 146"/>
                      <p:cNvSpPr/>
                      <p:nvPr/>
                    </p:nvSpPr>
                    <p:spPr>
                      <a:xfrm>
                        <a:off x="9469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8" name="矩形 147"/>
                      <p:cNvSpPr/>
                      <p:nvPr/>
                    </p:nvSpPr>
                    <p:spPr>
                      <a:xfrm>
                        <a:off x="9520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9" name="矩形 148"/>
                      <p:cNvSpPr/>
                      <p:nvPr/>
                    </p:nvSpPr>
                    <p:spPr>
                      <a:xfrm>
                        <a:off x="9571" y="8150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0" name="矩形 149"/>
                      <p:cNvSpPr/>
                      <p:nvPr/>
                    </p:nvSpPr>
                    <p:spPr>
                      <a:xfrm>
                        <a:off x="9367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1" name="矩形 150"/>
                      <p:cNvSpPr/>
                      <p:nvPr/>
                    </p:nvSpPr>
                    <p:spPr>
                      <a:xfrm>
                        <a:off x="9418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2" name="矩形 151"/>
                      <p:cNvSpPr/>
                      <p:nvPr/>
                    </p:nvSpPr>
                    <p:spPr>
                      <a:xfrm>
                        <a:off x="9469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3" name="矩形 152"/>
                      <p:cNvSpPr/>
                      <p:nvPr/>
                    </p:nvSpPr>
                    <p:spPr>
                      <a:xfrm>
                        <a:off x="9520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4" name="矩形 153"/>
                      <p:cNvSpPr/>
                      <p:nvPr/>
                    </p:nvSpPr>
                    <p:spPr>
                      <a:xfrm>
                        <a:off x="9571" y="8201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5" name="矩形 154"/>
                      <p:cNvSpPr/>
                      <p:nvPr/>
                    </p:nvSpPr>
                    <p:spPr>
                      <a:xfrm>
                        <a:off x="9367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6" name="矩形 155"/>
                      <p:cNvSpPr/>
                      <p:nvPr/>
                    </p:nvSpPr>
                    <p:spPr>
                      <a:xfrm>
                        <a:off x="9418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7" name="矩形 156"/>
                      <p:cNvSpPr/>
                      <p:nvPr/>
                    </p:nvSpPr>
                    <p:spPr>
                      <a:xfrm>
                        <a:off x="9469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8" name="矩形 157"/>
                      <p:cNvSpPr/>
                      <p:nvPr/>
                    </p:nvSpPr>
                    <p:spPr>
                      <a:xfrm>
                        <a:off x="9520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59" name="矩形 158"/>
                      <p:cNvSpPr/>
                      <p:nvPr/>
                    </p:nvSpPr>
                    <p:spPr>
                      <a:xfrm>
                        <a:off x="9571" y="8303"/>
                        <a:ext cx="51" cy="51"/>
                      </a:xfrm>
                      <a:prstGeom prst="rect">
                        <a:avLst/>
                      </a:prstGeom>
                      <a:solidFill>
                        <a:srgbClr val="A0BEE7"/>
                      </a:solidFill>
                      <a:ln w="0">
                        <a:solidFill>
                          <a:srgbClr val="7B9AB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214" name="组合 213"/>
                    <p:cNvGrpSpPr/>
                    <p:nvPr/>
                  </p:nvGrpSpPr>
                  <p:grpSpPr>
                    <a:xfrm>
                      <a:off x="7336" y="6432"/>
                      <a:ext cx="255" cy="254"/>
                      <a:chOff x="9468" y="7668"/>
                      <a:chExt cx="255" cy="254"/>
                    </a:xfrm>
                    <a:solidFill>
                      <a:srgbClr val="FBCAA9"/>
                    </a:solidFill>
                  </p:grpSpPr>
                  <p:sp>
                    <p:nvSpPr>
                      <p:cNvPr id="215" name="矩形 214"/>
                      <p:cNvSpPr/>
                      <p:nvPr/>
                    </p:nvSpPr>
                    <p:spPr>
                      <a:xfrm>
                        <a:off x="9468" y="7668"/>
                        <a:ext cx="255" cy="255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6" name="矩形 215"/>
                      <p:cNvSpPr/>
                      <p:nvPr/>
                    </p:nvSpPr>
                    <p:spPr>
                      <a:xfrm>
                        <a:off x="9469" y="7668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7" name="矩形 216"/>
                      <p:cNvSpPr/>
                      <p:nvPr/>
                    </p:nvSpPr>
                    <p:spPr>
                      <a:xfrm>
                        <a:off x="9469" y="7821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8" name="矩形 217"/>
                      <p:cNvSpPr/>
                      <p:nvPr/>
                    </p:nvSpPr>
                    <p:spPr>
                      <a:xfrm>
                        <a:off x="9520" y="7668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9" name="矩形 218"/>
                      <p:cNvSpPr/>
                      <p:nvPr/>
                    </p:nvSpPr>
                    <p:spPr>
                      <a:xfrm>
                        <a:off x="9571" y="7668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0" name="矩形 219"/>
                      <p:cNvSpPr/>
                      <p:nvPr/>
                    </p:nvSpPr>
                    <p:spPr>
                      <a:xfrm>
                        <a:off x="9622" y="7668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1" name="矩形 220"/>
                      <p:cNvSpPr/>
                      <p:nvPr/>
                    </p:nvSpPr>
                    <p:spPr>
                      <a:xfrm>
                        <a:off x="9673" y="7668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2" name="矩形 221"/>
                      <p:cNvSpPr/>
                      <p:nvPr/>
                    </p:nvSpPr>
                    <p:spPr>
                      <a:xfrm>
                        <a:off x="9520" y="7821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3" name="矩形 222"/>
                      <p:cNvSpPr/>
                      <p:nvPr/>
                    </p:nvSpPr>
                    <p:spPr>
                      <a:xfrm>
                        <a:off x="9571" y="7821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4" name="矩形 223"/>
                      <p:cNvSpPr/>
                      <p:nvPr/>
                    </p:nvSpPr>
                    <p:spPr>
                      <a:xfrm>
                        <a:off x="9622" y="7821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5" name="矩形 224"/>
                      <p:cNvSpPr/>
                      <p:nvPr/>
                    </p:nvSpPr>
                    <p:spPr>
                      <a:xfrm>
                        <a:off x="9673" y="7821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6" name="矩形 225"/>
                      <p:cNvSpPr/>
                      <p:nvPr/>
                    </p:nvSpPr>
                    <p:spPr>
                      <a:xfrm>
                        <a:off x="9469" y="7719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7" name="矩形 226"/>
                      <p:cNvSpPr/>
                      <p:nvPr/>
                    </p:nvSpPr>
                    <p:spPr>
                      <a:xfrm>
                        <a:off x="9520" y="7719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8" name="矩形 227"/>
                      <p:cNvSpPr/>
                      <p:nvPr/>
                    </p:nvSpPr>
                    <p:spPr>
                      <a:xfrm>
                        <a:off x="9571" y="7719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9" name="矩形 228"/>
                      <p:cNvSpPr/>
                      <p:nvPr/>
                    </p:nvSpPr>
                    <p:spPr>
                      <a:xfrm>
                        <a:off x="9622" y="7719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0" name="矩形 229"/>
                      <p:cNvSpPr/>
                      <p:nvPr/>
                    </p:nvSpPr>
                    <p:spPr>
                      <a:xfrm>
                        <a:off x="9673" y="7719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1" name="矩形 230"/>
                      <p:cNvSpPr/>
                      <p:nvPr/>
                    </p:nvSpPr>
                    <p:spPr>
                      <a:xfrm>
                        <a:off x="9469" y="7770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2" name="矩形 231"/>
                      <p:cNvSpPr/>
                      <p:nvPr/>
                    </p:nvSpPr>
                    <p:spPr>
                      <a:xfrm>
                        <a:off x="9520" y="7770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3" name="矩形 232"/>
                      <p:cNvSpPr/>
                      <p:nvPr/>
                    </p:nvSpPr>
                    <p:spPr>
                      <a:xfrm>
                        <a:off x="9571" y="7770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4" name="矩形 233"/>
                      <p:cNvSpPr/>
                      <p:nvPr/>
                    </p:nvSpPr>
                    <p:spPr>
                      <a:xfrm>
                        <a:off x="9622" y="7770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5" name="矩形 234"/>
                      <p:cNvSpPr/>
                      <p:nvPr/>
                    </p:nvSpPr>
                    <p:spPr>
                      <a:xfrm>
                        <a:off x="9673" y="7770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6" name="矩形 235"/>
                      <p:cNvSpPr/>
                      <p:nvPr/>
                    </p:nvSpPr>
                    <p:spPr>
                      <a:xfrm>
                        <a:off x="9469" y="7872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7" name="矩形 236"/>
                      <p:cNvSpPr/>
                      <p:nvPr/>
                    </p:nvSpPr>
                    <p:spPr>
                      <a:xfrm>
                        <a:off x="9520" y="7872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8" name="矩形 237"/>
                      <p:cNvSpPr/>
                      <p:nvPr/>
                    </p:nvSpPr>
                    <p:spPr>
                      <a:xfrm>
                        <a:off x="9571" y="7872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9" name="矩形 238"/>
                      <p:cNvSpPr/>
                      <p:nvPr/>
                    </p:nvSpPr>
                    <p:spPr>
                      <a:xfrm>
                        <a:off x="9622" y="7872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40" name="矩形 239"/>
                      <p:cNvSpPr/>
                      <p:nvPr/>
                    </p:nvSpPr>
                    <p:spPr>
                      <a:xfrm>
                        <a:off x="9673" y="7872"/>
                        <a:ext cx="51" cy="51"/>
                      </a:xfrm>
                      <a:prstGeom prst="rect">
                        <a:avLst/>
                      </a:prstGeom>
                      <a:grpFill/>
                      <a:ln w="0">
                        <a:solidFill>
                          <a:srgbClr val="A17864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323" name="梯形 322"/>
                    <p:cNvSpPr/>
                    <p:nvPr/>
                  </p:nvSpPr>
                  <p:spPr>
                    <a:xfrm rot="10800000">
                      <a:off x="4121" y="4777"/>
                      <a:ext cx="567" cy="425"/>
                    </a:xfrm>
                    <a:prstGeom prst="trapezoid">
                      <a:avLst/>
                    </a:prstGeom>
                    <a:solidFill>
                      <a:srgbClr val="F3B18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535" name="组合 534"/>
                    <p:cNvGrpSpPr/>
                    <p:nvPr/>
                  </p:nvGrpSpPr>
                  <p:grpSpPr>
                    <a:xfrm>
                      <a:off x="4092" y="5587"/>
                      <a:ext cx="3010" cy="769"/>
                      <a:chOff x="4092" y="5587"/>
                      <a:chExt cx="3010" cy="769"/>
                    </a:xfrm>
                  </p:grpSpPr>
                  <p:sp>
                    <p:nvSpPr>
                      <p:cNvPr id="326" name="矩形 325"/>
                      <p:cNvSpPr/>
                      <p:nvPr/>
                    </p:nvSpPr>
                    <p:spPr>
                      <a:xfrm>
                        <a:off x="5290" y="6080"/>
                        <a:ext cx="624" cy="19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 sz="9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399" name="组合 398"/>
                      <p:cNvGrpSpPr/>
                      <p:nvPr/>
                    </p:nvGrpSpPr>
                    <p:grpSpPr>
                      <a:xfrm>
                        <a:off x="6508" y="5587"/>
                        <a:ext cx="594" cy="254"/>
                        <a:chOff x="4665" y="6092"/>
                        <a:chExt cx="594" cy="254"/>
                      </a:xfrm>
                    </p:grpSpPr>
                    <p:grpSp>
                      <p:nvGrpSpPr>
                        <p:cNvPr id="400" name="组合 399"/>
                        <p:cNvGrpSpPr/>
                        <p:nvPr/>
                      </p:nvGrpSpPr>
                      <p:grpSpPr>
                        <a:xfrm rot="0">
                          <a:off x="5005" y="6092"/>
                          <a:ext cx="255" cy="254"/>
                          <a:chOff x="9468" y="7668"/>
                          <a:chExt cx="255" cy="254"/>
                        </a:xfrm>
                        <a:solidFill>
                          <a:srgbClr val="FBCAA9"/>
                        </a:solidFill>
                      </p:grpSpPr>
                      <p:sp>
                        <p:nvSpPr>
                          <p:cNvPr id="401" name="矩形 400"/>
                          <p:cNvSpPr/>
                          <p:nvPr/>
                        </p:nvSpPr>
                        <p:spPr>
                          <a:xfrm>
                            <a:off x="9468" y="7668"/>
                            <a:ext cx="255" cy="255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02" name="矩形 401"/>
                          <p:cNvSpPr/>
                          <p:nvPr/>
                        </p:nvSpPr>
                        <p:spPr>
                          <a:xfrm>
                            <a:off x="9469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03" name="矩形 402"/>
                          <p:cNvSpPr/>
                          <p:nvPr/>
                        </p:nvSpPr>
                        <p:spPr>
                          <a:xfrm>
                            <a:off x="9469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04" name="矩形 403"/>
                          <p:cNvSpPr/>
                          <p:nvPr/>
                        </p:nvSpPr>
                        <p:spPr>
                          <a:xfrm>
                            <a:off x="9520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05" name="矩形 404"/>
                          <p:cNvSpPr/>
                          <p:nvPr/>
                        </p:nvSpPr>
                        <p:spPr>
                          <a:xfrm>
                            <a:off x="9571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06" name="矩形 405"/>
                          <p:cNvSpPr/>
                          <p:nvPr/>
                        </p:nvSpPr>
                        <p:spPr>
                          <a:xfrm>
                            <a:off x="9622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07" name="矩形 406"/>
                          <p:cNvSpPr/>
                          <p:nvPr/>
                        </p:nvSpPr>
                        <p:spPr>
                          <a:xfrm>
                            <a:off x="9673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08" name="矩形 407"/>
                          <p:cNvSpPr/>
                          <p:nvPr/>
                        </p:nvSpPr>
                        <p:spPr>
                          <a:xfrm>
                            <a:off x="9520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09" name="矩形 408"/>
                          <p:cNvSpPr/>
                          <p:nvPr/>
                        </p:nvSpPr>
                        <p:spPr>
                          <a:xfrm>
                            <a:off x="9571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0" name="矩形 409"/>
                          <p:cNvSpPr/>
                          <p:nvPr/>
                        </p:nvSpPr>
                        <p:spPr>
                          <a:xfrm>
                            <a:off x="9622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1" name="矩形 410"/>
                          <p:cNvSpPr/>
                          <p:nvPr/>
                        </p:nvSpPr>
                        <p:spPr>
                          <a:xfrm>
                            <a:off x="9673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2" name="矩形 411"/>
                          <p:cNvSpPr/>
                          <p:nvPr/>
                        </p:nvSpPr>
                        <p:spPr>
                          <a:xfrm>
                            <a:off x="9469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3" name="矩形 412"/>
                          <p:cNvSpPr/>
                          <p:nvPr/>
                        </p:nvSpPr>
                        <p:spPr>
                          <a:xfrm>
                            <a:off x="9520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4" name="矩形 413"/>
                          <p:cNvSpPr/>
                          <p:nvPr/>
                        </p:nvSpPr>
                        <p:spPr>
                          <a:xfrm>
                            <a:off x="9571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5" name="矩形 414"/>
                          <p:cNvSpPr/>
                          <p:nvPr/>
                        </p:nvSpPr>
                        <p:spPr>
                          <a:xfrm>
                            <a:off x="9622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6" name="矩形 415"/>
                          <p:cNvSpPr/>
                          <p:nvPr/>
                        </p:nvSpPr>
                        <p:spPr>
                          <a:xfrm>
                            <a:off x="9673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7" name="矩形 416"/>
                          <p:cNvSpPr/>
                          <p:nvPr/>
                        </p:nvSpPr>
                        <p:spPr>
                          <a:xfrm>
                            <a:off x="9469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8" name="矩形 417"/>
                          <p:cNvSpPr/>
                          <p:nvPr/>
                        </p:nvSpPr>
                        <p:spPr>
                          <a:xfrm>
                            <a:off x="9520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19" name="矩形 418"/>
                          <p:cNvSpPr/>
                          <p:nvPr/>
                        </p:nvSpPr>
                        <p:spPr>
                          <a:xfrm>
                            <a:off x="9571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20" name="矩形 419"/>
                          <p:cNvSpPr/>
                          <p:nvPr/>
                        </p:nvSpPr>
                        <p:spPr>
                          <a:xfrm>
                            <a:off x="9622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21" name="矩形 420"/>
                          <p:cNvSpPr/>
                          <p:nvPr/>
                        </p:nvSpPr>
                        <p:spPr>
                          <a:xfrm>
                            <a:off x="9673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22" name="矩形 421"/>
                          <p:cNvSpPr/>
                          <p:nvPr/>
                        </p:nvSpPr>
                        <p:spPr>
                          <a:xfrm>
                            <a:off x="9469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23" name="矩形 422"/>
                          <p:cNvSpPr/>
                          <p:nvPr/>
                        </p:nvSpPr>
                        <p:spPr>
                          <a:xfrm>
                            <a:off x="9520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24" name="矩形 423"/>
                          <p:cNvSpPr/>
                          <p:nvPr/>
                        </p:nvSpPr>
                        <p:spPr>
                          <a:xfrm>
                            <a:off x="9571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25" name="矩形 424"/>
                          <p:cNvSpPr/>
                          <p:nvPr/>
                        </p:nvSpPr>
                        <p:spPr>
                          <a:xfrm>
                            <a:off x="9622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26" name="矩形 425"/>
                          <p:cNvSpPr/>
                          <p:nvPr/>
                        </p:nvSpPr>
                        <p:spPr>
                          <a:xfrm>
                            <a:off x="9673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427" name="组合 426"/>
                        <p:cNvGrpSpPr/>
                        <p:nvPr/>
                      </p:nvGrpSpPr>
                      <p:grpSpPr>
                        <a:xfrm>
                          <a:off x="4665" y="6092"/>
                          <a:ext cx="255" cy="254"/>
                          <a:chOff x="9366" y="8099"/>
                          <a:chExt cx="255" cy="254"/>
                        </a:xfrm>
                      </p:grpSpPr>
                      <p:sp>
                        <p:nvSpPr>
                          <p:cNvPr id="428" name="矩形 427"/>
                          <p:cNvSpPr/>
                          <p:nvPr/>
                        </p:nvSpPr>
                        <p:spPr>
                          <a:xfrm>
                            <a:off x="9366" y="8099"/>
                            <a:ext cx="255" cy="255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29" name="矩形 428"/>
                          <p:cNvSpPr/>
                          <p:nvPr/>
                        </p:nvSpPr>
                        <p:spPr>
                          <a:xfrm>
                            <a:off x="9367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0" name="矩形 429"/>
                          <p:cNvSpPr/>
                          <p:nvPr/>
                        </p:nvSpPr>
                        <p:spPr>
                          <a:xfrm>
                            <a:off x="9367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1" name="矩形 430"/>
                          <p:cNvSpPr/>
                          <p:nvPr/>
                        </p:nvSpPr>
                        <p:spPr>
                          <a:xfrm>
                            <a:off x="9418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2" name="矩形 431"/>
                          <p:cNvSpPr/>
                          <p:nvPr/>
                        </p:nvSpPr>
                        <p:spPr>
                          <a:xfrm>
                            <a:off x="9469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3" name="矩形 432"/>
                          <p:cNvSpPr/>
                          <p:nvPr/>
                        </p:nvSpPr>
                        <p:spPr>
                          <a:xfrm>
                            <a:off x="9520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4" name="矩形 433"/>
                          <p:cNvSpPr/>
                          <p:nvPr/>
                        </p:nvSpPr>
                        <p:spPr>
                          <a:xfrm>
                            <a:off x="9571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5" name="矩形 434"/>
                          <p:cNvSpPr/>
                          <p:nvPr/>
                        </p:nvSpPr>
                        <p:spPr>
                          <a:xfrm>
                            <a:off x="9418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6" name="矩形 435"/>
                          <p:cNvSpPr/>
                          <p:nvPr/>
                        </p:nvSpPr>
                        <p:spPr>
                          <a:xfrm>
                            <a:off x="9469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7" name="矩形 436"/>
                          <p:cNvSpPr/>
                          <p:nvPr/>
                        </p:nvSpPr>
                        <p:spPr>
                          <a:xfrm>
                            <a:off x="9520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8" name="矩形 437"/>
                          <p:cNvSpPr/>
                          <p:nvPr/>
                        </p:nvSpPr>
                        <p:spPr>
                          <a:xfrm>
                            <a:off x="9571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39" name="矩形 438"/>
                          <p:cNvSpPr/>
                          <p:nvPr/>
                        </p:nvSpPr>
                        <p:spPr>
                          <a:xfrm>
                            <a:off x="9367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0" name="矩形 439"/>
                          <p:cNvSpPr/>
                          <p:nvPr/>
                        </p:nvSpPr>
                        <p:spPr>
                          <a:xfrm>
                            <a:off x="9418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1" name="矩形 440"/>
                          <p:cNvSpPr/>
                          <p:nvPr/>
                        </p:nvSpPr>
                        <p:spPr>
                          <a:xfrm>
                            <a:off x="9469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2" name="矩形 441"/>
                          <p:cNvSpPr/>
                          <p:nvPr/>
                        </p:nvSpPr>
                        <p:spPr>
                          <a:xfrm>
                            <a:off x="9520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3" name="矩形 442"/>
                          <p:cNvSpPr/>
                          <p:nvPr/>
                        </p:nvSpPr>
                        <p:spPr>
                          <a:xfrm>
                            <a:off x="9571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4" name="矩形 443"/>
                          <p:cNvSpPr/>
                          <p:nvPr/>
                        </p:nvSpPr>
                        <p:spPr>
                          <a:xfrm>
                            <a:off x="9367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5" name="矩形 444"/>
                          <p:cNvSpPr/>
                          <p:nvPr/>
                        </p:nvSpPr>
                        <p:spPr>
                          <a:xfrm>
                            <a:off x="9418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6" name="矩形 445"/>
                          <p:cNvSpPr/>
                          <p:nvPr/>
                        </p:nvSpPr>
                        <p:spPr>
                          <a:xfrm>
                            <a:off x="9469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7" name="矩形 446"/>
                          <p:cNvSpPr/>
                          <p:nvPr/>
                        </p:nvSpPr>
                        <p:spPr>
                          <a:xfrm>
                            <a:off x="9520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8" name="矩形 447"/>
                          <p:cNvSpPr/>
                          <p:nvPr/>
                        </p:nvSpPr>
                        <p:spPr>
                          <a:xfrm>
                            <a:off x="9571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49" name="矩形 448"/>
                          <p:cNvSpPr/>
                          <p:nvPr/>
                        </p:nvSpPr>
                        <p:spPr>
                          <a:xfrm>
                            <a:off x="9367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0" name="矩形 449"/>
                          <p:cNvSpPr/>
                          <p:nvPr/>
                        </p:nvSpPr>
                        <p:spPr>
                          <a:xfrm>
                            <a:off x="9418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1" name="矩形 450"/>
                          <p:cNvSpPr/>
                          <p:nvPr/>
                        </p:nvSpPr>
                        <p:spPr>
                          <a:xfrm>
                            <a:off x="9469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2" name="矩形 451"/>
                          <p:cNvSpPr/>
                          <p:nvPr/>
                        </p:nvSpPr>
                        <p:spPr>
                          <a:xfrm>
                            <a:off x="9520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3" name="矩形 452"/>
                          <p:cNvSpPr/>
                          <p:nvPr/>
                        </p:nvSpPr>
                        <p:spPr>
                          <a:xfrm>
                            <a:off x="9571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8" name="文本框 7"/>
                      <p:cNvSpPr txBox="1"/>
                      <p:nvPr/>
                    </p:nvSpPr>
                    <p:spPr>
                      <a:xfrm>
                        <a:off x="5195" y="5994"/>
                        <a:ext cx="908" cy="3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900"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Concat</a:t>
                        </a:r>
                        <a:endParaRPr lang="en-US" altLang="zh-CN" sz="900"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cxnSp>
                    <p:nvCxnSpPr>
                      <p:cNvPr id="12" name="肘形连接符 11"/>
                      <p:cNvCxnSpPr>
                        <a:stCxn id="10" idx="4"/>
                        <a:endCxn id="326" idx="3"/>
                      </p:cNvCxnSpPr>
                      <p:nvPr/>
                    </p:nvCxnSpPr>
                    <p:spPr>
                      <a:xfrm rot="5400000">
                        <a:off x="6201" y="5573"/>
                        <a:ext cx="319" cy="893"/>
                      </a:xfrm>
                      <a:prstGeom prst="bentConnector2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肘形连接符 67"/>
                      <p:cNvCxnSpPr/>
                      <p:nvPr/>
                    </p:nvCxnSpPr>
                    <p:spPr>
                      <a:xfrm rot="16200000" flipH="1">
                        <a:off x="4684" y="5573"/>
                        <a:ext cx="319" cy="893"/>
                      </a:xfrm>
                      <a:prstGeom prst="bentConnector2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8" name="组合 77"/>
                      <p:cNvGrpSpPr/>
                      <p:nvPr/>
                    </p:nvGrpSpPr>
                    <p:grpSpPr>
                      <a:xfrm>
                        <a:off x="4092" y="5588"/>
                        <a:ext cx="594" cy="254"/>
                        <a:chOff x="4665" y="6092"/>
                        <a:chExt cx="594" cy="254"/>
                      </a:xfrm>
                    </p:grpSpPr>
                    <p:grpSp>
                      <p:nvGrpSpPr>
                        <p:cNvPr id="79" name="组合 78"/>
                        <p:cNvGrpSpPr/>
                        <p:nvPr/>
                      </p:nvGrpSpPr>
                      <p:grpSpPr>
                        <a:xfrm rot="0">
                          <a:off x="5005" y="6092"/>
                          <a:ext cx="255" cy="254"/>
                          <a:chOff x="9468" y="7668"/>
                          <a:chExt cx="255" cy="254"/>
                        </a:xfrm>
                        <a:solidFill>
                          <a:srgbClr val="FBCAA9"/>
                        </a:solidFill>
                      </p:grpSpPr>
                      <p:sp>
                        <p:nvSpPr>
                          <p:cNvPr id="80" name="矩形 79"/>
                          <p:cNvSpPr/>
                          <p:nvPr/>
                        </p:nvSpPr>
                        <p:spPr>
                          <a:xfrm>
                            <a:off x="9468" y="7668"/>
                            <a:ext cx="255" cy="255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1" name="矩形 80"/>
                          <p:cNvSpPr/>
                          <p:nvPr/>
                        </p:nvSpPr>
                        <p:spPr>
                          <a:xfrm>
                            <a:off x="9469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2" name="矩形 81"/>
                          <p:cNvSpPr/>
                          <p:nvPr/>
                        </p:nvSpPr>
                        <p:spPr>
                          <a:xfrm>
                            <a:off x="9469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3" name="矩形 82"/>
                          <p:cNvSpPr/>
                          <p:nvPr/>
                        </p:nvSpPr>
                        <p:spPr>
                          <a:xfrm>
                            <a:off x="9520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4" name="矩形 83"/>
                          <p:cNvSpPr/>
                          <p:nvPr/>
                        </p:nvSpPr>
                        <p:spPr>
                          <a:xfrm>
                            <a:off x="9571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5" name="矩形 84"/>
                          <p:cNvSpPr/>
                          <p:nvPr/>
                        </p:nvSpPr>
                        <p:spPr>
                          <a:xfrm>
                            <a:off x="9622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6" name="矩形 85"/>
                          <p:cNvSpPr/>
                          <p:nvPr/>
                        </p:nvSpPr>
                        <p:spPr>
                          <a:xfrm>
                            <a:off x="9673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7" name="矩形 86"/>
                          <p:cNvSpPr/>
                          <p:nvPr/>
                        </p:nvSpPr>
                        <p:spPr>
                          <a:xfrm>
                            <a:off x="9520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8" name="矩形 87"/>
                          <p:cNvSpPr/>
                          <p:nvPr/>
                        </p:nvSpPr>
                        <p:spPr>
                          <a:xfrm>
                            <a:off x="9571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89" name="矩形 88"/>
                          <p:cNvSpPr/>
                          <p:nvPr/>
                        </p:nvSpPr>
                        <p:spPr>
                          <a:xfrm>
                            <a:off x="9622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0" name="矩形 89"/>
                          <p:cNvSpPr/>
                          <p:nvPr/>
                        </p:nvSpPr>
                        <p:spPr>
                          <a:xfrm>
                            <a:off x="9673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1" name="矩形 90"/>
                          <p:cNvSpPr/>
                          <p:nvPr/>
                        </p:nvSpPr>
                        <p:spPr>
                          <a:xfrm>
                            <a:off x="9469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2" name="矩形 91"/>
                          <p:cNvSpPr/>
                          <p:nvPr/>
                        </p:nvSpPr>
                        <p:spPr>
                          <a:xfrm>
                            <a:off x="9520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3" name="矩形 92"/>
                          <p:cNvSpPr/>
                          <p:nvPr/>
                        </p:nvSpPr>
                        <p:spPr>
                          <a:xfrm>
                            <a:off x="9571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4" name="矩形 93"/>
                          <p:cNvSpPr/>
                          <p:nvPr/>
                        </p:nvSpPr>
                        <p:spPr>
                          <a:xfrm>
                            <a:off x="9622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5" name="矩形 94"/>
                          <p:cNvSpPr/>
                          <p:nvPr/>
                        </p:nvSpPr>
                        <p:spPr>
                          <a:xfrm>
                            <a:off x="9673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6" name="矩形 95"/>
                          <p:cNvSpPr/>
                          <p:nvPr/>
                        </p:nvSpPr>
                        <p:spPr>
                          <a:xfrm>
                            <a:off x="9469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7" name="矩形 96"/>
                          <p:cNvSpPr/>
                          <p:nvPr/>
                        </p:nvSpPr>
                        <p:spPr>
                          <a:xfrm>
                            <a:off x="9520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8" name="矩形 97"/>
                          <p:cNvSpPr/>
                          <p:nvPr/>
                        </p:nvSpPr>
                        <p:spPr>
                          <a:xfrm>
                            <a:off x="9571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99" name="矩形 98"/>
                          <p:cNvSpPr/>
                          <p:nvPr/>
                        </p:nvSpPr>
                        <p:spPr>
                          <a:xfrm>
                            <a:off x="9622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0" name="矩形 99"/>
                          <p:cNvSpPr/>
                          <p:nvPr/>
                        </p:nvSpPr>
                        <p:spPr>
                          <a:xfrm>
                            <a:off x="9673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1" name="矩形 100"/>
                          <p:cNvSpPr/>
                          <p:nvPr/>
                        </p:nvSpPr>
                        <p:spPr>
                          <a:xfrm>
                            <a:off x="9469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2" name="矩形 101"/>
                          <p:cNvSpPr/>
                          <p:nvPr/>
                        </p:nvSpPr>
                        <p:spPr>
                          <a:xfrm>
                            <a:off x="9520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3" name="矩形 102"/>
                          <p:cNvSpPr/>
                          <p:nvPr/>
                        </p:nvSpPr>
                        <p:spPr>
                          <a:xfrm>
                            <a:off x="9571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05" name="矩形 104"/>
                          <p:cNvSpPr/>
                          <p:nvPr/>
                        </p:nvSpPr>
                        <p:spPr>
                          <a:xfrm>
                            <a:off x="9622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29" name="矩形 328"/>
                          <p:cNvSpPr/>
                          <p:nvPr/>
                        </p:nvSpPr>
                        <p:spPr>
                          <a:xfrm>
                            <a:off x="9673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30" name="组合 329"/>
                        <p:cNvGrpSpPr/>
                        <p:nvPr/>
                      </p:nvGrpSpPr>
                      <p:grpSpPr>
                        <a:xfrm>
                          <a:off x="4665" y="6092"/>
                          <a:ext cx="255" cy="254"/>
                          <a:chOff x="9366" y="8099"/>
                          <a:chExt cx="255" cy="254"/>
                        </a:xfrm>
                      </p:grpSpPr>
                      <p:sp>
                        <p:nvSpPr>
                          <p:cNvPr id="336" name="矩形 335"/>
                          <p:cNvSpPr/>
                          <p:nvPr/>
                        </p:nvSpPr>
                        <p:spPr>
                          <a:xfrm>
                            <a:off x="9366" y="8099"/>
                            <a:ext cx="255" cy="255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339" name="矩形 338"/>
                          <p:cNvSpPr/>
                          <p:nvPr/>
                        </p:nvSpPr>
                        <p:spPr>
                          <a:xfrm>
                            <a:off x="9367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4" name="矩形 453"/>
                          <p:cNvSpPr/>
                          <p:nvPr/>
                        </p:nvSpPr>
                        <p:spPr>
                          <a:xfrm>
                            <a:off x="9367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5" name="矩形 454"/>
                          <p:cNvSpPr/>
                          <p:nvPr/>
                        </p:nvSpPr>
                        <p:spPr>
                          <a:xfrm>
                            <a:off x="9418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6" name="矩形 455"/>
                          <p:cNvSpPr/>
                          <p:nvPr/>
                        </p:nvSpPr>
                        <p:spPr>
                          <a:xfrm>
                            <a:off x="9469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7" name="矩形 456"/>
                          <p:cNvSpPr/>
                          <p:nvPr/>
                        </p:nvSpPr>
                        <p:spPr>
                          <a:xfrm>
                            <a:off x="9520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8" name="矩形 457"/>
                          <p:cNvSpPr/>
                          <p:nvPr/>
                        </p:nvSpPr>
                        <p:spPr>
                          <a:xfrm>
                            <a:off x="9571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59" name="矩形 458"/>
                          <p:cNvSpPr/>
                          <p:nvPr/>
                        </p:nvSpPr>
                        <p:spPr>
                          <a:xfrm>
                            <a:off x="9418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0" name="矩形 459"/>
                          <p:cNvSpPr/>
                          <p:nvPr/>
                        </p:nvSpPr>
                        <p:spPr>
                          <a:xfrm>
                            <a:off x="9469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1" name="矩形 460"/>
                          <p:cNvSpPr/>
                          <p:nvPr/>
                        </p:nvSpPr>
                        <p:spPr>
                          <a:xfrm>
                            <a:off x="9520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2" name="矩形 461"/>
                          <p:cNvSpPr/>
                          <p:nvPr/>
                        </p:nvSpPr>
                        <p:spPr>
                          <a:xfrm>
                            <a:off x="9571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3" name="矩形 462"/>
                          <p:cNvSpPr/>
                          <p:nvPr/>
                        </p:nvSpPr>
                        <p:spPr>
                          <a:xfrm>
                            <a:off x="9367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4" name="矩形 463"/>
                          <p:cNvSpPr/>
                          <p:nvPr/>
                        </p:nvSpPr>
                        <p:spPr>
                          <a:xfrm>
                            <a:off x="9418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5" name="矩形 464"/>
                          <p:cNvSpPr/>
                          <p:nvPr/>
                        </p:nvSpPr>
                        <p:spPr>
                          <a:xfrm>
                            <a:off x="9469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6" name="矩形 465"/>
                          <p:cNvSpPr/>
                          <p:nvPr/>
                        </p:nvSpPr>
                        <p:spPr>
                          <a:xfrm>
                            <a:off x="9520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7" name="矩形 466"/>
                          <p:cNvSpPr/>
                          <p:nvPr/>
                        </p:nvSpPr>
                        <p:spPr>
                          <a:xfrm>
                            <a:off x="9571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8" name="矩形 467"/>
                          <p:cNvSpPr/>
                          <p:nvPr/>
                        </p:nvSpPr>
                        <p:spPr>
                          <a:xfrm>
                            <a:off x="9367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69" name="矩形 468"/>
                          <p:cNvSpPr/>
                          <p:nvPr/>
                        </p:nvSpPr>
                        <p:spPr>
                          <a:xfrm>
                            <a:off x="9418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0" name="矩形 469"/>
                          <p:cNvSpPr/>
                          <p:nvPr/>
                        </p:nvSpPr>
                        <p:spPr>
                          <a:xfrm>
                            <a:off x="9469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1" name="矩形 470"/>
                          <p:cNvSpPr/>
                          <p:nvPr/>
                        </p:nvSpPr>
                        <p:spPr>
                          <a:xfrm>
                            <a:off x="9520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2" name="矩形 471"/>
                          <p:cNvSpPr/>
                          <p:nvPr/>
                        </p:nvSpPr>
                        <p:spPr>
                          <a:xfrm>
                            <a:off x="9571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3" name="矩形 472"/>
                          <p:cNvSpPr/>
                          <p:nvPr/>
                        </p:nvSpPr>
                        <p:spPr>
                          <a:xfrm>
                            <a:off x="9367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4" name="矩形 473"/>
                          <p:cNvSpPr/>
                          <p:nvPr/>
                        </p:nvSpPr>
                        <p:spPr>
                          <a:xfrm>
                            <a:off x="9418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5" name="矩形 474"/>
                          <p:cNvSpPr/>
                          <p:nvPr/>
                        </p:nvSpPr>
                        <p:spPr>
                          <a:xfrm>
                            <a:off x="9469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6" name="矩形 475"/>
                          <p:cNvSpPr/>
                          <p:nvPr/>
                        </p:nvSpPr>
                        <p:spPr>
                          <a:xfrm>
                            <a:off x="9520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77" name="矩形 476"/>
                          <p:cNvSpPr/>
                          <p:nvPr/>
                        </p:nvSpPr>
                        <p:spPr>
                          <a:xfrm>
                            <a:off x="9571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</p:grpSp>
                  <p:grpSp>
                    <p:nvGrpSpPr>
                      <p:cNvPr id="478" name="组合 477"/>
                      <p:cNvGrpSpPr/>
                      <p:nvPr/>
                    </p:nvGrpSpPr>
                    <p:grpSpPr>
                      <a:xfrm>
                        <a:off x="5292" y="5589"/>
                        <a:ext cx="594" cy="254"/>
                        <a:chOff x="4665" y="6092"/>
                        <a:chExt cx="594" cy="254"/>
                      </a:xfrm>
                    </p:grpSpPr>
                    <p:grpSp>
                      <p:nvGrpSpPr>
                        <p:cNvPr id="479" name="组合 478"/>
                        <p:cNvGrpSpPr/>
                        <p:nvPr/>
                      </p:nvGrpSpPr>
                      <p:grpSpPr>
                        <a:xfrm rot="0">
                          <a:off x="5005" y="6092"/>
                          <a:ext cx="255" cy="254"/>
                          <a:chOff x="9468" y="7668"/>
                          <a:chExt cx="255" cy="254"/>
                        </a:xfrm>
                        <a:solidFill>
                          <a:srgbClr val="FBCAA9"/>
                        </a:solidFill>
                      </p:grpSpPr>
                      <p:sp>
                        <p:nvSpPr>
                          <p:cNvPr id="480" name="矩形 479"/>
                          <p:cNvSpPr/>
                          <p:nvPr/>
                        </p:nvSpPr>
                        <p:spPr>
                          <a:xfrm>
                            <a:off x="9468" y="7668"/>
                            <a:ext cx="255" cy="255"/>
                          </a:xfrm>
                          <a:prstGeom prst="rect">
                            <a:avLst/>
                          </a:prstGeom>
                          <a:grpFill/>
                          <a:ln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1" name="矩形 480"/>
                          <p:cNvSpPr/>
                          <p:nvPr/>
                        </p:nvSpPr>
                        <p:spPr>
                          <a:xfrm>
                            <a:off x="9469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2" name="矩形 481"/>
                          <p:cNvSpPr/>
                          <p:nvPr/>
                        </p:nvSpPr>
                        <p:spPr>
                          <a:xfrm>
                            <a:off x="9469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3" name="矩形 482"/>
                          <p:cNvSpPr/>
                          <p:nvPr/>
                        </p:nvSpPr>
                        <p:spPr>
                          <a:xfrm>
                            <a:off x="9520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4" name="矩形 483"/>
                          <p:cNvSpPr/>
                          <p:nvPr/>
                        </p:nvSpPr>
                        <p:spPr>
                          <a:xfrm>
                            <a:off x="9571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5" name="矩形 484"/>
                          <p:cNvSpPr/>
                          <p:nvPr/>
                        </p:nvSpPr>
                        <p:spPr>
                          <a:xfrm>
                            <a:off x="9622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6" name="矩形 485"/>
                          <p:cNvSpPr/>
                          <p:nvPr/>
                        </p:nvSpPr>
                        <p:spPr>
                          <a:xfrm>
                            <a:off x="9673" y="7668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7" name="矩形 486"/>
                          <p:cNvSpPr/>
                          <p:nvPr/>
                        </p:nvSpPr>
                        <p:spPr>
                          <a:xfrm>
                            <a:off x="9520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8" name="矩形 487"/>
                          <p:cNvSpPr/>
                          <p:nvPr/>
                        </p:nvSpPr>
                        <p:spPr>
                          <a:xfrm>
                            <a:off x="9571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89" name="矩形 488"/>
                          <p:cNvSpPr/>
                          <p:nvPr/>
                        </p:nvSpPr>
                        <p:spPr>
                          <a:xfrm>
                            <a:off x="9622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0" name="矩形 489"/>
                          <p:cNvSpPr/>
                          <p:nvPr/>
                        </p:nvSpPr>
                        <p:spPr>
                          <a:xfrm>
                            <a:off x="9673" y="7821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1" name="矩形 490"/>
                          <p:cNvSpPr/>
                          <p:nvPr/>
                        </p:nvSpPr>
                        <p:spPr>
                          <a:xfrm>
                            <a:off x="9469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2" name="矩形 491"/>
                          <p:cNvSpPr/>
                          <p:nvPr/>
                        </p:nvSpPr>
                        <p:spPr>
                          <a:xfrm>
                            <a:off x="9520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3" name="矩形 492"/>
                          <p:cNvSpPr/>
                          <p:nvPr/>
                        </p:nvSpPr>
                        <p:spPr>
                          <a:xfrm>
                            <a:off x="9571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4" name="矩形 493"/>
                          <p:cNvSpPr/>
                          <p:nvPr/>
                        </p:nvSpPr>
                        <p:spPr>
                          <a:xfrm>
                            <a:off x="9622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5" name="矩形 494"/>
                          <p:cNvSpPr/>
                          <p:nvPr/>
                        </p:nvSpPr>
                        <p:spPr>
                          <a:xfrm>
                            <a:off x="9673" y="7719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6" name="矩形 495"/>
                          <p:cNvSpPr/>
                          <p:nvPr/>
                        </p:nvSpPr>
                        <p:spPr>
                          <a:xfrm>
                            <a:off x="9469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7" name="矩形 496"/>
                          <p:cNvSpPr/>
                          <p:nvPr/>
                        </p:nvSpPr>
                        <p:spPr>
                          <a:xfrm>
                            <a:off x="9520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8" name="矩形 497"/>
                          <p:cNvSpPr/>
                          <p:nvPr/>
                        </p:nvSpPr>
                        <p:spPr>
                          <a:xfrm>
                            <a:off x="9571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499" name="矩形 498"/>
                          <p:cNvSpPr/>
                          <p:nvPr/>
                        </p:nvSpPr>
                        <p:spPr>
                          <a:xfrm>
                            <a:off x="9622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00" name="矩形 499"/>
                          <p:cNvSpPr/>
                          <p:nvPr/>
                        </p:nvSpPr>
                        <p:spPr>
                          <a:xfrm>
                            <a:off x="9673" y="7770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01" name="矩形 500"/>
                          <p:cNvSpPr/>
                          <p:nvPr/>
                        </p:nvSpPr>
                        <p:spPr>
                          <a:xfrm>
                            <a:off x="9469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02" name="矩形 501"/>
                          <p:cNvSpPr/>
                          <p:nvPr/>
                        </p:nvSpPr>
                        <p:spPr>
                          <a:xfrm>
                            <a:off x="9520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03" name="矩形 502"/>
                          <p:cNvSpPr/>
                          <p:nvPr/>
                        </p:nvSpPr>
                        <p:spPr>
                          <a:xfrm>
                            <a:off x="9571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04" name="矩形 503"/>
                          <p:cNvSpPr/>
                          <p:nvPr/>
                        </p:nvSpPr>
                        <p:spPr>
                          <a:xfrm>
                            <a:off x="9622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05" name="矩形 504"/>
                          <p:cNvSpPr/>
                          <p:nvPr/>
                        </p:nvSpPr>
                        <p:spPr>
                          <a:xfrm>
                            <a:off x="9673" y="7872"/>
                            <a:ext cx="51" cy="51"/>
                          </a:xfrm>
                          <a:prstGeom prst="rect">
                            <a:avLst/>
                          </a:prstGeom>
                          <a:grpFill/>
                          <a:ln w="0">
                            <a:solidFill>
                              <a:srgbClr val="A17864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506" name="组合 505"/>
                        <p:cNvGrpSpPr/>
                        <p:nvPr/>
                      </p:nvGrpSpPr>
                      <p:grpSpPr>
                        <a:xfrm>
                          <a:off x="4665" y="6092"/>
                          <a:ext cx="255" cy="254"/>
                          <a:chOff x="9366" y="8099"/>
                          <a:chExt cx="255" cy="254"/>
                        </a:xfrm>
                      </p:grpSpPr>
                      <p:sp>
                        <p:nvSpPr>
                          <p:cNvPr id="507" name="矩形 506"/>
                          <p:cNvSpPr/>
                          <p:nvPr/>
                        </p:nvSpPr>
                        <p:spPr>
                          <a:xfrm>
                            <a:off x="9366" y="8099"/>
                            <a:ext cx="255" cy="255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08" name="矩形 507"/>
                          <p:cNvSpPr/>
                          <p:nvPr/>
                        </p:nvSpPr>
                        <p:spPr>
                          <a:xfrm>
                            <a:off x="9367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09" name="矩形 508"/>
                          <p:cNvSpPr/>
                          <p:nvPr/>
                        </p:nvSpPr>
                        <p:spPr>
                          <a:xfrm>
                            <a:off x="9367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0" name="矩形 509"/>
                          <p:cNvSpPr/>
                          <p:nvPr/>
                        </p:nvSpPr>
                        <p:spPr>
                          <a:xfrm>
                            <a:off x="9418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1" name="矩形 510"/>
                          <p:cNvSpPr/>
                          <p:nvPr/>
                        </p:nvSpPr>
                        <p:spPr>
                          <a:xfrm>
                            <a:off x="9469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2" name="矩形 511"/>
                          <p:cNvSpPr/>
                          <p:nvPr/>
                        </p:nvSpPr>
                        <p:spPr>
                          <a:xfrm>
                            <a:off x="9520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3" name="矩形 512"/>
                          <p:cNvSpPr/>
                          <p:nvPr/>
                        </p:nvSpPr>
                        <p:spPr>
                          <a:xfrm>
                            <a:off x="9571" y="8099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4" name="矩形 513"/>
                          <p:cNvSpPr/>
                          <p:nvPr/>
                        </p:nvSpPr>
                        <p:spPr>
                          <a:xfrm>
                            <a:off x="9418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5" name="矩形 514"/>
                          <p:cNvSpPr/>
                          <p:nvPr/>
                        </p:nvSpPr>
                        <p:spPr>
                          <a:xfrm>
                            <a:off x="9469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6" name="矩形 515"/>
                          <p:cNvSpPr/>
                          <p:nvPr/>
                        </p:nvSpPr>
                        <p:spPr>
                          <a:xfrm>
                            <a:off x="9520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7" name="矩形 516"/>
                          <p:cNvSpPr/>
                          <p:nvPr/>
                        </p:nvSpPr>
                        <p:spPr>
                          <a:xfrm>
                            <a:off x="9571" y="8252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8" name="矩形 517"/>
                          <p:cNvSpPr/>
                          <p:nvPr/>
                        </p:nvSpPr>
                        <p:spPr>
                          <a:xfrm>
                            <a:off x="9367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9" name="矩形 518"/>
                          <p:cNvSpPr/>
                          <p:nvPr/>
                        </p:nvSpPr>
                        <p:spPr>
                          <a:xfrm>
                            <a:off x="9418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0" name="矩形 519"/>
                          <p:cNvSpPr/>
                          <p:nvPr/>
                        </p:nvSpPr>
                        <p:spPr>
                          <a:xfrm>
                            <a:off x="9469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1" name="矩形 520"/>
                          <p:cNvSpPr/>
                          <p:nvPr/>
                        </p:nvSpPr>
                        <p:spPr>
                          <a:xfrm>
                            <a:off x="9520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2" name="矩形 521"/>
                          <p:cNvSpPr/>
                          <p:nvPr/>
                        </p:nvSpPr>
                        <p:spPr>
                          <a:xfrm>
                            <a:off x="9571" y="8150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3" name="矩形 522"/>
                          <p:cNvSpPr/>
                          <p:nvPr/>
                        </p:nvSpPr>
                        <p:spPr>
                          <a:xfrm>
                            <a:off x="9367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4" name="矩形 523"/>
                          <p:cNvSpPr/>
                          <p:nvPr/>
                        </p:nvSpPr>
                        <p:spPr>
                          <a:xfrm>
                            <a:off x="9418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5" name="矩形 524"/>
                          <p:cNvSpPr/>
                          <p:nvPr/>
                        </p:nvSpPr>
                        <p:spPr>
                          <a:xfrm>
                            <a:off x="9469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6" name="矩形 525"/>
                          <p:cNvSpPr/>
                          <p:nvPr/>
                        </p:nvSpPr>
                        <p:spPr>
                          <a:xfrm>
                            <a:off x="9520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7" name="矩形 526"/>
                          <p:cNvSpPr/>
                          <p:nvPr/>
                        </p:nvSpPr>
                        <p:spPr>
                          <a:xfrm>
                            <a:off x="9571" y="8201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8" name="矩形 527"/>
                          <p:cNvSpPr/>
                          <p:nvPr/>
                        </p:nvSpPr>
                        <p:spPr>
                          <a:xfrm>
                            <a:off x="9367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29" name="矩形 528"/>
                          <p:cNvSpPr/>
                          <p:nvPr/>
                        </p:nvSpPr>
                        <p:spPr>
                          <a:xfrm>
                            <a:off x="9418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30" name="矩形 529"/>
                          <p:cNvSpPr/>
                          <p:nvPr/>
                        </p:nvSpPr>
                        <p:spPr>
                          <a:xfrm>
                            <a:off x="9469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31" name="矩形 530"/>
                          <p:cNvSpPr/>
                          <p:nvPr/>
                        </p:nvSpPr>
                        <p:spPr>
                          <a:xfrm>
                            <a:off x="9520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32" name="矩形 531"/>
                          <p:cNvSpPr/>
                          <p:nvPr/>
                        </p:nvSpPr>
                        <p:spPr>
                          <a:xfrm>
                            <a:off x="9571" y="8303"/>
                            <a:ext cx="51" cy="51"/>
                          </a:xfrm>
                          <a:prstGeom prst="rect">
                            <a:avLst/>
                          </a:prstGeom>
                          <a:solidFill>
                            <a:srgbClr val="A0BEE7"/>
                          </a:solidFill>
                          <a:ln w="0">
                            <a:solidFill>
                              <a:srgbClr val="7B9AB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lumMod val="7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rgbClr val="FFFFFF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p>
                            <a:pPr algn="ctr"/>
                            <a:endParaRPr lang="zh-CN" altLang="en-US"/>
                          </a:p>
                        </p:txBody>
                      </p:sp>
                    </p:grpSp>
                  </p:grpSp>
                </p:grpSp>
                <p:cxnSp>
                  <p:nvCxnSpPr>
                    <p:cNvPr id="533" name="肘形连接符 532"/>
                    <p:cNvCxnSpPr>
                      <a:stCxn id="326" idx="2"/>
                      <a:endCxn id="534" idx="2"/>
                    </p:cNvCxnSpPr>
                    <p:nvPr/>
                  </p:nvCxnSpPr>
                  <p:spPr>
                    <a:xfrm rot="5400000" flipV="1">
                      <a:off x="6430" y="5449"/>
                      <a:ext cx="78" cy="1735"/>
                    </a:xfrm>
                    <a:prstGeom prst="bentConnector2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8" name="梯形 537"/>
                    <p:cNvSpPr/>
                    <p:nvPr/>
                  </p:nvSpPr>
                  <p:spPr>
                    <a:xfrm rot="10800000">
                      <a:off x="5293" y="4784"/>
                      <a:ext cx="567" cy="425"/>
                    </a:xfrm>
                    <a:prstGeom prst="trapezoid">
                      <a:avLst/>
                    </a:prstGeom>
                    <a:solidFill>
                      <a:srgbClr val="F3B18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39" name="梯形 538"/>
                    <p:cNvSpPr/>
                    <p:nvPr/>
                  </p:nvSpPr>
                  <p:spPr>
                    <a:xfrm rot="10800000">
                      <a:off x="6536" y="4784"/>
                      <a:ext cx="567" cy="425"/>
                    </a:xfrm>
                    <a:prstGeom prst="trapezoid">
                      <a:avLst/>
                    </a:prstGeom>
                    <a:solidFill>
                      <a:srgbClr val="F3B185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cxnSp>
                  <p:nvCxnSpPr>
                    <p:cNvPr id="542" name="直接箭头连接符 541"/>
                    <p:cNvCxnSpPr/>
                    <p:nvPr/>
                  </p:nvCxnSpPr>
                  <p:spPr>
                    <a:xfrm rot="10800000" flipV="1">
                      <a:off x="4397" y="5447"/>
                      <a:ext cx="0" cy="14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4" name="直接箭头连接符 543"/>
                    <p:cNvCxnSpPr/>
                    <p:nvPr/>
                  </p:nvCxnSpPr>
                  <p:spPr>
                    <a:xfrm rot="10800000" flipV="1">
                      <a:off x="5584" y="5447"/>
                      <a:ext cx="0" cy="14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5" name="直接箭头连接符 544"/>
                    <p:cNvCxnSpPr/>
                    <p:nvPr/>
                  </p:nvCxnSpPr>
                  <p:spPr>
                    <a:xfrm rot="10800000" flipV="1">
                      <a:off x="6807" y="5445"/>
                      <a:ext cx="0" cy="14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7" name="Google Shape;116;p19"/>
                    <p:cNvSpPr/>
                    <p:nvPr/>
                  </p:nvSpPr>
                  <p:spPr>
                    <a:xfrm rot="16200000">
                      <a:off x="4331" y="5192"/>
                      <a:ext cx="113" cy="397"/>
                    </a:xfrm>
                    <a:prstGeom prst="cube">
                      <a:avLst>
                        <a:gd name="adj" fmla="val 68741"/>
                      </a:avLst>
                    </a:prstGeom>
                    <a:solidFill>
                      <a:srgbClr val="9A9A9C"/>
                    </a:solidFill>
                    <a:ln w="3175" cap="flat" cmpd="sng">
                      <a:solidFill>
                        <a:srgbClr val="8F8A87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548" name="Google Shape;116;p19"/>
                    <p:cNvSpPr/>
                    <p:nvPr/>
                  </p:nvSpPr>
                  <p:spPr>
                    <a:xfrm rot="16200000">
                      <a:off x="5528" y="5202"/>
                      <a:ext cx="113" cy="397"/>
                    </a:xfrm>
                    <a:prstGeom prst="cube">
                      <a:avLst>
                        <a:gd name="adj" fmla="val 68741"/>
                      </a:avLst>
                    </a:prstGeom>
                    <a:solidFill>
                      <a:srgbClr val="9A9A9C"/>
                    </a:solidFill>
                    <a:ln w="3175" cap="flat" cmpd="sng">
                      <a:solidFill>
                        <a:srgbClr val="8F8A87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sp>
                  <p:nvSpPr>
                    <p:cNvPr id="549" name="Google Shape;116;p19"/>
                    <p:cNvSpPr/>
                    <p:nvPr/>
                  </p:nvSpPr>
                  <p:spPr>
                    <a:xfrm rot="16200000">
                      <a:off x="6747" y="5202"/>
                      <a:ext cx="113" cy="397"/>
                    </a:xfrm>
                    <a:prstGeom prst="cube">
                      <a:avLst>
                        <a:gd name="adj" fmla="val 68741"/>
                      </a:avLst>
                    </a:prstGeom>
                    <a:solidFill>
                      <a:srgbClr val="9A9A9C"/>
                    </a:solidFill>
                    <a:ln w="3175" cap="flat" cmpd="sng">
                      <a:solidFill>
                        <a:srgbClr val="8F8A87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cxnSp>
                  <p:nvCxnSpPr>
                    <p:cNvPr id="550" name="直接箭头连接符 549"/>
                    <p:cNvCxnSpPr/>
                    <p:nvPr/>
                  </p:nvCxnSpPr>
                  <p:spPr>
                    <a:xfrm rot="10800000" flipV="1">
                      <a:off x="4397" y="5209"/>
                      <a:ext cx="0" cy="12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1" name="直接箭头连接符 550"/>
                    <p:cNvCxnSpPr/>
                    <p:nvPr/>
                  </p:nvCxnSpPr>
                  <p:spPr>
                    <a:xfrm rot="10800000" flipV="1">
                      <a:off x="5584" y="5219"/>
                      <a:ext cx="0" cy="12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2" name="直接箭头连接符 551"/>
                    <p:cNvCxnSpPr/>
                    <p:nvPr/>
                  </p:nvCxnSpPr>
                  <p:spPr>
                    <a:xfrm rot="10800000" flipV="1">
                      <a:off x="5584" y="5842"/>
                      <a:ext cx="0" cy="23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3" name="直接箭头连接符 552"/>
                    <p:cNvCxnSpPr/>
                    <p:nvPr/>
                  </p:nvCxnSpPr>
                  <p:spPr>
                    <a:xfrm rot="10800000" flipV="1">
                      <a:off x="6807" y="5219"/>
                      <a:ext cx="0" cy="125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55" name="矩形 554"/>
                    <p:cNvSpPr/>
                    <p:nvPr/>
                  </p:nvSpPr>
                  <p:spPr>
                    <a:xfrm>
                      <a:off x="3810" y="3812"/>
                      <a:ext cx="3629" cy="76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prstDash val="sysDash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58" name="文本框 557"/>
                    <p:cNvSpPr txBox="1"/>
                    <p:nvPr/>
                  </p:nvSpPr>
                  <p:spPr>
                    <a:xfrm>
                      <a:off x="3647" y="3492"/>
                      <a:ext cx="3670" cy="3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9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Memory Bank:</a:t>
                      </a:r>
                      <a:r>
                        <a:rPr lang="en-US" altLang="zh-CN" sz="900">
                          <a:latin typeface="Times New Roman" panose="02020603050405020304" charset="0"/>
                          <a:cs typeface="Times New Roman" panose="02020603050405020304" charset="0"/>
                        </a:rPr>
                        <a:t> Past frames with object mask</a:t>
                      </a:r>
                      <a:endParaRPr lang="en-US" altLang="zh-CN" sz="9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  <p:cxnSp>
                  <p:nvCxnSpPr>
                    <p:cNvPr id="560" name="直接箭头连接符 559"/>
                    <p:cNvCxnSpPr/>
                    <p:nvPr/>
                  </p:nvCxnSpPr>
                  <p:spPr>
                    <a:xfrm rot="10800000" flipV="1">
                      <a:off x="4397" y="4573"/>
                      <a:ext cx="0" cy="20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1" name="直接箭头连接符 560"/>
                    <p:cNvCxnSpPr/>
                    <p:nvPr/>
                  </p:nvCxnSpPr>
                  <p:spPr>
                    <a:xfrm rot="10800000" flipV="1">
                      <a:off x="5584" y="4580"/>
                      <a:ext cx="0" cy="20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2" name="直接箭头连接符 561"/>
                    <p:cNvCxnSpPr/>
                    <p:nvPr/>
                  </p:nvCxnSpPr>
                  <p:spPr>
                    <a:xfrm rot="10800000" flipV="1">
                      <a:off x="6807" y="4567"/>
                      <a:ext cx="0" cy="21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63" name="文本框 562"/>
                    <p:cNvSpPr txBox="1"/>
                    <p:nvPr/>
                  </p:nvSpPr>
                  <p:spPr>
                    <a:xfrm>
                      <a:off x="4069" y="4777"/>
                      <a:ext cx="721" cy="3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900" i="1">
                          <a:latin typeface="Times New Roman" panose="02020603050405020304" charset="0"/>
                          <a:cs typeface="Times New Roman" panose="02020603050405020304" charset="0"/>
                        </a:rPr>
                        <a:t>Enc</a:t>
                      </a:r>
                      <a:r>
                        <a:rPr lang="en-US" altLang="zh-CN" sz="900" i="1" baseline="-25000">
                          <a:latin typeface="Times New Roman" panose="02020603050405020304" charset="0"/>
                          <a:cs typeface="Times New Roman" panose="02020603050405020304" charset="0"/>
                        </a:rPr>
                        <a:t>M</a:t>
                      </a:r>
                      <a:endParaRPr lang="en-US" altLang="zh-CN" sz="900" i="1" baseline="-25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  <p:sp>
                  <p:nvSpPr>
                    <p:cNvPr id="565" name="文本框 564"/>
                    <p:cNvSpPr txBox="1"/>
                    <p:nvPr/>
                  </p:nvSpPr>
                  <p:spPr>
                    <a:xfrm>
                      <a:off x="5233" y="4784"/>
                      <a:ext cx="721" cy="3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900" i="1">
                          <a:latin typeface="Times New Roman" panose="02020603050405020304" charset="0"/>
                          <a:cs typeface="Times New Roman" panose="02020603050405020304" charset="0"/>
                        </a:rPr>
                        <a:t>Enc</a:t>
                      </a:r>
                      <a:r>
                        <a:rPr lang="en-US" altLang="zh-CN" sz="900" i="1" baseline="-25000">
                          <a:latin typeface="Times New Roman" panose="02020603050405020304" charset="0"/>
                          <a:cs typeface="Times New Roman" panose="02020603050405020304" charset="0"/>
                        </a:rPr>
                        <a:t>M</a:t>
                      </a:r>
                      <a:endParaRPr lang="en-US" altLang="zh-CN" sz="900" i="1" baseline="-25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  <p:sp>
                  <p:nvSpPr>
                    <p:cNvPr id="568" name="文本框 567"/>
                    <p:cNvSpPr txBox="1"/>
                    <p:nvPr/>
                  </p:nvSpPr>
                  <p:spPr>
                    <a:xfrm>
                      <a:off x="6498" y="4777"/>
                      <a:ext cx="721" cy="3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900" i="1">
                          <a:latin typeface="Times New Roman" panose="02020603050405020304" charset="0"/>
                          <a:cs typeface="Times New Roman" panose="02020603050405020304" charset="0"/>
                        </a:rPr>
                        <a:t>Enc</a:t>
                      </a:r>
                      <a:r>
                        <a:rPr lang="en-US" altLang="zh-CN" sz="900" i="1" baseline="-25000">
                          <a:latin typeface="Times New Roman" panose="02020603050405020304" charset="0"/>
                          <a:cs typeface="Times New Roman" panose="02020603050405020304" charset="0"/>
                        </a:rPr>
                        <a:t>M</a:t>
                      </a:r>
                      <a:endParaRPr lang="en-US" altLang="zh-CN" sz="900" i="1" baseline="-2500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p:txBody>
                </p:sp>
              </p:grpSp>
              <p:cxnSp>
                <p:nvCxnSpPr>
                  <p:cNvPr id="567" name="肘形连接符 566"/>
                  <p:cNvCxnSpPr>
                    <a:stCxn id="565" idx="6"/>
                    <a:endCxn id="566" idx="2"/>
                  </p:cNvCxnSpPr>
                  <p:nvPr/>
                </p:nvCxnSpPr>
                <p:spPr>
                  <a:xfrm>
                    <a:off x="7614" y="6370"/>
                    <a:ext cx="437" cy="1185"/>
                  </a:xfrm>
                  <a:prstGeom prst="bentConnector3">
                    <a:avLst>
                      <a:gd name="adj1" fmla="val 35697"/>
                    </a:avLst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" name="直接箭头连接符 274"/>
                  <p:cNvCxnSpPr/>
                  <p:nvPr/>
                </p:nvCxnSpPr>
                <p:spPr>
                  <a:xfrm rot="5400000" flipV="1">
                    <a:off x="10011" y="5041"/>
                    <a:ext cx="0" cy="24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肘形连接符 275"/>
                  <p:cNvCxnSpPr>
                    <a:stCxn id="10" idx="3"/>
                    <a:endCxn id="540" idx="2"/>
                  </p:cNvCxnSpPr>
                  <p:nvPr/>
                </p:nvCxnSpPr>
                <p:spPr>
                  <a:xfrm flipV="1">
                    <a:off x="9015" y="5163"/>
                    <a:ext cx="442" cy="491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" name="肘形连接符 276"/>
                  <p:cNvCxnSpPr>
                    <a:stCxn id="11" idx="3"/>
                    <a:endCxn id="540" idx="2"/>
                  </p:cNvCxnSpPr>
                  <p:nvPr/>
                </p:nvCxnSpPr>
                <p:spPr>
                  <a:xfrm>
                    <a:off x="9015" y="4672"/>
                    <a:ext cx="442" cy="491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直接箭头连接符 277"/>
                  <p:cNvCxnSpPr/>
                  <p:nvPr/>
                </p:nvCxnSpPr>
                <p:spPr>
                  <a:xfrm rot="5400000" flipV="1">
                    <a:off x="10432" y="5049"/>
                    <a:ext cx="0" cy="22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Google Shape;116;p19"/>
                  <p:cNvSpPr/>
                  <p:nvPr/>
                </p:nvSpPr>
                <p:spPr>
                  <a:xfrm>
                    <a:off x="10149" y="4878"/>
                    <a:ext cx="170" cy="567"/>
                  </a:xfrm>
                  <a:prstGeom prst="cube">
                    <a:avLst>
                      <a:gd name="adj" fmla="val 68741"/>
                    </a:avLst>
                  </a:prstGeom>
                  <a:solidFill>
                    <a:srgbClr val="9A9A9C"/>
                  </a:solidFill>
                  <a:ln w="19050" cap="flat" cmpd="sng">
                    <a:solidFill>
                      <a:srgbClr val="8F8A8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279" name="文本框 278"/>
                  <p:cNvSpPr txBox="1"/>
                  <p:nvPr/>
                </p:nvSpPr>
                <p:spPr>
                  <a:xfrm>
                    <a:off x="10981" y="4920"/>
                    <a:ext cx="1142" cy="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700">
                        <a:latin typeface="Times New Roman" panose="02020603050405020304" charset="0"/>
                        <a:cs typeface="Times New Roman" panose="02020603050405020304" charset="0"/>
                      </a:rPr>
                      <a:t>Threshold</a:t>
                    </a:r>
                    <a:endParaRPr lang="en-US" altLang="zh-CN" sz="7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  <a:p>
                    <a:pPr algn="ctr"/>
                    <a:r>
                      <a:rPr lang="en-US" altLang="zh-CN" sz="700">
                        <a:latin typeface="Times New Roman" panose="02020603050405020304" charset="0"/>
                        <a:cs typeface="Times New Roman" panose="02020603050405020304" charset="0"/>
                      </a:rPr>
                      <a:t>Filter</a:t>
                    </a:r>
                    <a:endParaRPr lang="en-US" altLang="zh-CN" sz="700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cxnSp>
                <p:nvCxnSpPr>
                  <p:cNvPr id="280" name="直接箭头连接符 279"/>
                  <p:cNvCxnSpPr/>
                  <p:nvPr/>
                </p:nvCxnSpPr>
                <p:spPr>
                  <a:xfrm rot="5400000" flipV="1">
                    <a:off x="12180" y="4927"/>
                    <a:ext cx="0" cy="471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直接箭头连接符 280"/>
                  <p:cNvCxnSpPr/>
                  <p:nvPr/>
                </p:nvCxnSpPr>
                <p:spPr>
                  <a:xfrm rot="5400000" flipV="1">
                    <a:off x="11049" y="5043"/>
                    <a:ext cx="0" cy="238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肘形连接符 283"/>
                  <p:cNvCxnSpPr>
                    <a:stCxn id="114" idx="0"/>
                    <a:endCxn id="555" idx="3"/>
                  </p:cNvCxnSpPr>
                  <p:nvPr/>
                </p:nvCxnSpPr>
                <p:spPr>
                  <a:xfrm rot="16200000" flipV="1">
                    <a:off x="9873" y="1760"/>
                    <a:ext cx="621" cy="5490"/>
                  </a:xfrm>
                  <a:prstGeom prst="bentConnector2">
                    <a:avLst/>
                  </a:prstGeom>
                  <a:ln>
                    <a:solidFill>
                      <a:srgbClr val="B06C3C"/>
                    </a:solidFill>
                    <a:prstDash val="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肘形连接符 284"/>
                  <p:cNvCxnSpPr>
                    <a:stCxn id="341" idx="0"/>
                    <a:endCxn id="10" idx="2"/>
                  </p:cNvCxnSpPr>
                  <p:nvPr/>
                </p:nvCxnSpPr>
                <p:spPr>
                  <a:xfrm rot="16200000" flipV="1">
                    <a:off x="9200" y="5299"/>
                    <a:ext cx="1378" cy="2768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solidFill>
                      <a:schemeClr val="tx1"/>
                    </a:solidFill>
                    <a:prstDash val="dash"/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7" name="文本框 286"/>
                <p:cNvSpPr txBox="1"/>
                <p:nvPr/>
              </p:nvSpPr>
              <p:spPr>
                <a:xfrm>
                  <a:off x="11701" y="5937"/>
                  <a:ext cx="1649" cy="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00">
                      <a:latin typeface="Times New Roman" panose="02020603050405020304" charset="0"/>
                      <a:cs typeface="Times New Roman" panose="02020603050405020304" charset="0"/>
                    </a:rPr>
                    <a:t>Reference Frame</a:t>
                  </a:r>
                  <a:endParaRPr lang="en-US" altLang="zh-CN" sz="9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288" name="文本框 287"/>
                <p:cNvSpPr txBox="1"/>
                <p:nvPr/>
              </p:nvSpPr>
              <p:spPr>
                <a:xfrm>
                  <a:off x="10247" y="8463"/>
                  <a:ext cx="1252" cy="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900" b="1">
                      <a:latin typeface="Times New Roman" panose="02020603050405020304" charset="0"/>
                      <a:cs typeface="Times New Roman" panose="02020603050405020304" charset="0"/>
                    </a:rPr>
                    <a:t>Output:</a:t>
                  </a:r>
                  <a:r>
                    <a:rPr lang="en-US" altLang="zh-CN" sz="900">
                      <a:latin typeface="Times New Roman" panose="02020603050405020304" charset="0"/>
                      <a:cs typeface="Times New Roman" panose="02020603050405020304" charset="0"/>
                    </a:rPr>
                    <a:t> </a:t>
                  </a:r>
                  <a:r>
                    <a:rPr lang="en-US" altLang="zh-CN" sz="900" i="1">
                      <a:latin typeface="Times New Roman" panose="02020603050405020304" charset="0"/>
                      <a:cs typeface="Times New Roman" panose="02020603050405020304" charset="0"/>
                    </a:rPr>
                    <a:t>M</a:t>
                  </a:r>
                  <a:r>
                    <a:rPr lang="en-US" altLang="zh-CN" sz="900" i="1" baseline="-25000">
                      <a:latin typeface="Times New Roman" panose="02020603050405020304" charset="0"/>
                      <a:cs typeface="Times New Roman" panose="02020603050405020304" charset="0"/>
                    </a:rPr>
                    <a:t>t</a:t>
                  </a:r>
                  <a:endParaRPr lang="en-US" altLang="zh-CN" sz="900" i="1" baseline="-25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107" name="矩形 106"/>
              <p:cNvSpPr/>
              <p:nvPr/>
            </p:nvSpPr>
            <p:spPr>
              <a:xfrm>
                <a:off x="2687" y="8177"/>
                <a:ext cx="1026" cy="691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3880" y="8177"/>
                <a:ext cx="1026" cy="691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5113" y="8177"/>
                <a:ext cx="1026" cy="691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2567" y="11565"/>
                <a:ext cx="1026" cy="691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2567" y="12331"/>
                <a:ext cx="1026" cy="691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9566" y="11714"/>
                <a:ext cx="1026" cy="691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6792" y="8649"/>
                <a:ext cx="1026" cy="691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11219" y="9139"/>
                <a:ext cx="1026" cy="691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6797" y="9626"/>
                <a:ext cx="1026" cy="691"/>
              </a:xfrm>
              <a:prstGeom prst="rect">
                <a:avLst/>
              </a:prstGeom>
              <a:gradFill rotWithShape="1">
                <a:gsLst>
                  <a:gs pos="100000">
                    <a:srgbClr val="F9F8CA"/>
                  </a:gs>
                  <a:gs pos="6000">
                    <a:srgbClr val="4EAADD"/>
                  </a:gs>
                </a:gsLst>
                <a:lin ang="18900000" scaled="1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2068" y="12980"/>
                <a:ext cx="2470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900" b="1">
                    <a:latin typeface="Times New Roman" panose="02020603050405020304" charset="0"/>
                    <a:cs typeface="Times New Roman" panose="02020603050405020304" charset="0"/>
                  </a:rPr>
                  <a:t>Query:</a:t>
                </a:r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 current frame </a:t>
                </a:r>
                <a:r>
                  <a:rPr lang="en-US" altLang="zh-CN" sz="900" i="1">
                    <a:latin typeface="Times New Roman" panose="02020603050405020304" charset="0"/>
                    <a:cs typeface="Times New Roman" panose="02020603050405020304" charset="0"/>
                  </a:rPr>
                  <a:t>I</a:t>
                </a:r>
                <a:r>
                  <a:rPr lang="en-US" altLang="zh-CN" sz="900" i="1" baseline="-25000">
                    <a:latin typeface="Times New Roman" panose="02020603050405020304" charset="0"/>
                    <a:cs typeface="Times New Roman" panose="02020603050405020304" charset="0"/>
                  </a:rPr>
                  <a:t>t</a:t>
                </a:r>
                <a:endParaRPr lang="en-US" altLang="zh-CN" sz="900" i="1" baseline="-25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 rot="16200000">
              <a:off x="9440" y="9886"/>
              <a:ext cx="397" cy="397"/>
              <a:chOff x="8107" y="5513"/>
              <a:chExt cx="1134" cy="1134"/>
            </a:xfrm>
          </p:grpSpPr>
          <p:sp>
            <p:nvSpPr>
              <p:cNvPr id="11" name="空心弧 10"/>
              <p:cNvSpPr/>
              <p:nvPr/>
            </p:nvSpPr>
            <p:spPr>
              <a:xfrm>
                <a:off x="8107" y="5513"/>
                <a:ext cx="1134" cy="1134"/>
              </a:xfrm>
              <a:prstGeom prst="blockArc">
                <a:avLst>
                  <a:gd name="adj1" fmla="val 18754334"/>
                  <a:gd name="adj2" fmla="val 10761"/>
                  <a:gd name="adj3" fmla="val 19831"/>
                </a:avLst>
              </a:prstGeom>
              <a:solidFill>
                <a:srgbClr val="F3922D"/>
              </a:solidFill>
              <a:ln>
                <a:solidFill>
                  <a:srgbClr val="F3922D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空心弧 19"/>
              <p:cNvSpPr/>
              <p:nvPr/>
            </p:nvSpPr>
            <p:spPr>
              <a:xfrm flipV="1">
                <a:off x="8107" y="5513"/>
                <a:ext cx="1134" cy="1134"/>
              </a:xfrm>
              <a:prstGeom prst="blockArc">
                <a:avLst>
                  <a:gd name="adj1" fmla="val 18754334"/>
                  <a:gd name="adj2" fmla="val 10761"/>
                  <a:gd name="adj3" fmla="val 19831"/>
                </a:avLst>
              </a:prstGeom>
              <a:solidFill>
                <a:srgbClr val="9BC32E"/>
              </a:solidFill>
              <a:ln>
                <a:solidFill>
                  <a:srgbClr val="9BC32E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8107" y="5513"/>
                <a:ext cx="1134" cy="1134"/>
                <a:chOff x="8107" y="5513"/>
                <a:chExt cx="1134" cy="1134"/>
              </a:xfrm>
            </p:grpSpPr>
            <p:sp>
              <p:nvSpPr>
                <p:cNvPr id="106" name="空心弧 105"/>
                <p:cNvSpPr/>
                <p:nvPr/>
              </p:nvSpPr>
              <p:spPr>
                <a:xfrm>
                  <a:off x="8107" y="5513"/>
                  <a:ext cx="1134" cy="1134"/>
                </a:xfrm>
                <a:prstGeom prst="blockArc">
                  <a:avLst>
                    <a:gd name="adj1" fmla="val 16155000"/>
                    <a:gd name="adj2" fmla="val 18756663"/>
                    <a:gd name="adj3" fmla="val 20289"/>
                  </a:avLst>
                </a:prstGeom>
                <a:solidFill>
                  <a:srgbClr val="E9542D"/>
                </a:solidFill>
                <a:ln>
                  <a:solidFill>
                    <a:srgbClr val="E9542D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空心弧 115"/>
                <p:cNvSpPr/>
                <p:nvPr/>
              </p:nvSpPr>
              <p:spPr>
                <a:xfrm flipV="1">
                  <a:off x="8107" y="5513"/>
                  <a:ext cx="1134" cy="1134"/>
                </a:xfrm>
                <a:prstGeom prst="blockArc">
                  <a:avLst>
                    <a:gd name="adj1" fmla="val 16155000"/>
                    <a:gd name="adj2" fmla="val 18756663"/>
                    <a:gd name="adj3" fmla="val 20289"/>
                  </a:avLst>
                </a:prstGeom>
                <a:solidFill>
                  <a:srgbClr val="6EB249"/>
                </a:solidFill>
                <a:ln>
                  <a:solidFill>
                    <a:srgbClr val="6EB249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CF4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2" name="文本框 121"/>
            <p:cNvSpPr txBox="1"/>
            <p:nvPr/>
          </p:nvSpPr>
          <p:spPr>
            <a:xfrm>
              <a:off x="11206" y="10518"/>
              <a:ext cx="1649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900">
                  <a:latin typeface="Times New Roman" panose="02020603050405020304" charset="0"/>
                  <a:cs typeface="Times New Roman" panose="02020603050405020304" charset="0"/>
                </a:rPr>
                <a:t>Reference Frame</a:t>
              </a:r>
              <a:endParaRPr lang="en-US" altLang="zh-CN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9528" y="10038"/>
              <a:ext cx="470" cy="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altLang="zh-CN" sz="300">
                  <a:solidFill>
                    <a:srgbClr val="6EB249"/>
                  </a:solidFill>
                  <a:latin typeface="BERNIER Regular" panose="00000500000000000000" charset="0"/>
                  <a:cs typeface="BERNIER Regular" panose="00000500000000000000" charset="0"/>
                </a:rPr>
                <a:t>Good</a:t>
              </a:r>
              <a:endParaRPr lang="en-US" altLang="zh-CN" sz="300">
                <a:solidFill>
                  <a:srgbClr val="6EB249"/>
                </a:solidFill>
                <a:latin typeface="BERNIER Regular" panose="00000500000000000000" charset="0"/>
                <a:cs typeface="BERNIER Regular" panose="00000500000000000000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9249" y="10038"/>
              <a:ext cx="470" cy="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00">
                  <a:solidFill>
                    <a:srgbClr val="E9542D"/>
                  </a:solidFill>
                  <a:latin typeface="BERNIER Regular" panose="00000500000000000000" charset="0"/>
                  <a:cs typeface="BERNIER Regular" panose="00000500000000000000" charset="0"/>
                </a:rPr>
                <a:t>POOR</a:t>
              </a:r>
              <a:endParaRPr lang="en-US" altLang="zh-CN" sz="300">
                <a:solidFill>
                  <a:srgbClr val="E9542D"/>
                </a:solidFill>
                <a:latin typeface="BERNIER Regular" panose="00000500000000000000" charset="0"/>
                <a:cs typeface="BERNIER Regular" panose="00000500000000000000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2373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Vision Permutator</a:t>
            </a:r>
            <a:endParaRPr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755650" y="19888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30" y="662940"/>
            <a:ext cx="6381750" cy="3883025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2843530" y="4704715"/>
            <a:ext cx="5615940" cy="2977515"/>
            <a:chOff x="4478" y="7409"/>
            <a:chExt cx="8844" cy="4689"/>
          </a:xfrm>
        </p:grpSpPr>
        <p:sp>
          <p:nvSpPr>
            <p:cNvPr id="17" name="文本框 16"/>
            <p:cNvSpPr txBox="1"/>
            <p:nvPr/>
          </p:nvSpPr>
          <p:spPr>
            <a:xfrm>
              <a:off x="9123" y="7409"/>
              <a:ext cx="292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latin typeface="Times New Roman" panose="02020603050405020304" charset="0"/>
                  <a:cs typeface="Times New Roman" panose="02020603050405020304" charset="0"/>
                </a:rPr>
                <a:t>Class Prediction</a:t>
              </a:r>
              <a:endParaRPr lang="en-US" altLang="zh-CN" sz="16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478" y="7620"/>
              <a:ext cx="8845" cy="4479"/>
              <a:chOff x="4478" y="7620"/>
              <a:chExt cx="8845" cy="4479"/>
            </a:xfrm>
          </p:grpSpPr>
          <p:grpSp>
            <p:nvGrpSpPr>
              <p:cNvPr id="77" name="组合 76"/>
              <p:cNvGrpSpPr/>
              <p:nvPr/>
            </p:nvGrpSpPr>
            <p:grpSpPr>
              <a:xfrm>
                <a:off x="4593" y="7667"/>
                <a:ext cx="8730" cy="4432"/>
                <a:chOff x="4365" y="1838"/>
                <a:chExt cx="8730" cy="4432"/>
              </a:xfrm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4365" y="1838"/>
                  <a:ext cx="8731" cy="4432"/>
                  <a:chOff x="4365" y="1838"/>
                  <a:chExt cx="8731" cy="4432"/>
                </a:xfrm>
              </p:grpSpPr>
              <p:grpSp>
                <p:nvGrpSpPr>
                  <p:cNvPr id="57" name="组合 56"/>
                  <p:cNvGrpSpPr/>
                  <p:nvPr/>
                </p:nvGrpSpPr>
                <p:grpSpPr>
                  <a:xfrm>
                    <a:off x="4365" y="1838"/>
                    <a:ext cx="8731" cy="4432"/>
                    <a:chOff x="4365" y="1838"/>
                    <a:chExt cx="8731" cy="4432"/>
                  </a:xfrm>
                </p:grpSpPr>
                <p:grpSp>
                  <p:nvGrpSpPr>
                    <p:cNvPr id="38" name="组合 37"/>
                    <p:cNvGrpSpPr/>
                    <p:nvPr/>
                  </p:nvGrpSpPr>
                  <p:grpSpPr>
                    <a:xfrm>
                      <a:off x="7087" y="2111"/>
                      <a:ext cx="6009" cy="4159"/>
                      <a:chOff x="7087" y="2111"/>
                      <a:chExt cx="6009" cy="4159"/>
                    </a:xfrm>
                  </p:grpSpPr>
                  <p:sp>
                    <p:nvSpPr>
                      <p:cNvPr id="2" name="圆角矩形 1"/>
                      <p:cNvSpPr/>
                      <p:nvPr/>
                    </p:nvSpPr>
                    <p:spPr>
                      <a:xfrm>
                        <a:off x="7087" y="3586"/>
                        <a:ext cx="6009" cy="907"/>
                      </a:xfrm>
                      <a:prstGeom prst="roundRect">
                        <a:avLst>
                          <a:gd name="adj" fmla="val 6084"/>
                        </a:avLst>
                      </a:prstGeom>
                      <a:solidFill>
                        <a:srgbClr val="FEFBDA"/>
                      </a:solidFill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 sz="160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A Sequence of Permutators</a:t>
                        </a:r>
                        <a:endParaRPr lang="en-US" altLang="zh-CN" sz="16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sp>
                    <p:nvSpPr>
                      <p:cNvPr id="3" name="圆角矩形 2"/>
                      <p:cNvSpPr/>
                      <p:nvPr/>
                    </p:nvSpPr>
                    <p:spPr>
                      <a:xfrm>
                        <a:off x="7087" y="2505"/>
                        <a:ext cx="6009" cy="627"/>
                      </a:xfrm>
                      <a:prstGeom prst="roundRect">
                        <a:avLst>
                          <a:gd name="adj" fmla="val 6084"/>
                        </a:avLst>
                      </a:prstGeom>
                      <a:solidFill>
                        <a:srgbClr val="E2EFD9"/>
                      </a:solidFill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 sz="160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Global Average Pooling + Linear</a:t>
                        </a:r>
                        <a:endParaRPr lang="en-US" altLang="zh-CN" sz="16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sp>
                    <p:nvSpPr>
                      <p:cNvPr id="7" name="圆角矩形 6"/>
                      <p:cNvSpPr/>
                      <p:nvPr/>
                    </p:nvSpPr>
                    <p:spPr>
                      <a:xfrm>
                        <a:off x="7087" y="5675"/>
                        <a:ext cx="6009" cy="595"/>
                      </a:xfrm>
                      <a:prstGeom prst="roundRect">
                        <a:avLst>
                          <a:gd name="adj" fmla="val 6084"/>
                        </a:avLst>
                      </a:prstGeom>
                      <a:solidFill>
                        <a:srgbClr val="FFE3E3"/>
                      </a:solidFill>
                      <a:ln w="952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r>
                          <a:rPr lang="en-US" altLang="zh-CN" sz="1600">
                            <a:solidFill>
                              <a:schemeClr val="tx1"/>
                            </a:solidFill>
                            <a:latin typeface="Times New Roman" panose="02020603050405020304" charset="0"/>
                            <a:cs typeface="Times New Roman" panose="02020603050405020304" charset="0"/>
                          </a:rPr>
                          <a:t>Patch Embedding with Linear Projection</a:t>
                        </a:r>
                        <a:endParaRPr lang="en-US" altLang="zh-CN" sz="16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cxnSp>
                    <p:nvCxnSpPr>
                      <p:cNvPr id="30" name="直接箭头连接符 29"/>
                      <p:cNvCxnSpPr/>
                      <p:nvPr/>
                    </p:nvCxnSpPr>
                    <p:spPr>
                      <a:xfrm flipV="1">
                        <a:off x="7364" y="3132"/>
                        <a:ext cx="0" cy="454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" name="直接箭头连接符 7"/>
                      <p:cNvCxnSpPr/>
                      <p:nvPr/>
                    </p:nvCxnSpPr>
                    <p:spPr>
                      <a:xfrm flipV="1">
                        <a:off x="8059" y="3132"/>
                        <a:ext cx="0" cy="454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" name="直接箭头连接符 8"/>
                      <p:cNvCxnSpPr/>
                      <p:nvPr/>
                    </p:nvCxnSpPr>
                    <p:spPr>
                      <a:xfrm flipV="1">
                        <a:off x="8754" y="3132"/>
                        <a:ext cx="0" cy="454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" name="直接箭头连接符 9"/>
                      <p:cNvCxnSpPr/>
                      <p:nvPr/>
                    </p:nvCxnSpPr>
                    <p:spPr>
                      <a:xfrm flipV="1">
                        <a:off x="9416" y="3132"/>
                        <a:ext cx="0" cy="454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" name="直接箭头连接符 10"/>
                      <p:cNvCxnSpPr/>
                      <p:nvPr/>
                    </p:nvCxnSpPr>
                    <p:spPr>
                      <a:xfrm flipV="1">
                        <a:off x="10092" y="3132"/>
                        <a:ext cx="0" cy="454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" name="直接箭头连接符 11"/>
                      <p:cNvCxnSpPr/>
                      <p:nvPr/>
                    </p:nvCxnSpPr>
                    <p:spPr>
                      <a:xfrm flipV="1">
                        <a:off x="10768" y="3132"/>
                        <a:ext cx="0" cy="454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" name="直接箭头连接符 12"/>
                      <p:cNvCxnSpPr/>
                      <p:nvPr/>
                    </p:nvCxnSpPr>
                    <p:spPr>
                      <a:xfrm flipV="1">
                        <a:off x="11444" y="3132"/>
                        <a:ext cx="0" cy="454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" name="直接箭头连接符 13"/>
                      <p:cNvCxnSpPr/>
                      <p:nvPr/>
                    </p:nvCxnSpPr>
                    <p:spPr>
                      <a:xfrm flipV="1">
                        <a:off x="12125" y="3132"/>
                        <a:ext cx="0" cy="454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" name="直接箭头连接符 14"/>
                      <p:cNvCxnSpPr/>
                      <p:nvPr/>
                    </p:nvCxnSpPr>
                    <p:spPr>
                      <a:xfrm flipV="1">
                        <a:off x="12820" y="3132"/>
                        <a:ext cx="0" cy="454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" name="直接箭头连接符 15"/>
                      <p:cNvCxnSpPr/>
                      <p:nvPr/>
                    </p:nvCxnSpPr>
                    <p:spPr>
                      <a:xfrm flipV="1">
                        <a:off x="10092" y="2111"/>
                        <a:ext cx="0" cy="397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" name="直接箭头连接符 17"/>
                      <p:cNvCxnSpPr/>
                      <p:nvPr/>
                    </p:nvCxnSpPr>
                    <p:spPr>
                      <a:xfrm flipV="1">
                        <a:off x="7364" y="4493"/>
                        <a:ext cx="0" cy="425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" name="直接箭头连接符 18"/>
                      <p:cNvCxnSpPr/>
                      <p:nvPr/>
                    </p:nvCxnSpPr>
                    <p:spPr>
                      <a:xfrm flipV="1">
                        <a:off x="8059" y="4493"/>
                        <a:ext cx="0" cy="425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" name="直接箭头连接符 19"/>
                      <p:cNvCxnSpPr/>
                      <p:nvPr/>
                    </p:nvCxnSpPr>
                    <p:spPr>
                      <a:xfrm flipV="1">
                        <a:off x="8754" y="4493"/>
                        <a:ext cx="0" cy="425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" name="直接箭头连接符 20"/>
                      <p:cNvCxnSpPr/>
                      <p:nvPr/>
                    </p:nvCxnSpPr>
                    <p:spPr>
                      <a:xfrm flipV="1">
                        <a:off x="9416" y="4493"/>
                        <a:ext cx="0" cy="425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直接箭头连接符 21"/>
                      <p:cNvCxnSpPr/>
                      <p:nvPr/>
                    </p:nvCxnSpPr>
                    <p:spPr>
                      <a:xfrm flipV="1">
                        <a:off x="10092" y="4493"/>
                        <a:ext cx="0" cy="425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" name="直接箭头连接符 22"/>
                      <p:cNvCxnSpPr/>
                      <p:nvPr/>
                    </p:nvCxnSpPr>
                    <p:spPr>
                      <a:xfrm flipV="1">
                        <a:off x="10773" y="4493"/>
                        <a:ext cx="0" cy="425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直接箭头连接符 23"/>
                      <p:cNvCxnSpPr/>
                      <p:nvPr/>
                    </p:nvCxnSpPr>
                    <p:spPr>
                      <a:xfrm flipV="1">
                        <a:off x="11454" y="4493"/>
                        <a:ext cx="0" cy="425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" name="直接箭头连接符 24"/>
                      <p:cNvCxnSpPr/>
                      <p:nvPr/>
                    </p:nvCxnSpPr>
                    <p:spPr>
                      <a:xfrm flipV="1">
                        <a:off x="12130" y="4493"/>
                        <a:ext cx="0" cy="425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" name="直接箭头连接符 25"/>
                      <p:cNvCxnSpPr/>
                      <p:nvPr/>
                    </p:nvCxnSpPr>
                    <p:spPr>
                      <a:xfrm flipV="1">
                        <a:off x="12816" y="4493"/>
                        <a:ext cx="0" cy="425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7" name="圆角矩形 26"/>
                      <p:cNvSpPr/>
                      <p:nvPr/>
                    </p:nvSpPr>
                    <p:spPr>
                      <a:xfrm>
                        <a:off x="11983" y="4918"/>
                        <a:ext cx="283" cy="473"/>
                      </a:xfrm>
                      <a:prstGeom prst="roundRect">
                        <a:avLst>
                          <a:gd name="adj" fmla="val 35630"/>
                        </a:avLst>
                      </a:prstGeom>
                      <a:solidFill>
                        <a:srgbClr val="DEEBF6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9" name="圆角矩形 28"/>
                      <p:cNvSpPr/>
                      <p:nvPr/>
                    </p:nvSpPr>
                    <p:spPr>
                      <a:xfrm>
                        <a:off x="11316" y="4918"/>
                        <a:ext cx="283" cy="473"/>
                      </a:xfrm>
                      <a:prstGeom prst="roundRect">
                        <a:avLst>
                          <a:gd name="adj" fmla="val 35630"/>
                        </a:avLst>
                      </a:prstGeom>
                      <a:solidFill>
                        <a:srgbClr val="DBDBDB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1" name="圆角矩形 30"/>
                      <p:cNvSpPr/>
                      <p:nvPr/>
                    </p:nvSpPr>
                    <p:spPr>
                      <a:xfrm>
                        <a:off x="12672" y="4918"/>
                        <a:ext cx="283" cy="473"/>
                      </a:xfrm>
                      <a:prstGeom prst="roundRect">
                        <a:avLst>
                          <a:gd name="adj" fmla="val 35630"/>
                        </a:avLst>
                      </a:prstGeom>
                      <a:solidFill>
                        <a:srgbClr val="F7E3FD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2" name="圆角矩形 31"/>
                      <p:cNvSpPr/>
                      <p:nvPr/>
                    </p:nvSpPr>
                    <p:spPr>
                      <a:xfrm>
                        <a:off x="10632" y="4918"/>
                        <a:ext cx="283" cy="473"/>
                      </a:xfrm>
                      <a:prstGeom prst="roundRect">
                        <a:avLst>
                          <a:gd name="adj" fmla="val 35630"/>
                        </a:avLst>
                      </a:prstGeom>
                      <a:solidFill>
                        <a:srgbClr val="BDD0E9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3" name="圆角矩形 32"/>
                      <p:cNvSpPr/>
                      <p:nvPr/>
                    </p:nvSpPr>
                    <p:spPr>
                      <a:xfrm>
                        <a:off x="9953" y="4918"/>
                        <a:ext cx="283" cy="473"/>
                      </a:xfrm>
                      <a:prstGeom prst="roundRect">
                        <a:avLst>
                          <a:gd name="adj" fmla="val 35630"/>
                        </a:avLst>
                      </a:prstGeom>
                      <a:solidFill>
                        <a:srgbClr val="FBE5D5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4" name="圆角矩形 33"/>
                      <p:cNvSpPr/>
                      <p:nvPr/>
                    </p:nvSpPr>
                    <p:spPr>
                      <a:xfrm>
                        <a:off x="8612" y="4918"/>
                        <a:ext cx="283" cy="473"/>
                      </a:xfrm>
                      <a:prstGeom prst="roundRect">
                        <a:avLst>
                          <a:gd name="adj" fmla="val 35630"/>
                        </a:avLst>
                      </a:prstGeom>
                      <a:solidFill>
                        <a:srgbClr val="E6F1DE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5" name="圆角矩形 34"/>
                      <p:cNvSpPr/>
                      <p:nvPr/>
                    </p:nvSpPr>
                    <p:spPr>
                      <a:xfrm>
                        <a:off x="7917" y="4918"/>
                        <a:ext cx="283" cy="473"/>
                      </a:xfrm>
                      <a:prstGeom prst="roundRect">
                        <a:avLst>
                          <a:gd name="adj" fmla="val 35630"/>
                        </a:avLst>
                      </a:prstGeom>
                      <a:solidFill>
                        <a:srgbClr val="FFF2CC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6" name="圆角矩形 35"/>
                      <p:cNvSpPr/>
                      <p:nvPr/>
                    </p:nvSpPr>
                    <p:spPr>
                      <a:xfrm>
                        <a:off x="7222" y="4918"/>
                        <a:ext cx="283" cy="473"/>
                      </a:xfrm>
                      <a:prstGeom prst="roundRect">
                        <a:avLst>
                          <a:gd name="adj" fmla="val 35630"/>
                        </a:avLst>
                      </a:prstGeom>
                      <a:solidFill>
                        <a:srgbClr val="FFE3E3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7" name="圆角矩形 36"/>
                      <p:cNvSpPr/>
                      <p:nvPr/>
                    </p:nvSpPr>
                    <p:spPr>
                      <a:xfrm>
                        <a:off x="9269" y="4918"/>
                        <a:ext cx="283" cy="473"/>
                      </a:xfrm>
                      <a:prstGeom prst="roundRect">
                        <a:avLst>
                          <a:gd name="adj" fmla="val 35630"/>
                        </a:avLst>
                      </a:prstGeom>
                      <a:solidFill>
                        <a:srgbClr val="F0FDFF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56" name="组合 55"/>
                    <p:cNvGrpSpPr/>
                    <p:nvPr/>
                  </p:nvGrpSpPr>
                  <p:grpSpPr>
                    <a:xfrm>
                      <a:off x="4365" y="1838"/>
                      <a:ext cx="1870" cy="3248"/>
                      <a:chOff x="4365" y="1838"/>
                      <a:chExt cx="1870" cy="3248"/>
                    </a:xfrm>
                  </p:grpSpPr>
                  <p:sp>
                    <p:nvSpPr>
                      <p:cNvPr id="39" name="矩形 38"/>
                      <p:cNvSpPr/>
                      <p:nvPr/>
                    </p:nvSpPr>
                    <p:spPr>
                      <a:xfrm>
                        <a:off x="4365" y="1838"/>
                        <a:ext cx="1871" cy="3249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chemeClr val="tx1"/>
                        </a:solidFill>
                        <a:prstDash val="dash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0" name="矩形 39"/>
                      <p:cNvSpPr/>
                      <p:nvPr/>
                    </p:nvSpPr>
                    <p:spPr>
                      <a:xfrm>
                        <a:off x="4639" y="2387"/>
                        <a:ext cx="1281" cy="340"/>
                      </a:xfrm>
                      <a:prstGeom prst="rect">
                        <a:avLst/>
                      </a:prstGeom>
                      <a:solidFill>
                        <a:srgbClr val="E2EFD9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 sz="8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endParaRPr>
                      </a:p>
                    </p:txBody>
                  </p:sp>
                  <p:sp>
                    <p:nvSpPr>
                      <p:cNvPr id="41" name="矩形 40"/>
                      <p:cNvSpPr/>
                      <p:nvPr/>
                    </p:nvSpPr>
                    <p:spPr>
                      <a:xfrm>
                        <a:off x="4639" y="2950"/>
                        <a:ext cx="1281" cy="340"/>
                      </a:xfrm>
                      <a:prstGeom prst="rect">
                        <a:avLst/>
                      </a:prstGeom>
                      <a:solidFill>
                        <a:srgbClr val="FFE3E3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/>
                      </a:p>
                    </p:txBody>
                  </p:sp>
                  <p:sp>
                    <p:nvSpPr>
                      <p:cNvPr id="42" name="矩形 41"/>
                      <p:cNvSpPr/>
                      <p:nvPr/>
                    </p:nvSpPr>
                    <p:spPr>
                      <a:xfrm>
                        <a:off x="4639" y="3747"/>
                        <a:ext cx="1281" cy="340"/>
                      </a:xfrm>
                      <a:prstGeom prst="rect">
                        <a:avLst/>
                      </a:prstGeom>
                      <a:solidFill>
                        <a:srgbClr val="FEFBDA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44" name="矩形 43"/>
                      <p:cNvSpPr/>
                      <p:nvPr/>
                    </p:nvSpPr>
                    <p:spPr>
                      <a:xfrm>
                        <a:off x="4639" y="4319"/>
                        <a:ext cx="1281" cy="340"/>
                      </a:xfrm>
                      <a:prstGeom prst="rect">
                        <a:avLst/>
                      </a:prstGeom>
                      <a:solidFill>
                        <a:srgbClr val="FFE3E3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en-US" altLang="zh-CN"/>
                      </a:p>
                    </p:txBody>
                  </p:sp>
                  <p:cxnSp>
                    <p:nvCxnSpPr>
                      <p:cNvPr id="45" name="直接箭头连接符 44"/>
                      <p:cNvCxnSpPr/>
                      <p:nvPr/>
                    </p:nvCxnSpPr>
                    <p:spPr>
                      <a:xfrm flipV="1">
                        <a:off x="5272" y="4659"/>
                        <a:ext cx="0" cy="39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直接箭头连接符 45"/>
                      <p:cNvCxnSpPr/>
                      <p:nvPr/>
                    </p:nvCxnSpPr>
                    <p:spPr>
                      <a:xfrm flipV="1">
                        <a:off x="5272" y="3293"/>
                        <a:ext cx="0" cy="454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直接箭头连接符 47"/>
                      <p:cNvCxnSpPr/>
                      <p:nvPr/>
                    </p:nvCxnSpPr>
                    <p:spPr>
                      <a:xfrm flipV="1">
                        <a:off x="5272" y="2018"/>
                        <a:ext cx="0" cy="369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肘形连接符 48"/>
                      <p:cNvCxnSpPr/>
                      <p:nvPr/>
                    </p:nvCxnSpPr>
                    <p:spPr>
                      <a:xfrm flipV="1">
                        <a:off x="5271" y="2232"/>
                        <a:ext cx="5" cy="1240"/>
                      </a:xfrm>
                      <a:prstGeom prst="bentConnector3">
                        <a:avLst>
                          <a:gd name="adj1" fmla="val 16080000"/>
                        </a:avLst>
                      </a:prstGeom>
                      <a:ln w="19050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肘形连接符 52"/>
                      <p:cNvCxnSpPr/>
                      <p:nvPr/>
                    </p:nvCxnSpPr>
                    <p:spPr>
                      <a:xfrm flipV="1">
                        <a:off x="5276" y="3635"/>
                        <a:ext cx="5" cy="1240"/>
                      </a:xfrm>
                      <a:prstGeom prst="bentConnector3">
                        <a:avLst>
                          <a:gd name="adj1" fmla="val 16080000"/>
                        </a:avLst>
                      </a:prstGeom>
                      <a:ln w="19050">
                        <a:solidFill>
                          <a:schemeClr val="tx1"/>
                        </a:solidFill>
                        <a:tailEnd type="triangl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直接箭头连接符 53"/>
                      <p:cNvCxnSpPr/>
                      <p:nvPr/>
                    </p:nvCxnSpPr>
                    <p:spPr>
                      <a:xfrm flipV="1">
                        <a:off x="5272" y="4092"/>
                        <a:ext cx="0" cy="22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non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直接箭头连接符 54"/>
                      <p:cNvCxnSpPr/>
                      <p:nvPr/>
                    </p:nvCxnSpPr>
                    <p:spPr>
                      <a:xfrm flipV="1">
                        <a:off x="5272" y="2727"/>
                        <a:ext cx="0" cy="227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none" w="med" len="med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4506" y="2366"/>
                    <a:ext cx="1531" cy="3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pPr algn="ctr"/>
                    <a:r>
                      <a:rPr lang="en-US" altLang="zh-CN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rPr>
                      <a:t>Channel-MLP</a:t>
                    </a:r>
                    <a:endParaRPr lang="en-US" altLang="zh-CN" sz="1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  <a:p>
                    <a:pPr algn="ctr"/>
                    <a:endParaRPr lang="en-US" altLang="zh-CN" sz="1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59" name="文本框 58"/>
                  <p:cNvSpPr txBox="1"/>
                  <p:nvPr/>
                </p:nvSpPr>
                <p:spPr>
                  <a:xfrm>
                    <a:off x="4535" y="2929"/>
                    <a:ext cx="1531" cy="3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pPr algn="ctr"/>
                    <a:r>
                      <a:rPr lang="en-US" altLang="zh-CN" sz="1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LayerNorm</a:t>
                    </a:r>
                    <a:endParaRPr lang="en-US" altLang="zh-CN" sz="1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61" name="文本框 60"/>
                  <p:cNvSpPr txBox="1"/>
                  <p:nvPr/>
                </p:nvSpPr>
                <p:spPr>
                  <a:xfrm>
                    <a:off x="4506" y="3726"/>
                    <a:ext cx="1531" cy="3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pPr algn="ctr"/>
                    <a:r>
                      <a:rPr lang="en-US" altLang="zh-CN" sz="1000">
                        <a:latin typeface="Times New Roman" panose="02020603050405020304" charset="0"/>
                        <a:cs typeface="Times New Roman" panose="02020603050405020304" charset="0"/>
                        <a:sym typeface="+mn-ea"/>
                      </a:rPr>
                      <a:t>Permute-MLP</a:t>
                    </a:r>
                    <a:endParaRPr lang="en-US" altLang="zh-CN" sz="1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  <a:p>
                    <a:pPr algn="ctr"/>
                    <a:endParaRPr lang="en-US" altLang="zh-CN" sz="1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sp>
                <p:nvSpPr>
                  <p:cNvPr id="62" name="文本框 61"/>
                  <p:cNvSpPr txBox="1"/>
                  <p:nvPr/>
                </p:nvSpPr>
                <p:spPr>
                  <a:xfrm>
                    <a:off x="4535" y="4298"/>
                    <a:ext cx="1531" cy="3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pPr algn="ctr"/>
                    <a:r>
                      <a:rPr lang="en-US" altLang="zh-CN" sz="100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rPr>
                      <a:t>LayerNorm</a:t>
                    </a:r>
                    <a:endParaRPr lang="en-US" altLang="zh-CN" sz="1000">
                      <a:solidFill>
                        <a:schemeClr val="tx1"/>
                      </a:solidFill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</p:grpSp>
            <p:cxnSp>
              <p:nvCxnSpPr>
                <p:cNvPr id="65" name="直接箭头连接符 64"/>
                <p:cNvCxnSpPr/>
                <p:nvPr/>
              </p:nvCxnSpPr>
              <p:spPr>
                <a:xfrm flipV="1">
                  <a:off x="7364" y="5392"/>
                  <a:ext cx="0" cy="2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箭头连接符 66"/>
                <p:cNvCxnSpPr/>
                <p:nvPr/>
              </p:nvCxnSpPr>
              <p:spPr>
                <a:xfrm flipV="1">
                  <a:off x="8754" y="5391"/>
                  <a:ext cx="0" cy="2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箭头连接符 67"/>
                <p:cNvCxnSpPr/>
                <p:nvPr/>
              </p:nvCxnSpPr>
              <p:spPr>
                <a:xfrm flipV="1">
                  <a:off x="8059" y="5392"/>
                  <a:ext cx="0" cy="2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箭头连接符 68"/>
                <p:cNvCxnSpPr/>
                <p:nvPr/>
              </p:nvCxnSpPr>
              <p:spPr>
                <a:xfrm flipV="1">
                  <a:off x="9416" y="5400"/>
                  <a:ext cx="0" cy="2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箭头连接符 69"/>
                <p:cNvCxnSpPr/>
                <p:nvPr/>
              </p:nvCxnSpPr>
              <p:spPr>
                <a:xfrm flipV="1">
                  <a:off x="10092" y="5400"/>
                  <a:ext cx="0" cy="2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箭头连接符 72"/>
                <p:cNvCxnSpPr/>
                <p:nvPr/>
              </p:nvCxnSpPr>
              <p:spPr>
                <a:xfrm flipV="1">
                  <a:off x="10773" y="5400"/>
                  <a:ext cx="0" cy="2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73"/>
                <p:cNvCxnSpPr/>
                <p:nvPr/>
              </p:nvCxnSpPr>
              <p:spPr>
                <a:xfrm flipV="1">
                  <a:off x="11454" y="5400"/>
                  <a:ext cx="0" cy="2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74"/>
                <p:cNvCxnSpPr/>
                <p:nvPr/>
              </p:nvCxnSpPr>
              <p:spPr>
                <a:xfrm flipV="1">
                  <a:off x="12130" y="5400"/>
                  <a:ext cx="0" cy="2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箭头连接符 75"/>
                <p:cNvCxnSpPr/>
                <p:nvPr/>
              </p:nvCxnSpPr>
              <p:spPr>
                <a:xfrm flipV="1">
                  <a:off x="12816" y="5400"/>
                  <a:ext cx="0" cy="2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文本框 27"/>
              <p:cNvSpPr txBox="1"/>
              <p:nvPr/>
            </p:nvSpPr>
            <p:spPr>
              <a:xfrm>
                <a:off x="4478" y="7620"/>
                <a:ext cx="1139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900">
                    <a:latin typeface="Times New Roman" panose="02020603050405020304" charset="0"/>
                    <a:cs typeface="Times New Roman" panose="02020603050405020304" charset="0"/>
                  </a:rPr>
                  <a:t>Permutator</a:t>
                </a:r>
                <a:endParaRPr lang="en-US" altLang="zh-CN" sz="9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3097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SGE 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odule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49530" y="24206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692785"/>
            <a:ext cx="9342120" cy="35509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8080" y="-27305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i="1">
                <a:latin typeface="Times New Roman" panose="02020603050405020304" charset="0"/>
                <a:cs typeface="Times New Roman" panose="02020603050405020304" charset="0"/>
              </a:rPr>
              <a:t>https://arxiv.org/abs/1905.09646</a:t>
            </a:r>
            <a:endParaRPr lang="zh-CN" altLang="en-US" sz="1600" i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403985" y="4373245"/>
            <a:ext cx="8928735" cy="3441700"/>
            <a:chOff x="2550" y="7001"/>
            <a:chExt cx="14061" cy="5420"/>
          </a:xfrm>
        </p:grpSpPr>
        <p:sp>
          <p:nvSpPr>
            <p:cNvPr id="73" name="文本框 72"/>
            <p:cNvSpPr txBox="1"/>
            <p:nvPr/>
          </p:nvSpPr>
          <p:spPr>
            <a:xfrm rot="18840000">
              <a:off x="7979" y="7277"/>
              <a:ext cx="98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 b="1">
                  <a:latin typeface="Times New Roman" panose="02020603050405020304" charset="0"/>
                  <a:cs typeface="Times New Roman" panose="02020603050405020304" charset="0"/>
                </a:rPr>
                <a:t>......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 rot="18840000">
              <a:off x="15823" y="7277"/>
              <a:ext cx="98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 b="1">
                  <a:latin typeface="Times New Roman" panose="02020603050405020304" charset="0"/>
                  <a:cs typeface="Times New Roman" panose="02020603050405020304" charset="0"/>
                </a:rPr>
                <a:t>......</a:t>
              </a:r>
              <a:endParaRPr lang="en-US" altLang="zh-CN" sz="12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550" y="7895"/>
              <a:ext cx="14061" cy="4526"/>
              <a:chOff x="2438" y="7190"/>
              <a:chExt cx="14061" cy="452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438" y="7190"/>
                <a:ext cx="14061" cy="4526"/>
                <a:chOff x="2438" y="7190"/>
                <a:chExt cx="14061" cy="4526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>
                  <a:off x="2438" y="7190"/>
                  <a:ext cx="14061" cy="3559"/>
                  <a:chOff x="2438" y="7190"/>
                  <a:chExt cx="14061" cy="3559"/>
                </a:xfrm>
              </p:grpSpPr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438" y="7190"/>
                    <a:ext cx="13470" cy="3559"/>
                    <a:chOff x="1304" y="7208"/>
                    <a:chExt cx="13470" cy="3559"/>
                  </a:xfrm>
                </p:grpSpPr>
                <p:grpSp>
                  <p:nvGrpSpPr>
                    <p:cNvPr id="68" name="组合 67"/>
                    <p:cNvGrpSpPr/>
                    <p:nvPr/>
                  </p:nvGrpSpPr>
                  <p:grpSpPr>
                    <a:xfrm>
                      <a:off x="3399" y="7208"/>
                      <a:ext cx="11375" cy="3559"/>
                      <a:chOff x="3232" y="4433"/>
                      <a:chExt cx="11375" cy="3559"/>
                    </a:xfrm>
                  </p:grpSpPr>
                  <p:grpSp>
                    <p:nvGrpSpPr>
                      <p:cNvPr id="20" name="组合 19"/>
                      <p:cNvGrpSpPr/>
                      <p:nvPr/>
                    </p:nvGrpSpPr>
                    <p:grpSpPr>
                      <a:xfrm>
                        <a:off x="3232" y="4433"/>
                        <a:ext cx="3517" cy="3526"/>
                        <a:chOff x="7994" y="4433"/>
                        <a:chExt cx="3517" cy="3526"/>
                      </a:xfrm>
                    </p:grpSpPr>
                    <p:sp>
                      <p:nvSpPr>
                        <p:cNvPr id="6" name="Google Shape;303;p19"/>
                        <p:cNvSpPr/>
                        <p:nvPr/>
                      </p:nvSpPr>
                      <p:spPr>
                        <a:xfrm>
                          <a:off x="9871" y="4433"/>
                          <a:ext cx="1641" cy="1652"/>
                        </a:xfrm>
                        <a:prstGeom prst="cube">
                          <a:avLst>
                            <a:gd name="adj" fmla="val 16718"/>
                          </a:avLst>
                        </a:prstGeom>
                        <a:solidFill>
                          <a:srgbClr val="FFDF87">
                            <a:alpha val="73000"/>
                          </a:srgbClr>
                        </a:solidFill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</a:p>
                      </p:txBody>
                    </p:sp>
                    <p:sp>
                      <p:nvSpPr>
                        <p:cNvPr id="3" name="Google Shape;303;p19"/>
                        <p:cNvSpPr/>
                        <p:nvPr/>
                      </p:nvSpPr>
                      <p:spPr>
                        <a:xfrm>
                          <a:off x="8901" y="5400"/>
                          <a:ext cx="1641" cy="1652"/>
                        </a:xfrm>
                        <a:prstGeom prst="cube">
                          <a:avLst>
                            <a:gd name="adj" fmla="val 16718"/>
                          </a:avLst>
                        </a:prstGeom>
                        <a:solidFill>
                          <a:srgbClr val="99B5DF">
                            <a:alpha val="73000"/>
                          </a:srgbClr>
                        </a:solidFill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</a:p>
                      </p:txBody>
                    </p:sp>
                    <p:sp>
                      <p:nvSpPr>
                        <p:cNvPr id="303" name="Google Shape;303;p19"/>
                        <p:cNvSpPr/>
                        <p:nvPr/>
                      </p:nvSpPr>
                      <p:spPr>
                        <a:xfrm>
                          <a:off x="7994" y="6307"/>
                          <a:ext cx="1641" cy="1652"/>
                        </a:xfrm>
                        <a:prstGeom prst="cube">
                          <a:avLst>
                            <a:gd name="adj" fmla="val 16718"/>
                          </a:avLst>
                        </a:prstGeom>
                        <a:solidFill>
                          <a:srgbClr val="8A8A8A">
                            <a:alpha val="73000"/>
                          </a:srgbClr>
                        </a:solidFill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</a:p>
                      </p:txBody>
                    </p:sp>
                    <p:cxnSp>
                      <p:nvCxnSpPr>
                        <p:cNvPr id="7" name="直接连接符 6"/>
                        <p:cNvCxnSpPr>
                          <a:stCxn id="9" idx="2"/>
                          <a:endCxn id="10" idx="6"/>
                        </p:cNvCxnSpPr>
                        <p:nvPr/>
                      </p:nvCxnSpPr>
                      <p:spPr>
                        <a:xfrm flipH="1">
                          <a:off x="7994" y="4434"/>
                          <a:ext cx="2154" cy="2147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" name="直接连接符 11"/>
                        <p:cNvCxnSpPr/>
                        <p:nvPr/>
                      </p:nvCxnSpPr>
                      <p:spPr>
                        <a:xfrm flipH="1">
                          <a:off x="9355" y="4440"/>
                          <a:ext cx="2154" cy="2147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" name="直接连接符 12"/>
                        <p:cNvCxnSpPr/>
                        <p:nvPr/>
                      </p:nvCxnSpPr>
                      <p:spPr>
                        <a:xfrm flipH="1">
                          <a:off x="9355" y="5812"/>
                          <a:ext cx="2154" cy="2147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1" name="组合 20"/>
                      <p:cNvGrpSpPr/>
                      <p:nvPr/>
                    </p:nvGrpSpPr>
                    <p:grpSpPr>
                      <a:xfrm>
                        <a:off x="11090" y="4440"/>
                        <a:ext cx="3517" cy="3526"/>
                        <a:chOff x="12921" y="4655"/>
                        <a:chExt cx="3517" cy="3526"/>
                      </a:xfrm>
                    </p:grpSpPr>
                    <p:sp>
                      <p:nvSpPr>
                        <p:cNvPr id="14" name="Google Shape;303;p19"/>
                        <p:cNvSpPr/>
                        <p:nvPr/>
                      </p:nvSpPr>
                      <p:spPr>
                        <a:xfrm>
                          <a:off x="14798" y="4655"/>
                          <a:ext cx="1641" cy="1652"/>
                        </a:xfrm>
                        <a:prstGeom prst="cube">
                          <a:avLst>
                            <a:gd name="adj" fmla="val 16718"/>
                          </a:avLst>
                        </a:prstGeom>
                        <a:solidFill>
                          <a:srgbClr val="FFDF87">
                            <a:alpha val="73000"/>
                          </a:srgbClr>
                        </a:solidFill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</a:p>
                      </p:txBody>
                    </p:sp>
                    <p:sp>
                      <p:nvSpPr>
                        <p:cNvPr id="15" name="Google Shape;303;p19"/>
                        <p:cNvSpPr/>
                        <p:nvPr/>
                      </p:nvSpPr>
                      <p:spPr>
                        <a:xfrm>
                          <a:off x="13828" y="5622"/>
                          <a:ext cx="1641" cy="1652"/>
                        </a:xfrm>
                        <a:prstGeom prst="cube">
                          <a:avLst>
                            <a:gd name="adj" fmla="val 16718"/>
                          </a:avLst>
                        </a:prstGeom>
                        <a:solidFill>
                          <a:srgbClr val="99B5DF">
                            <a:alpha val="73000"/>
                          </a:srgbClr>
                        </a:solidFill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</a:p>
                      </p:txBody>
                    </p:sp>
                    <p:sp>
                      <p:nvSpPr>
                        <p:cNvPr id="16" name="Google Shape;303;p19"/>
                        <p:cNvSpPr/>
                        <p:nvPr/>
                      </p:nvSpPr>
                      <p:spPr>
                        <a:xfrm>
                          <a:off x="12921" y="6529"/>
                          <a:ext cx="1641" cy="1652"/>
                        </a:xfrm>
                        <a:prstGeom prst="cube">
                          <a:avLst>
                            <a:gd name="adj" fmla="val 16718"/>
                          </a:avLst>
                        </a:prstGeom>
                        <a:solidFill>
                          <a:srgbClr val="8A8A8A">
                            <a:alpha val="73000"/>
                          </a:srgbClr>
                        </a:solidFill>
                        <a:ln w="190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</a:p>
                      </p:txBody>
                    </p:sp>
                    <p:cxnSp>
                      <p:nvCxnSpPr>
                        <p:cNvPr id="17" name="直接连接符 16"/>
                        <p:cNvCxnSpPr/>
                        <p:nvPr/>
                      </p:nvCxnSpPr>
                      <p:spPr>
                        <a:xfrm flipH="1">
                          <a:off x="12921" y="4656"/>
                          <a:ext cx="2154" cy="2147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8" name="直接连接符 17"/>
                        <p:cNvCxnSpPr/>
                        <p:nvPr/>
                      </p:nvCxnSpPr>
                      <p:spPr>
                        <a:xfrm flipH="1">
                          <a:off x="14282" y="4662"/>
                          <a:ext cx="2154" cy="2147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" name="直接连接符 18"/>
                        <p:cNvCxnSpPr/>
                        <p:nvPr/>
                      </p:nvCxnSpPr>
                      <p:spPr>
                        <a:xfrm flipH="1">
                          <a:off x="14282" y="6034"/>
                          <a:ext cx="2154" cy="2147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rgbClr val="FFFFFF"/>
                        </a:fillRef>
                        <a:effectRef idx="0">
                          <a:srgbClr val="FFFFFF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34" name="组合 233"/>
                      <p:cNvGrpSpPr/>
                      <p:nvPr/>
                    </p:nvGrpSpPr>
                    <p:grpSpPr>
                      <a:xfrm>
                        <a:off x="7181" y="7168"/>
                        <a:ext cx="227" cy="227"/>
                        <a:chOff x="8901" y="2905"/>
                        <a:chExt cx="340" cy="340"/>
                      </a:xfrm>
                    </p:grpSpPr>
                    <p:sp>
                      <p:nvSpPr>
                        <p:cNvPr id="232" name="椭圆 231"/>
                        <p:cNvSpPr/>
                        <p:nvPr/>
                      </p:nvSpPr>
                      <p:spPr>
                        <a:xfrm>
                          <a:off x="8901" y="2905"/>
                          <a:ext cx="340" cy="340"/>
                        </a:xfrm>
                        <a:prstGeom prst="ellipse">
                          <a:avLst/>
                        </a:prstGeom>
                        <a:noFill/>
                        <a:ln w="9525">
                          <a:solidFill>
                            <a:srgbClr val="5C78A8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233" name="椭圆 232"/>
                        <p:cNvSpPr/>
                        <p:nvPr/>
                      </p:nvSpPr>
                      <p:spPr>
                        <a:xfrm>
                          <a:off x="9038" y="3042"/>
                          <a:ext cx="68" cy="68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27" name="组合 26"/>
                      <p:cNvGrpSpPr/>
                      <p:nvPr/>
                    </p:nvGrpSpPr>
                    <p:grpSpPr>
                      <a:xfrm>
                        <a:off x="7642" y="7104"/>
                        <a:ext cx="466" cy="362"/>
                        <a:chOff x="9576" y="3408"/>
                        <a:chExt cx="466" cy="362"/>
                      </a:xfrm>
                    </p:grpSpPr>
                    <p:sp>
                      <p:nvSpPr>
                        <p:cNvPr id="24" name="椭圆 23"/>
                        <p:cNvSpPr/>
                        <p:nvPr/>
                      </p:nvSpPr>
                      <p:spPr>
                        <a:xfrm>
                          <a:off x="9695" y="3472"/>
                          <a:ext cx="227" cy="227"/>
                        </a:xfrm>
                        <a:prstGeom prst="ellipse">
                          <a:avLst/>
                        </a:prstGeom>
                        <a:noFill/>
                        <a:ln w="9525">
                          <a:solidFill>
                            <a:srgbClr val="5C78A8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26" name="文本框 25"/>
                        <p:cNvSpPr txBox="1"/>
                        <p:nvPr/>
                      </p:nvSpPr>
                      <p:spPr>
                        <a:xfrm>
                          <a:off x="9576" y="3408"/>
                          <a:ext cx="466" cy="36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pPr algn="ctr"/>
                          <a:r>
                            <a:rPr lang="en-US" altLang="zh-CN" sz="900" b="1">
                              <a:latin typeface="黑体" panose="02010609060101010101" charset="-122"/>
                              <a:ea typeface="黑体" panose="02010609060101010101" charset="-122"/>
                            </a:rPr>
                            <a:t>N</a:t>
                          </a:r>
                          <a:endParaRPr lang="en-US" altLang="zh-CN" sz="900" b="1">
                            <a:latin typeface="黑体" panose="02010609060101010101" charset="-122"/>
                            <a:ea typeface="黑体" panose="02010609060101010101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28" name="组合 27"/>
                      <p:cNvGrpSpPr/>
                      <p:nvPr/>
                    </p:nvGrpSpPr>
                    <p:grpSpPr>
                      <a:xfrm>
                        <a:off x="5386" y="7101"/>
                        <a:ext cx="466" cy="362"/>
                        <a:chOff x="9575" y="3405"/>
                        <a:chExt cx="466" cy="362"/>
                      </a:xfrm>
                    </p:grpSpPr>
                    <p:sp>
                      <p:nvSpPr>
                        <p:cNvPr id="29" name="椭圆 28"/>
                        <p:cNvSpPr/>
                        <p:nvPr/>
                      </p:nvSpPr>
                      <p:spPr>
                        <a:xfrm>
                          <a:off x="9695" y="3472"/>
                          <a:ext cx="227" cy="227"/>
                        </a:xfrm>
                        <a:prstGeom prst="ellipse">
                          <a:avLst/>
                        </a:prstGeom>
                        <a:noFill/>
                        <a:ln w="9525">
                          <a:solidFill>
                            <a:srgbClr val="5C78A8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30" name="文本框 29"/>
                        <p:cNvSpPr txBox="1"/>
                        <p:nvPr/>
                      </p:nvSpPr>
                      <p:spPr>
                        <a:xfrm>
                          <a:off x="9575" y="3405"/>
                          <a:ext cx="466" cy="36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pPr algn="ctr"/>
                          <a:r>
                            <a:rPr lang="en-US" altLang="zh-CN" sz="900" b="1">
                              <a:latin typeface="黑体" panose="02010609060101010101" charset="-122"/>
                              <a:ea typeface="黑体" panose="02010609060101010101" charset="-122"/>
                            </a:rPr>
                            <a:t>G</a:t>
                          </a:r>
                          <a:endParaRPr lang="en-US" altLang="zh-CN" sz="900" b="1">
                            <a:latin typeface="黑体" panose="02010609060101010101" charset="-122"/>
                            <a:ea typeface="黑体" panose="02010609060101010101" charset="-122"/>
                          </a:endParaRPr>
                        </a:p>
                      </p:txBody>
                    </p:sp>
                  </p:grpSp>
                  <p:grpSp>
                    <p:nvGrpSpPr>
                      <p:cNvPr id="31" name="组合 30"/>
                      <p:cNvGrpSpPr/>
                      <p:nvPr/>
                    </p:nvGrpSpPr>
                    <p:grpSpPr>
                      <a:xfrm>
                        <a:off x="9922" y="7094"/>
                        <a:ext cx="466" cy="362"/>
                        <a:chOff x="9575" y="3395"/>
                        <a:chExt cx="466" cy="362"/>
                      </a:xfrm>
                    </p:grpSpPr>
                    <p:sp>
                      <p:nvSpPr>
                        <p:cNvPr id="32" name="椭圆 31"/>
                        <p:cNvSpPr/>
                        <p:nvPr/>
                      </p:nvSpPr>
                      <p:spPr>
                        <a:xfrm>
                          <a:off x="9695" y="3472"/>
                          <a:ext cx="227" cy="227"/>
                        </a:xfrm>
                        <a:prstGeom prst="ellipse">
                          <a:avLst/>
                        </a:prstGeom>
                        <a:noFill/>
                        <a:ln w="9525">
                          <a:solidFill>
                            <a:srgbClr val="5C78A8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33" name="文本框 32"/>
                        <p:cNvSpPr txBox="1"/>
                        <p:nvPr/>
                      </p:nvSpPr>
                      <p:spPr>
                        <a:xfrm>
                          <a:off x="9575" y="3395"/>
                          <a:ext cx="466" cy="36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p>
                          <a:pPr algn="ctr"/>
                          <a:r>
                            <a:rPr lang="en-US" altLang="zh-CN" sz="900" b="1">
                              <a:latin typeface="黑体" panose="02010609060101010101" charset="-122"/>
                              <a:ea typeface="黑体" panose="02010609060101010101" charset="-122"/>
                            </a:rPr>
                            <a:t>σ</a:t>
                          </a:r>
                          <a:endParaRPr lang="en-US" altLang="zh-CN" sz="900" b="1">
                            <a:latin typeface="黑体" panose="02010609060101010101" charset="-122"/>
                            <a:ea typeface="黑体" panose="02010609060101010101" charset="-122"/>
                          </a:endParaRPr>
                        </a:p>
                      </p:txBody>
                    </p:sp>
                  </p:grpSp>
                  <p:cxnSp>
                    <p:nvCxnSpPr>
                      <p:cNvPr id="37" name="直接箭头连接符 36"/>
                      <p:cNvCxnSpPr/>
                      <p:nvPr/>
                    </p:nvCxnSpPr>
                    <p:spPr>
                      <a:xfrm rot="5400000" flipV="1">
                        <a:off x="8893" y="3099"/>
                        <a:ext cx="0" cy="6191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76ABDC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" name="直接箭头连接符 34"/>
                      <p:cNvCxnSpPr/>
                      <p:nvPr/>
                    </p:nvCxnSpPr>
                    <p:spPr>
                      <a:xfrm rot="5400000" flipV="1">
                        <a:off x="9720" y="2047"/>
                        <a:ext cx="0" cy="6457"/>
                      </a:xfrm>
                      <a:prstGeom prst="straightConnector1">
                        <a:avLst/>
                      </a:prstGeom>
                      <a:ln w="12700">
                        <a:solidFill>
                          <a:srgbClr val="FFD454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6" name="矩形 35"/>
                      <p:cNvSpPr/>
                      <p:nvPr/>
                    </p:nvSpPr>
                    <p:spPr>
                      <a:xfrm>
                        <a:off x="8302" y="6558"/>
                        <a:ext cx="1434" cy="1434"/>
                      </a:xfrm>
                      <a:prstGeom prst="rect">
                        <a:avLst/>
                      </a:prstGeom>
                      <a:gradFill>
                        <a:gsLst>
                          <a:gs pos="50000">
                            <a:schemeClr val="accent6"/>
                          </a:gs>
                          <a:gs pos="0">
                            <a:schemeClr val="accent6">
                              <a:lumMod val="25000"/>
                              <a:lumOff val="75000"/>
                            </a:schemeClr>
                          </a:gs>
                          <a:gs pos="100000">
                            <a:schemeClr val="accent6">
                              <a:lumMod val="85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38" name="直接箭头连接符 37"/>
                      <p:cNvCxnSpPr/>
                      <p:nvPr/>
                    </p:nvCxnSpPr>
                    <p:spPr>
                      <a:xfrm rot="5400000" flipV="1">
                        <a:off x="5058" y="6837"/>
                        <a:ext cx="0" cy="896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直接箭头连接符 39"/>
                      <p:cNvCxnSpPr/>
                      <p:nvPr/>
                    </p:nvCxnSpPr>
                    <p:spPr>
                      <a:xfrm rot="5400000" flipV="1">
                        <a:off x="6147" y="6861"/>
                        <a:ext cx="0" cy="828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2" name="Google Shape;340;p21"/>
                      <p:cNvSpPr/>
                      <p:nvPr>
                        <p:custDataLst>
                          <p:tags r:id="rId2"/>
                        </p:custDataLst>
                      </p:nvPr>
                    </p:nvSpPr>
                    <p:spPr>
                      <a:xfrm>
                        <a:off x="6520" y="7173"/>
                        <a:ext cx="240" cy="248"/>
                      </a:xfrm>
                      <a:prstGeom prst="cube">
                        <a:avLst>
                          <a:gd name="adj" fmla="val 63750"/>
                        </a:avLst>
                      </a:prstGeom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ln w="635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</a:p>
                    </p:txBody>
                  </p:sp>
                  <p:cxnSp>
                    <p:nvCxnSpPr>
                      <p:cNvPr id="53" name="直接箭头连接符 52"/>
                      <p:cNvCxnSpPr/>
                      <p:nvPr/>
                    </p:nvCxnSpPr>
                    <p:spPr>
                      <a:xfrm rot="5400000" flipV="1">
                        <a:off x="6926" y="7030"/>
                        <a:ext cx="0" cy="51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直接箭头连接符 53"/>
                      <p:cNvCxnSpPr/>
                      <p:nvPr/>
                    </p:nvCxnSpPr>
                    <p:spPr>
                      <a:xfrm rot="5400000" flipV="1">
                        <a:off x="7579" y="7115"/>
                        <a:ext cx="0" cy="34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直接箭头连接符 54"/>
                      <p:cNvCxnSpPr/>
                      <p:nvPr/>
                    </p:nvCxnSpPr>
                    <p:spPr>
                      <a:xfrm rot="5400000" flipV="1">
                        <a:off x="8145" y="7135"/>
                        <a:ext cx="0" cy="30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直接箭头连接符 55"/>
                      <p:cNvCxnSpPr/>
                      <p:nvPr/>
                    </p:nvCxnSpPr>
                    <p:spPr>
                      <a:xfrm rot="5400000" flipV="1">
                        <a:off x="9889" y="7135"/>
                        <a:ext cx="0" cy="30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直接箭头连接符 56"/>
                      <p:cNvCxnSpPr/>
                      <p:nvPr/>
                    </p:nvCxnSpPr>
                    <p:spPr>
                      <a:xfrm rot="5400000" flipV="1">
                        <a:off x="10413" y="7143"/>
                        <a:ext cx="0" cy="28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59" name="组合 58"/>
                      <p:cNvGrpSpPr/>
                      <p:nvPr/>
                    </p:nvGrpSpPr>
                    <p:grpSpPr>
                      <a:xfrm>
                        <a:off x="10566" y="7171"/>
                        <a:ext cx="227" cy="227"/>
                        <a:chOff x="8901" y="2905"/>
                        <a:chExt cx="340" cy="340"/>
                      </a:xfrm>
                    </p:grpSpPr>
                    <p:sp>
                      <p:nvSpPr>
                        <p:cNvPr id="60" name="椭圆 59"/>
                        <p:cNvSpPr/>
                        <p:nvPr/>
                      </p:nvSpPr>
                      <p:spPr>
                        <a:xfrm>
                          <a:off x="8901" y="2905"/>
                          <a:ext cx="340" cy="340"/>
                        </a:xfrm>
                        <a:prstGeom prst="ellipse">
                          <a:avLst/>
                        </a:prstGeom>
                        <a:noFill/>
                        <a:ln w="9525">
                          <a:solidFill>
                            <a:srgbClr val="5C78A8"/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61" name="椭圆 60"/>
                        <p:cNvSpPr/>
                        <p:nvPr/>
                      </p:nvSpPr>
                      <p:spPr>
                        <a:xfrm>
                          <a:off x="9038" y="3042"/>
                          <a:ext cx="68" cy="68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cxnSp>
                    <p:nvCxnSpPr>
                      <p:cNvPr id="62" name="直接箭头连接符 61"/>
                      <p:cNvCxnSpPr/>
                      <p:nvPr/>
                    </p:nvCxnSpPr>
                    <p:spPr>
                      <a:xfrm rot="5400000" flipV="1">
                        <a:off x="10934" y="7143"/>
                        <a:ext cx="0" cy="28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5" name="肘形连接符 64"/>
                      <p:cNvCxnSpPr>
                        <a:stCxn id="63" idx="4"/>
                        <a:endCxn id="60" idx="4"/>
                      </p:cNvCxnSpPr>
                      <p:nvPr/>
                    </p:nvCxnSpPr>
                    <p:spPr>
                      <a:xfrm rot="5400000" flipV="1">
                        <a:off x="7544" y="4262"/>
                        <a:ext cx="184" cy="6088"/>
                      </a:xfrm>
                      <a:prstGeom prst="bentConnector3">
                        <a:avLst>
                          <a:gd name="adj1" fmla="val 581521"/>
                        </a:avLst>
                      </a:prstGeom>
                      <a:ln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肘形连接符 65"/>
                      <p:cNvCxnSpPr>
                        <a:stCxn id="64" idx="4"/>
                        <a:endCxn id="232" idx="4"/>
                      </p:cNvCxnSpPr>
                      <p:nvPr/>
                    </p:nvCxnSpPr>
                    <p:spPr>
                      <a:xfrm rot="5400000" flipV="1">
                        <a:off x="5830" y="5929"/>
                        <a:ext cx="227" cy="2703"/>
                      </a:xfrm>
                      <a:prstGeom prst="bentConnector3">
                        <a:avLst>
                          <a:gd name="adj1" fmla="val 265198"/>
                        </a:avLst>
                      </a:prstGeom>
                      <a:ln>
                        <a:solidFill>
                          <a:schemeClr val="tx1"/>
                        </a:solidFill>
                        <a:tailEnd type="triangle" w="sm" len="sm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69" name="Google Shape;303;p19"/>
                    <p:cNvSpPr/>
                    <p:nvPr/>
                  </p:nvSpPr>
                  <p:spPr>
                    <a:xfrm>
                      <a:off x="1304" y="8235"/>
                      <a:ext cx="1530" cy="1566"/>
                    </a:xfrm>
                    <a:prstGeom prst="cube">
                      <a:avLst>
                        <a:gd name="adj" fmla="val 10115"/>
                      </a:avLst>
                    </a:prstGeom>
                    <a:solidFill>
                      <a:srgbClr val="F8CAAC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p:txBody>
                </p:sp>
                <p:cxnSp>
                  <p:nvCxnSpPr>
                    <p:cNvPr id="70" name="直接箭头连接符 69"/>
                    <p:cNvCxnSpPr/>
                    <p:nvPr/>
                  </p:nvCxnSpPr>
                  <p:spPr>
                    <a:xfrm rot="5400000" flipV="1">
                      <a:off x="3061" y="8632"/>
                      <a:ext cx="0" cy="794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sm" len="sm"/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文本框 70"/>
                    <p:cNvSpPr txBox="1"/>
                    <p:nvPr/>
                  </p:nvSpPr>
                  <p:spPr>
                    <a:xfrm>
                      <a:off x="1643" y="7699"/>
                      <a:ext cx="1141" cy="4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p>
                      <a:r>
                        <a:rPr lang="en-US" altLang="zh-CN" sz="1200" b="1"/>
                        <a:t>Input</a:t>
                      </a:r>
                      <a:endParaRPr lang="en-US" altLang="zh-CN" sz="1200" b="1"/>
                    </a:p>
                  </p:txBody>
                </p:sp>
              </p:grpSp>
              <p:sp>
                <p:nvSpPr>
                  <p:cNvPr id="74" name="文本框 73"/>
                  <p:cNvSpPr txBox="1"/>
                  <p:nvPr/>
                </p:nvSpPr>
                <p:spPr>
                  <a:xfrm rot="18840000">
                    <a:off x="9927" y="8342"/>
                    <a:ext cx="987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200" b="1">
                        <a:latin typeface="Times New Roman" panose="02020603050405020304" charset="0"/>
                        <a:cs typeface="Times New Roman" panose="02020603050405020304" charset="0"/>
                      </a:rPr>
                      <a:t>......</a:t>
                    </a:r>
                    <a:endParaRPr lang="en-US" altLang="zh-CN" sz="1200" b="1">
                      <a:latin typeface="Times New Roman" panose="02020603050405020304" charset="0"/>
                      <a:cs typeface="Times New Roman" panose="02020603050405020304" charset="0"/>
                    </a:endParaRPr>
                  </a:p>
                </p:txBody>
              </p:sp>
              <p:cxnSp>
                <p:nvCxnSpPr>
                  <p:cNvPr id="76" name="直接箭头连接符 75"/>
                  <p:cNvCxnSpPr/>
                  <p:nvPr/>
                </p:nvCxnSpPr>
                <p:spPr>
                  <a:xfrm rot="5400000" flipV="1">
                    <a:off x="16102" y="8632"/>
                    <a:ext cx="0" cy="794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文本框 7"/>
                <p:cNvSpPr txBox="1"/>
                <p:nvPr/>
              </p:nvSpPr>
              <p:spPr>
                <a:xfrm>
                  <a:off x="3798" y="8569"/>
                  <a:ext cx="987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 b="1">
                      <a:latin typeface="Times New Roman" panose="02020603050405020304" charset="0"/>
                      <a:cs typeface="Times New Roman" panose="02020603050405020304" charset="0"/>
                    </a:rPr>
                    <a:t>......</a:t>
                  </a:r>
                  <a:endParaRPr lang="en-US" altLang="zh-CN" sz="1200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3622" y="11184"/>
                  <a:ext cx="738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600" i="1">
                      <a:sym typeface="+mn-ea"/>
                    </a:rPr>
                    <a:t>𝓧</a:t>
                  </a:r>
                  <a:endParaRPr lang="zh-CN" altLang="en-US" sz="1600" i="1">
                    <a:sym typeface="+mn-ea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 rot="18840000">
                  <a:off x="3803" y="10792"/>
                  <a:ext cx="987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 b="1">
                      <a:latin typeface="Times New Roman" panose="02020603050405020304" charset="0"/>
                      <a:cs typeface="Times New Roman" panose="02020603050405020304" charset="0"/>
                    </a:rPr>
                    <a:t>......</a:t>
                  </a:r>
                  <a:endParaRPr lang="en-US" altLang="zh-CN" sz="1200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1447" y="11185"/>
                  <a:ext cx="738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 sz="1600" i="1">
                      <a:sym typeface="+mn-ea"/>
                    </a:rPr>
                    <a:t>𝓧</a:t>
                  </a:r>
                  <a:endParaRPr lang="zh-CN" altLang="en-US" sz="1600" i="1">
                    <a:sym typeface="+mn-ea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 rot="18840000">
                  <a:off x="11628" y="10793"/>
                  <a:ext cx="987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 b="1">
                      <a:latin typeface="Times New Roman" panose="02020603050405020304" charset="0"/>
                      <a:cs typeface="Times New Roman" panose="02020603050405020304" charset="0"/>
                    </a:rPr>
                    <a:t>......</a:t>
                  </a:r>
                  <a:endParaRPr lang="en-US" altLang="zh-CN" sz="1200" b="1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11623" y="11070"/>
                  <a:ext cx="440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>
                      <a:latin typeface="Times New Roman" panose="02020603050405020304" charset="0"/>
                      <a:cs typeface="Times New Roman" panose="02020603050405020304" charset="0"/>
                    </a:rPr>
                    <a:t>^</a:t>
                  </a:r>
                  <a:endParaRPr lang="en-US" altLang="zh-CN" sz="12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39" name="文本框 38"/>
              <p:cNvSpPr txBox="1"/>
              <p:nvPr/>
            </p:nvSpPr>
            <p:spPr>
              <a:xfrm>
                <a:off x="7456" y="9973"/>
                <a:ext cx="51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b="1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g</a:t>
                </a:r>
                <a:endParaRPr lang="en-US" altLang="zh-CN" sz="1600" b="1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9289" y="10616"/>
                <a:ext cx="516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Times New Roman" panose="02020603050405020304" charset="0"/>
                    <a:ea typeface="黑体" panose="02010609060101010101" charset="-122"/>
                    <a:cs typeface="Times New Roman" panose="02020603050405020304" charset="0"/>
                  </a:rPr>
                  <a:t>a</a:t>
                </a:r>
                <a:endParaRPr lang="en-US" altLang="zh-CN" sz="160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5159" y="7750"/>
                <a:ext cx="624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C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025" y="9783"/>
                <a:ext cx="624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H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932" y="10653"/>
                <a:ext cx="624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 i="1">
                    <a:latin typeface="Times New Roman" panose="02020603050405020304" charset="0"/>
                    <a:cs typeface="Times New Roman" panose="02020603050405020304" charset="0"/>
                  </a:rPr>
                  <a:t>W</a:t>
                </a:r>
                <a:endParaRPr lang="en-US" altLang="zh-CN" sz="1600" i="1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7597775" cy="1181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Illustration of global circular convolution on horizontal direction</a:t>
            </a:r>
            <a:endParaRPr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2132965"/>
            <a:ext cx="6598285" cy="1411605"/>
          </a:xfrm>
          <a:prstGeom prst="rect">
            <a:avLst/>
          </a:prstGeom>
        </p:spPr>
      </p:pic>
      <p:sp>
        <p:nvSpPr>
          <p:cNvPr id="290" name="文本框 289"/>
          <p:cNvSpPr txBox="1"/>
          <p:nvPr/>
        </p:nvSpPr>
        <p:spPr>
          <a:xfrm>
            <a:off x="107315" y="2420620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16100" y="4203065"/>
            <a:ext cx="6254750" cy="1223010"/>
            <a:chOff x="2891" y="6761"/>
            <a:chExt cx="9850" cy="1926"/>
          </a:xfrm>
        </p:grpSpPr>
        <p:grpSp>
          <p:nvGrpSpPr>
            <p:cNvPr id="92" name="组合 91"/>
            <p:cNvGrpSpPr/>
            <p:nvPr/>
          </p:nvGrpSpPr>
          <p:grpSpPr>
            <a:xfrm>
              <a:off x="2891" y="6761"/>
              <a:ext cx="9851" cy="1927"/>
              <a:chOff x="2891" y="6761"/>
              <a:chExt cx="9851" cy="1927"/>
            </a:xfrm>
          </p:grpSpPr>
          <p:grpSp>
            <p:nvGrpSpPr>
              <p:cNvPr id="79" name="组合 78"/>
              <p:cNvGrpSpPr/>
              <p:nvPr/>
            </p:nvGrpSpPr>
            <p:grpSpPr>
              <a:xfrm>
                <a:off x="2891" y="7214"/>
                <a:ext cx="9851" cy="1474"/>
                <a:chOff x="3018" y="8008"/>
                <a:chExt cx="9851" cy="1474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7427" y="8008"/>
                  <a:ext cx="1450" cy="1474"/>
                  <a:chOff x="7166" y="8177"/>
                  <a:chExt cx="1450" cy="1474"/>
                </a:xfrm>
              </p:grpSpPr>
              <p:sp>
                <p:nvSpPr>
                  <p:cNvPr id="18" name="椭圆 17"/>
                  <p:cNvSpPr/>
                  <p:nvPr/>
                </p:nvSpPr>
                <p:spPr>
                  <a:xfrm>
                    <a:off x="7200" y="8235"/>
                    <a:ext cx="1361" cy="1361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" name="同心圆 4"/>
                  <p:cNvSpPr/>
                  <p:nvPr/>
                </p:nvSpPr>
                <p:spPr>
                  <a:xfrm>
                    <a:off x="7313" y="8348"/>
                    <a:ext cx="1134" cy="1134"/>
                  </a:xfrm>
                  <a:prstGeom prst="donut">
                    <a:avLst>
                      <a:gd name="adj" fmla="val 20513"/>
                    </a:avLst>
                  </a:prstGeom>
                  <a:ln>
                    <a:solidFill>
                      <a:srgbClr val="FEEEB5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空心弧 5"/>
                  <p:cNvSpPr/>
                  <p:nvPr/>
                </p:nvSpPr>
                <p:spPr>
                  <a:xfrm>
                    <a:off x="7313" y="8348"/>
                    <a:ext cx="1134" cy="1134"/>
                  </a:xfrm>
                  <a:prstGeom prst="blockArc">
                    <a:avLst>
                      <a:gd name="adj1" fmla="val 16155000"/>
                      <a:gd name="adj2" fmla="val 18756663"/>
                      <a:gd name="adj3" fmla="val 20289"/>
                    </a:avLst>
                  </a:prstGeom>
                  <a:solidFill>
                    <a:srgbClr val="FFF2CC"/>
                  </a:solidFill>
                  <a:ln>
                    <a:solidFill>
                      <a:srgbClr val="FEEEB5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" name="空心弧 6"/>
                  <p:cNvSpPr/>
                  <p:nvPr/>
                </p:nvSpPr>
                <p:spPr>
                  <a:xfrm>
                    <a:off x="7313" y="8348"/>
                    <a:ext cx="1134" cy="1134"/>
                  </a:xfrm>
                  <a:prstGeom prst="blockArc">
                    <a:avLst>
                      <a:gd name="adj1" fmla="val 18754334"/>
                      <a:gd name="adj2" fmla="val 10761"/>
                      <a:gd name="adj3" fmla="val 19831"/>
                    </a:avLst>
                  </a:prstGeom>
                  <a:solidFill>
                    <a:srgbClr val="FFF4D6"/>
                  </a:solidFill>
                  <a:ln>
                    <a:solidFill>
                      <a:srgbClr val="FEEEB5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" name="空心弧 9"/>
                  <p:cNvSpPr/>
                  <p:nvPr/>
                </p:nvSpPr>
                <p:spPr>
                  <a:xfrm flipH="1">
                    <a:off x="7313" y="8348"/>
                    <a:ext cx="1134" cy="1134"/>
                  </a:xfrm>
                  <a:prstGeom prst="blockArc">
                    <a:avLst>
                      <a:gd name="adj1" fmla="val 18754334"/>
                      <a:gd name="adj2" fmla="val 10761"/>
                      <a:gd name="adj3" fmla="val 19831"/>
                    </a:avLst>
                  </a:prstGeom>
                  <a:solidFill>
                    <a:srgbClr val="FFF8E5"/>
                  </a:solidFill>
                  <a:ln>
                    <a:solidFill>
                      <a:srgbClr val="FEEEB5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空心弧 10"/>
                  <p:cNvSpPr/>
                  <p:nvPr/>
                </p:nvSpPr>
                <p:spPr>
                  <a:xfrm flipH="1">
                    <a:off x="7313" y="8348"/>
                    <a:ext cx="1134" cy="1134"/>
                  </a:xfrm>
                  <a:prstGeom prst="blockArc">
                    <a:avLst>
                      <a:gd name="adj1" fmla="val 16155000"/>
                      <a:gd name="adj2" fmla="val 18756663"/>
                      <a:gd name="adj3" fmla="val 20289"/>
                    </a:avLst>
                  </a:prstGeom>
                  <a:solidFill>
                    <a:srgbClr val="FFFCF4"/>
                  </a:solidFill>
                  <a:ln>
                    <a:solidFill>
                      <a:srgbClr val="FEEEB5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" name="空心弧 11"/>
                  <p:cNvSpPr/>
                  <p:nvPr/>
                </p:nvSpPr>
                <p:spPr>
                  <a:xfrm flipV="1">
                    <a:off x="7313" y="8348"/>
                    <a:ext cx="1134" cy="1134"/>
                  </a:xfrm>
                  <a:prstGeom prst="blockArc">
                    <a:avLst>
                      <a:gd name="adj1" fmla="val 16155000"/>
                      <a:gd name="adj2" fmla="val 18756663"/>
                      <a:gd name="adj3" fmla="val 20289"/>
                    </a:avLst>
                  </a:prstGeom>
                  <a:solidFill>
                    <a:srgbClr val="FFFCF4"/>
                  </a:solidFill>
                  <a:ln>
                    <a:solidFill>
                      <a:srgbClr val="FEEEB5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空心弧 12"/>
                  <p:cNvSpPr/>
                  <p:nvPr/>
                </p:nvSpPr>
                <p:spPr>
                  <a:xfrm flipH="1" flipV="1">
                    <a:off x="7313" y="8348"/>
                    <a:ext cx="1134" cy="1134"/>
                  </a:xfrm>
                  <a:prstGeom prst="blockArc">
                    <a:avLst>
                      <a:gd name="adj1" fmla="val 16155000"/>
                      <a:gd name="adj2" fmla="val 18756663"/>
                      <a:gd name="adj3" fmla="val 20289"/>
                    </a:avLst>
                  </a:prstGeom>
                  <a:solidFill>
                    <a:srgbClr val="FFF2CC"/>
                  </a:solidFill>
                  <a:ln>
                    <a:solidFill>
                      <a:srgbClr val="FEEEB5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空心弧 13"/>
                  <p:cNvSpPr/>
                  <p:nvPr/>
                </p:nvSpPr>
                <p:spPr>
                  <a:xfrm flipV="1">
                    <a:off x="7313" y="8348"/>
                    <a:ext cx="1134" cy="1134"/>
                  </a:xfrm>
                  <a:prstGeom prst="blockArc">
                    <a:avLst>
                      <a:gd name="adj1" fmla="val 18754334"/>
                      <a:gd name="adj2" fmla="val 10761"/>
                      <a:gd name="adj3" fmla="val 19831"/>
                    </a:avLst>
                  </a:prstGeom>
                  <a:solidFill>
                    <a:srgbClr val="FFF8E5"/>
                  </a:solidFill>
                  <a:ln>
                    <a:solidFill>
                      <a:srgbClr val="FEEEB5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" name="空心弧 14"/>
                  <p:cNvSpPr/>
                  <p:nvPr/>
                </p:nvSpPr>
                <p:spPr>
                  <a:xfrm flipH="1" flipV="1">
                    <a:off x="7313" y="8348"/>
                    <a:ext cx="1134" cy="1134"/>
                  </a:xfrm>
                  <a:prstGeom prst="blockArc">
                    <a:avLst>
                      <a:gd name="adj1" fmla="val 18754334"/>
                      <a:gd name="adj2" fmla="val 10761"/>
                      <a:gd name="adj3" fmla="val 19831"/>
                    </a:avLst>
                  </a:prstGeom>
                  <a:solidFill>
                    <a:srgbClr val="FFF4D6"/>
                  </a:solidFill>
                  <a:ln>
                    <a:solidFill>
                      <a:srgbClr val="FEEEB5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空心弧 16"/>
                  <p:cNvSpPr/>
                  <p:nvPr/>
                </p:nvSpPr>
                <p:spPr>
                  <a:xfrm rot="5400000">
                    <a:off x="7154" y="8189"/>
                    <a:ext cx="1474" cy="1451"/>
                  </a:xfrm>
                  <a:prstGeom prst="blockArc">
                    <a:avLst>
                      <a:gd name="adj1" fmla="val 10733162"/>
                      <a:gd name="adj2" fmla="val 21566685"/>
                      <a:gd name="adj3" fmla="val 10310"/>
                    </a:avLst>
                  </a:prstGeom>
                  <a:solidFill>
                    <a:srgbClr val="DAE8FC"/>
                  </a:solidFill>
                  <a:ln w="9525">
                    <a:solidFill>
                      <a:srgbClr val="7293C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9" name="直接箭头连接符 18"/>
                  <p:cNvCxnSpPr/>
                  <p:nvPr/>
                </p:nvCxnSpPr>
                <p:spPr>
                  <a:xfrm flipH="1" flipV="1">
                    <a:off x="7252" y="9201"/>
                    <a:ext cx="79" cy="11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stealth" w="med" len="med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" name="直接箭头连接符 22"/>
                <p:cNvCxnSpPr/>
                <p:nvPr/>
              </p:nvCxnSpPr>
              <p:spPr>
                <a:xfrm>
                  <a:off x="9128" y="8746"/>
                  <a:ext cx="737" cy="0"/>
                </a:xfrm>
                <a:prstGeom prst="straightConnector1">
                  <a:avLst/>
                </a:prstGeom>
                <a:ln w="76200">
                  <a:solidFill>
                    <a:srgbClr val="DAE8FC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箭头连接符 25"/>
                <p:cNvCxnSpPr/>
                <p:nvPr/>
              </p:nvCxnSpPr>
              <p:spPr>
                <a:xfrm rot="10800000" flipV="1">
                  <a:off x="4382" y="8491"/>
                  <a:ext cx="0" cy="454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stealth" w="med" len="me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6"/>
                <p:cNvCxnSpPr/>
                <p:nvPr/>
              </p:nvCxnSpPr>
              <p:spPr>
                <a:xfrm>
                  <a:off x="6406" y="8746"/>
                  <a:ext cx="737" cy="0"/>
                </a:xfrm>
                <a:prstGeom prst="straightConnector1">
                  <a:avLst/>
                </a:prstGeom>
                <a:ln w="76200">
                  <a:solidFill>
                    <a:srgbClr val="FFF2CC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grpSp>
              <p:nvGrpSpPr>
                <p:cNvPr id="30" name="组合 29"/>
                <p:cNvGrpSpPr/>
                <p:nvPr/>
              </p:nvGrpSpPr>
              <p:grpSpPr>
                <a:xfrm>
                  <a:off x="9581" y="8180"/>
                  <a:ext cx="1134" cy="1134"/>
                  <a:chOff x="7313" y="8348"/>
                  <a:chExt cx="1134" cy="1134"/>
                </a:xfrm>
              </p:grpSpPr>
              <p:sp>
                <p:nvSpPr>
                  <p:cNvPr id="35" name="空心弧 34"/>
                  <p:cNvSpPr/>
                  <p:nvPr/>
                </p:nvSpPr>
                <p:spPr>
                  <a:xfrm>
                    <a:off x="7313" y="8348"/>
                    <a:ext cx="1134" cy="1134"/>
                  </a:xfrm>
                  <a:prstGeom prst="blockArc">
                    <a:avLst>
                      <a:gd name="adj1" fmla="val 16155000"/>
                      <a:gd name="adj2" fmla="val 18756663"/>
                      <a:gd name="adj3" fmla="val 20289"/>
                    </a:avLst>
                  </a:prstGeom>
                  <a:solidFill>
                    <a:srgbClr val="DAE8FC"/>
                  </a:solidFill>
                  <a:ln>
                    <a:solidFill>
                      <a:srgbClr val="DAE8FC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空心弧 35"/>
                  <p:cNvSpPr/>
                  <p:nvPr/>
                </p:nvSpPr>
                <p:spPr>
                  <a:xfrm>
                    <a:off x="7313" y="8348"/>
                    <a:ext cx="1134" cy="1134"/>
                  </a:xfrm>
                  <a:prstGeom prst="blockArc">
                    <a:avLst>
                      <a:gd name="adj1" fmla="val 18754334"/>
                      <a:gd name="adj2" fmla="val 10761"/>
                      <a:gd name="adj3" fmla="val 19831"/>
                    </a:avLst>
                  </a:prstGeom>
                  <a:solidFill>
                    <a:srgbClr val="E1ECFC"/>
                  </a:solidFill>
                  <a:ln>
                    <a:solidFill>
                      <a:srgbClr val="E1ECFC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" name="空心弧 38"/>
                  <p:cNvSpPr/>
                  <p:nvPr/>
                </p:nvSpPr>
                <p:spPr>
                  <a:xfrm flipV="1">
                    <a:off x="7313" y="8348"/>
                    <a:ext cx="1134" cy="1134"/>
                  </a:xfrm>
                  <a:prstGeom prst="blockArc">
                    <a:avLst>
                      <a:gd name="adj1" fmla="val 16155000"/>
                      <a:gd name="adj2" fmla="val 18756663"/>
                      <a:gd name="adj3" fmla="val 20289"/>
                    </a:avLst>
                  </a:prstGeom>
                  <a:solidFill>
                    <a:srgbClr val="F7FAFE"/>
                  </a:solidFill>
                  <a:ln>
                    <a:solidFill>
                      <a:srgbClr val="F7FAFE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CF4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" name="空心弧 40"/>
                  <p:cNvSpPr/>
                  <p:nvPr/>
                </p:nvSpPr>
                <p:spPr>
                  <a:xfrm flipV="1">
                    <a:off x="7313" y="8348"/>
                    <a:ext cx="1134" cy="1134"/>
                  </a:xfrm>
                  <a:prstGeom prst="blockArc">
                    <a:avLst>
                      <a:gd name="adj1" fmla="val 18754334"/>
                      <a:gd name="adj2" fmla="val 10761"/>
                      <a:gd name="adj3" fmla="val 19831"/>
                    </a:avLst>
                  </a:prstGeom>
                  <a:solidFill>
                    <a:srgbClr val="ECF3FD"/>
                  </a:solidFill>
                  <a:ln>
                    <a:solidFill>
                      <a:srgbClr val="ECF3FD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5" name="燕尾形 44"/>
                <p:cNvSpPr/>
                <p:nvPr/>
              </p:nvSpPr>
              <p:spPr>
                <a:xfrm rot="10800000">
                  <a:off x="11169" y="8632"/>
                  <a:ext cx="1701" cy="227"/>
                </a:xfrm>
                <a:prstGeom prst="chevron">
                  <a:avLst/>
                </a:prstGeom>
                <a:solidFill>
                  <a:srgbClr val="DAE8FC"/>
                </a:solidFill>
                <a:ln w="9525">
                  <a:solidFill>
                    <a:srgbClr val="7091C0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pSp>
              <p:nvGrpSpPr>
                <p:cNvPr id="56" name="组合 55"/>
                <p:cNvGrpSpPr/>
                <p:nvPr/>
              </p:nvGrpSpPr>
              <p:grpSpPr>
                <a:xfrm>
                  <a:off x="3571" y="8179"/>
                  <a:ext cx="1600" cy="226"/>
                  <a:chOff x="3911" y="8462"/>
                  <a:chExt cx="1600" cy="226"/>
                </a:xfrm>
              </p:grpSpPr>
              <p:sp>
                <p:nvSpPr>
                  <p:cNvPr id="47" name="矩形 46"/>
                  <p:cNvSpPr/>
                  <p:nvPr/>
                </p:nvSpPr>
                <p:spPr>
                  <a:xfrm>
                    <a:off x="4025" y="8462"/>
                    <a:ext cx="340" cy="227"/>
                  </a:xfrm>
                  <a:prstGeom prst="rect">
                    <a:avLst/>
                  </a:prstGeom>
                  <a:solidFill>
                    <a:srgbClr val="FFF2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" name="矩形 48"/>
                  <p:cNvSpPr/>
                  <p:nvPr/>
                </p:nvSpPr>
                <p:spPr>
                  <a:xfrm>
                    <a:off x="5062" y="8462"/>
                    <a:ext cx="327" cy="227"/>
                  </a:xfrm>
                  <a:prstGeom prst="rect">
                    <a:avLst/>
                  </a:prstGeom>
                  <a:solidFill>
                    <a:srgbClr val="FFFC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矩形 51"/>
                  <p:cNvSpPr/>
                  <p:nvPr/>
                </p:nvSpPr>
                <p:spPr>
                  <a:xfrm>
                    <a:off x="4365" y="8462"/>
                    <a:ext cx="357" cy="227"/>
                  </a:xfrm>
                  <a:prstGeom prst="rect">
                    <a:avLst/>
                  </a:prstGeom>
                  <a:solidFill>
                    <a:srgbClr val="FFF4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矩形 52"/>
                  <p:cNvSpPr/>
                  <p:nvPr/>
                </p:nvSpPr>
                <p:spPr>
                  <a:xfrm>
                    <a:off x="4705" y="8462"/>
                    <a:ext cx="357" cy="227"/>
                  </a:xfrm>
                  <a:prstGeom prst="rect">
                    <a:avLst/>
                  </a:prstGeom>
                  <a:solidFill>
                    <a:srgbClr val="FFF8E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燕尾形 45"/>
                  <p:cNvSpPr/>
                  <p:nvPr/>
                </p:nvSpPr>
                <p:spPr>
                  <a:xfrm rot="10800000">
                    <a:off x="3911" y="8462"/>
                    <a:ext cx="1600" cy="227"/>
                  </a:xfrm>
                  <a:prstGeom prst="chevron">
                    <a:avLst/>
                  </a:prstGeom>
                  <a:noFill/>
                  <a:ln w="9525">
                    <a:solidFill>
                      <a:srgbClr val="D6B655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78" name="组合 77"/>
                <p:cNvGrpSpPr/>
                <p:nvPr/>
              </p:nvGrpSpPr>
              <p:grpSpPr>
                <a:xfrm>
                  <a:off x="3018" y="9028"/>
                  <a:ext cx="3091" cy="227"/>
                  <a:chOff x="3572" y="9200"/>
                  <a:chExt cx="3091" cy="227"/>
                </a:xfrm>
              </p:grpSpPr>
              <p:grpSp>
                <p:nvGrpSpPr>
                  <p:cNvPr id="57" name="组合 56"/>
                  <p:cNvGrpSpPr/>
                  <p:nvPr/>
                </p:nvGrpSpPr>
                <p:grpSpPr>
                  <a:xfrm>
                    <a:off x="5063" y="9200"/>
                    <a:ext cx="1600" cy="226"/>
                    <a:chOff x="3911" y="8462"/>
                    <a:chExt cx="1600" cy="226"/>
                  </a:xfrm>
                </p:grpSpPr>
                <p:sp>
                  <p:nvSpPr>
                    <p:cNvPr id="58" name="矩形 57"/>
                    <p:cNvSpPr/>
                    <p:nvPr/>
                  </p:nvSpPr>
                  <p:spPr>
                    <a:xfrm>
                      <a:off x="4025" y="8462"/>
                      <a:ext cx="340" cy="227"/>
                    </a:xfrm>
                    <a:prstGeom prst="rect">
                      <a:avLst/>
                    </a:prstGeom>
                    <a:solidFill>
                      <a:srgbClr val="FFF2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9" name="矩形 58"/>
                    <p:cNvSpPr/>
                    <p:nvPr/>
                  </p:nvSpPr>
                  <p:spPr>
                    <a:xfrm>
                      <a:off x="5062" y="8462"/>
                      <a:ext cx="327" cy="227"/>
                    </a:xfrm>
                    <a:prstGeom prst="rect">
                      <a:avLst/>
                    </a:prstGeom>
                    <a:solidFill>
                      <a:srgbClr val="FFFCF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0" name="矩形 59"/>
                    <p:cNvSpPr/>
                    <p:nvPr/>
                  </p:nvSpPr>
                  <p:spPr>
                    <a:xfrm>
                      <a:off x="4365" y="8462"/>
                      <a:ext cx="357" cy="227"/>
                    </a:xfrm>
                    <a:prstGeom prst="rect">
                      <a:avLst/>
                    </a:prstGeom>
                    <a:solidFill>
                      <a:srgbClr val="FFF4D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1" name="矩形 60"/>
                    <p:cNvSpPr/>
                    <p:nvPr/>
                  </p:nvSpPr>
                  <p:spPr>
                    <a:xfrm>
                      <a:off x="4705" y="8462"/>
                      <a:ext cx="357" cy="227"/>
                    </a:xfrm>
                    <a:prstGeom prst="rect">
                      <a:avLst/>
                    </a:prstGeom>
                    <a:solidFill>
                      <a:srgbClr val="FFF8E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燕尾形 61"/>
                    <p:cNvSpPr/>
                    <p:nvPr/>
                  </p:nvSpPr>
                  <p:spPr>
                    <a:xfrm rot="10800000">
                      <a:off x="3911" y="8462"/>
                      <a:ext cx="1600" cy="227"/>
                    </a:xfrm>
                    <a:prstGeom prst="chevron">
                      <a:avLst/>
                    </a:prstGeom>
                    <a:noFill/>
                    <a:ln w="9525">
                      <a:solidFill>
                        <a:srgbClr val="D6B65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63" name="组合 62"/>
                  <p:cNvGrpSpPr/>
                  <p:nvPr/>
                </p:nvGrpSpPr>
                <p:grpSpPr>
                  <a:xfrm>
                    <a:off x="3572" y="9201"/>
                    <a:ext cx="1600" cy="226"/>
                    <a:chOff x="3911" y="8462"/>
                    <a:chExt cx="1600" cy="226"/>
                  </a:xfrm>
                </p:grpSpPr>
                <p:sp>
                  <p:nvSpPr>
                    <p:cNvPr id="64" name="矩形 63"/>
                    <p:cNvSpPr/>
                    <p:nvPr/>
                  </p:nvSpPr>
                  <p:spPr>
                    <a:xfrm>
                      <a:off x="4025" y="8462"/>
                      <a:ext cx="340" cy="227"/>
                    </a:xfrm>
                    <a:prstGeom prst="rect">
                      <a:avLst/>
                    </a:prstGeom>
                    <a:solidFill>
                      <a:srgbClr val="FFF2C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5" name="矩形 64"/>
                    <p:cNvSpPr/>
                    <p:nvPr/>
                  </p:nvSpPr>
                  <p:spPr>
                    <a:xfrm>
                      <a:off x="5062" y="8462"/>
                      <a:ext cx="327" cy="227"/>
                    </a:xfrm>
                    <a:prstGeom prst="rect">
                      <a:avLst/>
                    </a:prstGeom>
                    <a:solidFill>
                      <a:srgbClr val="FFFCF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6" name="矩形 65"/>
                    <p:cNvSpPr/>
                    <p:nvPr/>
                  </p:nvSpPr>
                  <p:spPr>
                    <a:xfrm>
                      <a:off x="4365" y="8462"/>
                      <a:ext cx="357" cy="227"/>
                    </a:xfrm>
                    <a:prstGeom prst="rect">
                      <a:avLst/>
                    </a:prstGeom>
                    <a:solidFill>
                      <a:srgbClr val="FFF4D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9" name="矩形 68"/>
                    <p:cNvSpPr/>
                    <p:nvPr/>
                  </p:nvSpPr>
                  <p:spPr>
                    <a:xfrm>
                      <a:off x="4705" y="8462"/>
                      <a:ext cx="357" cy="227"/>
                    </a:xfrm>
                    <a:prstGeom prst="rect">
                      <a:avLst/>
                    </a:prstGeom>
                    <a:solidFill>
                      <a:srgbClr val="FFF8E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0" name="燕尾形 69"/>
                    <p:cNvSpPr/>
                    <p:nvPr/>
                  </p:nvSpPr>
                  <p:spPr>
                    <a:xfrm rot="10800000">
                      <a:off x="3911" y="8462"/>
                      <a:ext cx="1600" cy="227"/>
                    </a:xfrm>
                    <a:prstGeom prst="chevron">
                      <a:avLst/>
                    </a:prstGeom>
                    <a:noFill/>
                    <a:ln w="9525">
                      <a:solidFill>
                        <a:srgbClr val="D6B655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</a:extLst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80" name="文本框 79"/>
              <p:cNvSpPr txBox="1"/>
              <p:nvPr/>
            </p:nvSpPr>
            <p:spPr>
              <a:xfrm>
                <a:off x="3851" y="6761"/>
                <a:ext cx="786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Input</a:t>
                </a:r>
                <a:endParaRPr lang="en-US" altLang="zh-CN" sz="1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10489" y="6761"/>
                <a:ext cx="915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latin typeface="Times New Roman" panose="02020603050405020304" charset="0"/>
                    <a:cs typeface="Times New Roman" panose="02020603050405020304" charset="0"/>
                  </a:rPr>
                  <a:t>Output</a:t>
                </a:r>
                <a:endParaRPr lang="en-US" altLang="zh-CN" sz="1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7563" y="6761"/>
              <a:ext cx="101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>
                  <a:latin typeface="Times New Roman" panose="02020603050405020304" charset="0"/>
                  <a:cs typeface="Times New Roman" panose="02020603050405020304" charset="0"/>
                </a:rPr>
                <a:t>ParC-H</a:t>
              </a:r>
              <a:endParaRPr lang="en-US" altLang="zh-CN" sz="1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5233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杂项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431800" y="3243580"/>
            <a:ext cx="0" cy="23094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781050" y="4869180"/>
            <a:ext cx="0" cy="50419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179070" y="5383530"/>
            <a:ext cx="0" cy="756285"/>
          </a:xfrm>
          <a:prstGeom prst="straightConnector1">
            <a:avLst/>
          </a:prstGeom>
          <a:ln w="34925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5400000" flipV="1">
            <a:off x="2411730" y="3717290"/>
            <a:ext cx="0" cy="1583690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6" name="曲线连接符 85"/>
          <p:cNvCxnSpPr/>
          <p:nvPr/>
        </p:nvCxnSpPr>
        <p:spPr>
          <a:xfrm rot="16200000">
            <a:off x="1103630" y="4953000"/>
            <a:ext cx="424815" cy="257175"/>
          </a:xfrm>
          <a:prstGeom prst="curved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rot="5400000" flipV="1">
            <a:off x="2411730" y="2795270"/>
            <a:ext cx="0" cy="158369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rot="5400000" flipV="1">
            <a:off x="1998345" y="4761230"/>
            <a:ext cx="0" cy="158369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589405" y="3972560"/>
            <a:ext cx="651510" cy="143510"/>
            <a:chOff x="6292" y="6421"/>
            <a:chExt cx="1026" cy="226"/>
          </a:xfrm>
        </p:grpSpPr>
        <p:sp>
          <p:nvSpPr>
            <p:cNvPr id="34" name="矩形 33"/>
            <p:cNvSpPr/>
            <p:nvPr/>
          </p:nvSpPr>
          <p:spPr>
            <a:xfrm>
              <a:off x="6292" y="6421"/>
              <a:ext cx="119" cy="2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6405" y="6421"/>
              <a:ext cx="119" cy="2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18" y="6421"/>
              <a:ext cx="119" cy="2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6631" y="6421"/>
              <a:ext cx="119" cy="2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46" y="6421"/>
              <a:ext cx="119" cy="2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859" y="6421"/>
              <a:ext cx="119" cy="2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72" y="6421"/>
              <a:ext cx="119" cy="2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085" y="6421"/>
              <a:ext cx="119" cy="2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200" y="6421"/>
              <a:ext cx="119" cy="22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57" name="曲线连接符 56"/>
          <p:cNvCxnSpPr/>
          <p:nvPr/>
        </p:nvCxnSpPr>
        <p:spPr>
          <a:xfrm flipV="1">
            <a:off x="1403350" y="4824730"/>
            <a:ext cx="429895" cy="548640"/>
          </a:xfrm>
          <a:prstGeom prst="curvedConnector3">
            <a:avLst>
              <a:gd name="adj1" fmla="val 50074"/>
            </a:avLst>
          </a:prstGeom>
          <a:ln w="25400"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024380" y="4841875"/>
            <a:ext cx="431800" cy="431800"/>
            <a:chOff x="6405" y="7371"/>
            <a:chExt cx="680" cy="680"/>
          </a:xfrm>
        </p:grpSpPr>
        <p:sp>
          <p:nvSpPr>
            <p:cNvPr id="8" name="椭圆 7"/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561" y="7527"/>
              <a:ext cx="369" cy="3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rot="5400000">
              <a:off x="6561" y="7527"/>
              <a:ext cx="369" cy="3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715010" y="4228465"/>
            <a:ext cx="161925" cy="161290"/>
            <a:chOff x="9468" y="7668"/>
            <a:chExt cx="255" cy="254"/>
          </a:xfrm>
          <a:solidFill>
            <a:srgbClr val="FBCAA9"/>
          </a:solidFill>
        </p:grpSpPr>
        <p:sp>
          <p:nvSpPr>
            <p:cNvPr id="107" name="矩形 106"/>
            <p:cNvSpPr/>
            <p:nvPr/>
          </p:nvSpPr>
          <p:spPr>
            <a:xfrm>
              <a:off x="9468" y="7668"/>
              <a:ext cx="255" cy="255"/>
            </a:xfrm>
            <a:prstGeom prst="rect">
              <a:avLst/>
            </a:prstGeom>
            <a:grpFill/>
            <a:ln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9469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9469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9520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9571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9622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9673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9520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9571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9622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9673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9469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9520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9571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9622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9673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9469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9520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9571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9622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9673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9469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9520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9571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9622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9673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715010" y="3508375"/>
            <a:ext cx="161925" cy="161290"/>
            <a:chOff x="9366" y="8099"/>
            <a:chExt cx="255" cy="254"/>
          </a:xfrm>
        </p:grpSpPr>
        <p:sp>
          <p:nvSpPr>
            <p:cNvPr id="161" name="矩形 160"/>
            <p:cNvSpPr/>
            <p:nvPr/>
          </p:nvSpPr>
          <p:spPr>
            <a:xfrm>
              <a:off x="9366" y="8099"/>
              <a:ext cx="255" cy="255"/>
            </a:xfrm>
            <a:prstGeom prst="rect">
              <a:avLst/>
            </a:prstGeom>
            <a:solidFill>
              <a:srgbClr val="A0BEE7"/>
            </a:solidFill>
            <a:ln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9367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3" name="矩形 162"/>
            <p:cNvSpPr/>
            <p:nvPr/>
          </p:nvSpPr>
          <p:spPr>
            <a:xfrm>
              <a:off x="9367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9418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9469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9520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9571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9418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9" name="矩形 168"/>
            <p:cNvSpPr/>
            <p:nvPr/>
          </p:nvSpPr>
          <p:spPr>
            <a:xfrm>
              <a:off x="9469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9520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1" name="矩形 170"/>
            <p:cNvSpPr/>
            <p:nvPr/>
          </p:nvSpPr>
          <p:spPr>
            <a:xfrm>
              <a:off x="9571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矩形 171"/>
            <p:cNvSpPr/>
            <p:nvPr/>
          </p:nvSpPr>
          <p:spPr>
            <a:xfrm>
              <a:off x="9367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3" name="矩形 172"/>
            <p:cNvSpPr/>
            <p:nvPr/>
          </p:nvSpPr>
          <p:spPr>
            <a:xfrm>
              <a:off x="9418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9469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5" name="矩形 174"/>
            <p:cNvSpPr/>
            <p:nvPr/>
          </p:nvSpPr>
          <p:spPr>
            <a:xfrm>
              <a:off x="9520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6" name="矩形 175"/>
            <p:cNvSpPr/>
            <p:nvPr/>
          </p:nvSpPr>
          <p:spPr>
            <a:xfrm>
              <a:off x="9571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7" name="矩形 176"/>
            <p:cNvSpPr/>
            <p:nvPr/>
          </p:nvSpPr>
          <p:spPr>
            <a:xfrm>
              <a:off x="9367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9418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9" name="矩形 178"/>
            <p:cNvSpPr/>
            <p:nvPr/>
          </p:nvSpPr>
          <p:spPr>
            <a:xfrm>
              <a:off x="9469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0" name="矩形 179"/>
            <p:cNvSpPr/>
            <p:nvPr/>
          </p:nvSpPr>
          <p:spPr>
            <a:xfrm>
              <a:off x="9520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>
              <a:off x="9571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>
              <a:off x="9367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9418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4" name="矩形 183"/>
            <p:cNvSpPr/>
            <p:nvPr/>
          </p:nvSpPr>
          <p:spPr>
            <a:xfrm>
              <a:off x="9469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5" name="矩形 184"/>
            <p:cNvSpPr/>
            <p:nvPr/>
          </p:nvSpPr>
          <p:spPr>
            <a:xfrm>
              <a:off x="9520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6" name="矩形 185"/>
            <p:cNvSpPr/>
            <p:nvPr/>
          </p:nvSpPr>
          <p:spPr>
            <a:xfrm>
              <a:off x="9571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715645" y="3875405"/>
            <a:ext cx="161925" cy="161290"/>
            <a:chOff x="9366" y="8099"/>
            <a:chExt cx="255" cy="254"/>
          </a:xfrm>
        </p:grpSpPr>
        <p:sp>
          <p:nvSpPr>
            <p:cNvPr id="188" name="矩形 187"/>
            <p:cNvSpPr/>
            <p:nvPr/>
          </p:nvSpPr>
          <p:spPr>
            <a:xfrm>
              <a:off x="9366" y="8099"/>
              <a:ext cx="255" cy="255"/>
            </a:xfrm>
            <a:prstGeom prst="rect">
              <a:avLst/>
            </a:prstGeom>
            <a:solidFill>
              <a:srgbClr val="A0BEE7"/>
            </a:solidFill>
            <a:ln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9" name="矩形 188"/>
            <p:cNvSpPr/>
            <p:nvPr/>
          </p:nvSpPr>
          <p:spPr>
            <a:xfrm>
              <a:off x="9367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0" name="矩形 189"/>
            <p:cNvSpPr/>
            <p:nvPr/>
          </p:nvSpPr>
          <p:spPr>
            <a:xfrm>
              <a:off x="9367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9418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2" name="矩形 191"/>
            <p:cNvSpPr/>
            <p:nvPr/>
          </p:nvSpPr>
          <p:spPr>
            <a:xfrm>
              <a:off x="9469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3" name="矩形 192"/>
            <p:cNvSpPr/>
            <p:nvPr/>
          </p:nvSpPr>
          <p:spPr>
            <a:xfrm>
              <a:off x="9520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4" name="矩形 193"/>
            <p:cNvSpPr/>
            <p:nvPr/>
          </p:nvSpPr>
          <p:spPr>
            <a:xfrm>
              <a:off x="9571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9418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9469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7" name="矩形 196"/>
            <p:cNvSpPr/>
            <p:nvPr/>
          </p:nvSpPr>
          <p:spPr>
            <a:xfrm>
              <a:off x="9520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8" name="矩形 197"/>
            <p:cNvSpPr/>
            <p:nvPr/>
          </p:nvSpPr>
          <p:spPr>
            <a:xfrm>
              <a:off x="9571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9" name="矩形 198"/>
            <p:cNvSpPr/>
            <p:nvPr/>
          </p:nvSpPr>
          <p:spPr>
            <a:xfrm>
              <a:off x="9367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0" name="矩形 199"/>
            <p:cNvSpPr/>
            <p:nvPr/>
          </p:nvSpPr>
          <p:spPr>
            <a:xfrm>
              <a:off x="9418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9469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2" name="矩形 201"/>
            <p:cNvSpPr/>
            <p:nvPr/>
          </p:nvSpPr>
          <p:spPr>
            <a:xfrm>
              <a:off x="9520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3" name="矩形 202"/>
            <p:cNvSpPr/>
            <p:nvPr/>
          </p:nvSpPr>
          <p:spPr>
            <a:xfrm>
              <a:off x="9571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4" name="矩形 203"/>
            <p:cNvSpPr/>
            <p:nvPr/>
          </p:nvSpPr>
          <p:spPr>
            <a:xfrm>
              <a:off x="9367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9418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6" name="矩形 205"/>
            <p:cNvSpPr/>
            <p:nvPr/>
          </p:nvSpPr>
          <p:spPr>
            <a:xfrm>
              <a:off x="9469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7" name="矩形 206"/>
            <p:cNvSpPr/>
            <p:nvPr/>
          </p:nvSpPr>
          <p:spPr>
            <a:xfrm>
              <a:off x="9520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8" name="矩形 207"/>
            <p:cNvSpPr/>
            <p:nvPr/>
          </p:nvSpPr>
          <p:spPr>
            <a:xfrm>
              <a:off x="9571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9367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9418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1" name="矩形 210"/>
            <p:cNvSpPr/>
            <p:nvPr/>
          </p:nvSpPr>
          <p:spPr>
            <a:xfrm>
              <a:off x="9469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2" name="矩形 211"/>
            <p:cNvSpPr/>
            <p:nvPr/>
          </p:nvSpPr>
          <p:spPr>
            <a:xfrm>
              <a:off x="9520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9571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715645" y="4563745"/>
            <a:ext cx="161925" cy="161290"/>
            <a:chOff x="9468" y="7668"/>
            <a:chExt cx="255" cy="254"/>
          </a:xfrm>
          <a:solidFill>
            <a:srgbClr val="FBCAA9"/>
          </a:solidFill>
        </p:grpSpPr>
        <p:sp>
          <p:nvSpPr>
            <p:cNvPr id="242" name="矩形 241"/>
            <p:cNvSpPr/>
            <p:nvPr/>
          </p:nvSpPr>
          <p:spPr>
            <a:xfrm>
              <a:off x="9468" y="7668"/>
              <a:ext cx="255" cy="255"/>
            </a:xfrm>
            <a:prstGeom prst="rect">
              <a:avLst/>
            </a:prstGeom>
            <a:grpFill/>
            <a:ln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3" name="矩形 242"/>
            <p:cNvSpPr/>
            <p:nvPr/>
          </p:nvSpPr>
          <p:spPr>
            <a:xfrm>
              <a:off x="9469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4" name="矩形 243"/>
            <p:cNvSpPr/>
            <p:nvPr/>
          </p:nvSpPr>
          <p:spPr>
            <a:xfrm>
              <a:off x="9469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5" name="矩形 244"/>
            <p:cNvSpPr/>
            <p:nvPr/>
          </p:nvSpPr>
          <p:spPr>
            <a:xfrm>
              <a:off x="9520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6" name="矩形 245"/>
            <p:cNvSpPr/>
            <p:nvPr/>
          </p:nvSpPr>
          <p:spPr>
            <a:xfrm>
              <a:off x="9571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7" name="矩形 246"/>
            <p:cNvSpPr/>
            <p:nvPr/>
          </p:nvSpPr>
          <p:spPr>
            <a:xfrm>
              <a:off x="9622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8" name="矩形 247"/>
            <p:cNvSpPr/>
            <p:nvPr/>
          </p:nvSpPr>
          <p:spPr>
            <a:xfrm>
              <a:off x="9673" y="7668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9" name="矩形 248"/>
            <p:cNvSpPr/>
            <p:nvPr/>
          </p:nvSpPr>
          <p:spPr>
            <a:xfrm>
              <a:off x="9520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0" name="矩形 249"/>
            <p:cNvSpPr/>
            <p:nvPr/>
          </p:nvSpPr>
          <p:spPr>
            <a:xfrm>
              <a:off x="9571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1" name="矩形 250"/>
            <p:cNvSpPr/>
            <p:nvPr/>
          </p:nvSpPr>
          <p:spPr>
            <a:xfrm>
              <a:off x="9622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2" name="矩形 251"/>
            <p:cNvSpPr/>
            <p:nvPr/>
          </p:nvSpPr>
          <p:spPr>
            <a:xfrm>
              <a:off x="9673" y="7821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3" name="矩形 252"/>
            <p:cNvSpPr/>
            <p:nvPr/>
          </p:nvSpPr>
          <p:spPr>
            <a:xfrm>
              <a:off x="9469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4" name="矩形 253"/>
            <p:cNvSpPr/>
            <p:nvPr/>
          </p:nvSpPr>
          <p:spPr>
            <a:xfrm>
              <a:off x="9520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5" name="矩形 254"/>
            <p:cNvSpPr/>
            <p:nvPr/>
          </p:nvSpPr>
          <p:spPr>
            <a:xfrm>
              <a:off x="9571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6" name="矩形 255"/>
            <p:cNvSpPr/>
            <p:nvPr/>
          </p:nvSpPr>
          <p:spPr>
            <a:xfrm>
              <a:off x="9622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7" name="矩形 256"/>
            <p:cNvSpPr/>
            <p:nvPr/>
          </p:nvSpPr>
          <p:spPr>
            <a:xfrm>
              <a:off x="9673" y="7719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8" name="矩形 257"/>
            <p:cNvSpPr/>
            <p:nvPr/>
          </p:nvSpPr>
          <p:spPr>
            <a:xfrm>
              <a:off x="9469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9" name="矩形 258"/>
            <p:cNvSpPr/>
            <p:nvPr/>
          </p:nvSpPr>
          <p:spPr>
            <a:xfrm>
              <a:off x="9520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0" name="矩形 259"/>
            <p:cNvSpPr/>
            <p:nvPr/>
          </p:nvSpPr>
          <p:spPr>
            <a:xfrm>
              <a:off x="9571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1" name="矩形 260"/>
            <p:cNvSpPr/>
            <p:nvPr/>
          </p:nvSpPr>
          <p:spPr>
            <a:xfrm>
              <a:off x="9622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2" name="矩形 261"/>
            <p:cNvSpPr/>
            <p:nvPr/>
          </p:nvSpPr>
          <p:spPr>
            <a:xfrm>
              <a:off x="9673" y="7770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3" name="矩形 262"/>
            <p:cNvSpPr/>
            <p:nvPr/>
          </p:nvSpPr>
          <p:spPr>
            <a:xfrm>
              <a:off x="9469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4" name="矩形 263"/>
            <p:cNvSpPr/>
            <p:nvPr/>
          </p:nvSpPr>
          <p:spPr>
            <a:xfrm>
              <a:off x="9520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5" name="矩形 264"/>
            <p:cNvSpPr/>
            <p:nvPr/>
          </p:nvSpPr>
          <p:spPr>
            <a:xfrm>
              <a:off x="9571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6" name="矩形 265"/>
            <p:cNvSpPr/>
            <p:nvPr/>
          </p:nvSpPr>
          <p:spPr>
            <a:xfrm>
              <a:off x="9622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7" name="矩形 266"/>
            <p:cNvSpPr/>
            <p:nvPr/>
          </p:nvSpPr>
          <p:spPr>
            <a:xfrm>
              <a:off x="9673" y="7872"/>
              <a:ext cx="51" cy="51"/>
            </a:xfrm>
            <a:prstGeom prst="rect">
              <a:avLst/>
            </a:prstGeom>
            <a:grpFill/>
            <a:ln w="0">
              <a:solidFill>
                <a:srgbClr val="A1786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646680" y="4841240"/>
            <a:ext cx="431800" cy="431800"/>
            <a:chOff x="6185" y="9482"/>
            <a:chExt cx="680" cy="680"/>
          </a:xfrm>
        </p:grpSpPr>
        <p:grpSp>
          <p:nvGrpSpPr>
            <p:cNvPr id="11" name="组合 10"/>
            <p:cNvGrpSpPr/>
            <p:nvPr/>
          </p:nvGrpSpPr>
          <p:grpSpPr>
            <a:xfrm>
              <a:off x="6185" y="9482"/>
              <a:ext cx="680" cy="680"/>
              <a:chOff x="6405" y="7371"/>
              <a:chExt cx="680" cy="68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6745" y="7456"/>
                <a:ext cx="0" cy="51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接连接符 14"/>
            <p:cNvCxnSpPr/>
            <p:nvPr/>
          </p:nvCxnSpPr>
          <p:spPr>
            <a:xfrm rot="16200000">
              <a:off x="6524" y="9568"/>
              <a:ext cx="0" cy="5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1138555" y="5920105"/>
            <a:ext cx="306070" cy="306070"/>
            <a:chOff x="7380" y="8980"/>
            <a:chExt cx="482" cy="482"/>
          </a:xfrm>
        </p:grpSpPr>
        <p:sp>
          <p:nvSpPr>
            <p:cNvPr id="22" name="椭圆 21"/>
            <p:cNvSpPr/>
            <p:nvPr/>
          </p:nvSpPr>
          <p:spPr>
            <a:xfrm>
              <a:off x="7380" y="8980"/>
              <a:ext cx="482" cy="4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3" name="曲线连接符 22"/>
            <p:cNvCxnSpPr/>
            <p:nvPr/>
          </p:nvCxnSpPr>
          <p:spPr>
            <a:xfrm rot="10800000" flipV="1">
              <a:off x="7508" y="9051"/>
              <a:ext cx="227" cy="340"/>
            </a:xfrm>
            <a:prstGeom prst="curvedConnector3">
              <a:avLst>
                <a:gd name="adj1" fmla="val 49780"/>
              </a:avLst>
            </a:prstGeom>
            <a:ln w="9525">
              <a:solidFill>
                <a:srgbClr val="446CC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3337560" y="3818890"/>
            <a:ext cx="1310640" cy="2057400"/>
            <a:chOff x="8447" y="5108"/>
            <a:chExt cx="2064" cy="3240"/>
          </a:xfrm>
        </p:grpSpPr>
        <p:cxnSp>
          <p:nvCxnSpPr>
            <p:cNvPr id="48" name="直接箭头连接符 47"/>
            <p:cNvCxnSpPr/>
            <p:nvPr/>
          </p:nvCxnSpPr>
          <p:spPr>
            <a:xfrm flipV="1">
              <a:off x="9876" y="5108"/>
              <a:ext cx="0" cy="2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sm" len="sm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54" name="组合 53"/>
            <p:cNvGrpSpPr/>
            <p:nvPr/>
          </p:nvGrpSpPr>
          <p:grpSpPr>
            <a:xfrm>
              <a:off x="8447" y="5276"/>
              <a:ext cx="2064" cy="3072"/>
              <a:chOff x="8447" y="5276"/>
              <a:chExt cx="2064" cy="3072"/>
            </a:xfrm>
          </p:grpSpPr>
          <p:cxnSp>
            <p:nvCxnSpPr>
              <p:cNvPr id="49" name="肘形连接符 48"/>
              <p:cNvCxnSpPr>
                <a:stCxn id="56" idx="1"/>
                <a:endCxn id="44" idx="1"/>
              </p:cNvCxnSpPr>
              <p:nvPr/>
            </p:nvCxnSpPr>
            <p:spPr>
              <a:xfrm rot="10800000">
                <a:off x="9468" y="6200"/>
                <a:ext cx="408" cy="1628"/>
              </a:xfrm>
              <a:prstGeom prst="bentConnector3">
                <a:avLst>
                  <a:gd name="adj1" fmla="val 281617"/>
                </a:avLst>
              </a:prstGeom>
              <a:ln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1" name="圆角矩形 30"/>
              <p:cNvSpPr/>
              <p:nvPr/>
            </p:nvSpPr>
            <p:spPr>
              <a:xfrm>
                <a:off x="9581" y="5276"/>
                <a:ext cx="568" cy="453"/>
              </a:xfrm>
              <a:prstGeom prst="roundRect">
                <a:avLst/>
              </a:prstGeom>
              <a:solidFill>
                <a:srgbClr val="F3CC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8447" y="6648"/>
                <a:ext cx="568" cy="453"/>
              </a:xfrm>
              <a:prstGeom prst="roundRect">
                <a:avLst/>
              </a:prstGeom>
              <a:solidFill>
                <a:srgbClr val="F3CC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9581" y="7289"/>
                <a:ext cx="568" cy="453"/>
              </a:xfrm>
              <a:prstGeom prst="roundRect">
                <a:avLst/>
              </a:prstGeom>
              <a:solidFill>
                <a:srgbClr val="F3CCF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9468" y="5967"/>
                <a:ext cx="809" cy="465"/>
              </a:xfrm>
              <a:prstGeom prst="roundRect">
                <a:avLst/>
              </a:prstGeom>
              <a:solidFill>
                <a:srgbClr val="8FDBF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9241" y="6659"/>
                <a:ext cx="1270" cy="465"/>
              </a:xfrm>
              <a:prstGeom prst="roundRect">
                <a:avLst/>
              </a:prstGeom>
              <a:solidFill>
                <a:srgbClr val="BC8BC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9514" y="7895"/>
                <a:ext cx="702" cy="453"/>
              </a:xfrm>
              <a:prstGeom prst="roundRect">
                <a:avLst/>
              </a:prstGeom>
              <a:solidFill>
                <a:srgbClr val="6F9FE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16" name="组合 215"/>
          <p:cNvGrpSpPr/>
          <p:nvPr/>
        </p:nvGrpSpPr>
        <p:grpSpPr>
          <a:xfrm>
            <a:off x="3579495" y="395605"/>
            <a:ext cx="1986280" cy="2889250"/>
            <a:chOff x="13978" y="3695"/>
            <a:chExt cx="3128" cy="4550"/>
          </a:xfrm>
        </p:grpSpPr>
        <p:sp>
          <p:nvSpPr>
            <p:cNvPr id="144" name="圆角矩形 143"/>
            <p:cNvSpPr/>
            <p:nvPr/>
          </p:nvSpPr>
          <p:spPr>
            <a:xfrm>
              <a:off x="13978" y="3695"/>
              <a:ext cx="3129" cy="45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14344" y="3991"/>
              <a:ext cx="2398" cy="3990"/>
            </a:xfrm>
            <a:prstGeom prst="round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5" name="圆角矩形 144"/>
            <p:cNvSpPr/>
            <p:nvPr/>
          </p:nvSpPr>
          <p:spPr>
            <a:xfrm>
              <a:off x="14685" y="4720"/>
              <a:ext cx="1729" cy="482"/>
            </a:xfrm>
            <a:prstGeom prst="roundRect">
              <a:avLst/>
            </a:prstGeom>
            <a:solidFill>
              <a:srgbClr val="DAE8FC"/>
            </a:solidFill>
            <a:ln>
              <a:solidFill>
                <a:srgbClr val="6185BA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14685" y="5318"/>
              <a:ext cx="1729" cy="482"/>
            </a:xfrm>
            <a:prstGeom prst="roundRect">
              <a:avLst/>
            </a:prstGeom>
            <a:solidFill>
              <a:srgbClr val="FEF1CB"/>
            </a:solidFill>
            <a:ln>
              <a:solidFill>
                <a:srgbClr val="D6B65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14685" y="7143"/>
              <a:ext cx="1729" cy="482"/>
            </a:xfrm>
            <a:prstGeom prst="roundRect">
              <a:avLst/>
            </a:prstGeom>
            <a:solidFill>
              <a:srgbClr val="FEF1CB"/>
            </a:solidFill>
            <a:ln>
              <a:solidFill>
                <a:srgbClr val="D6B65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14685" y="6483"/>
              <a:ext cx="1729" cy="482"/>
            </a:xfrm>
            <a:prstGeom prst="roundRect">
              <a:avLst/>
            </a:prstGeom>
            <a:solidFill>
              <a:srgbClr val="F8CECC"/>
            </a:solidFill>
            <a:ln>
              <a:solidFill>
                <a:srgbClr val="B34C4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54" name="直接箭头连接符 153"/>
            <p:cNvCxnSpPr/>
            <p:nvPr/>
          </p:nvCxnSpPr>
          <p:spPr>
            <a:xfrm flipV="1">
              <a:off x="15542" y="4039"/>
              <a:ext cx="0" cy="413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49" name="组合 148"/>
            <p:cNvGrpSpPr/>
            <p:nvPr/>
          </p:nvGrpSpPr>
          <p:grpSpPr>
            <a:xfrm>
              <a:off x="15400" y="6024"/>
              <a:ext cx="283" cy="283"/>
              <a:chOff x="6185" y="9482"/>
              <a:chExt cx="680" cy="680"/>
            </a:xfrm>
            <a:solidFill>
              <a:schemeClr val="bg1"/>
            </a:solidFill>
          </p:grpSpPr>
          <p:grpSp>
            <p:nvGrpSpPr>
              <p:cNvPr id="150" name="组合 149"/>
              <p:cNvGrpSpPr/>
              <p:nvPr/>
            </p:nvGrpSpPr>
            <p:grpSpPr>
              <a:xfrm>
                <a:off x="6185" y="9482"/>
                <a:ext cx="680" cy="680"/>
                <a:chOff x="6405" y="7371"/>
                <a:chExt cx="680" cy="680"/>
              </a:xfrm>
              <a:grpFill/>
            </p:grpSpPr>
            <p:sp>
              <p:nvSpPr>
                <p:cNvPr id="151" name="椭圆 150"/>
                <p:cNvSpPr/>
                <p:nvPr/>
              </p:nvSpPr>
              <p:spPr>
                <a:xfrm>
                  <a:off x="6405" y="7371"/>
                  <a:ext cx="680" cy="680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6745" y="7456"/>
                  <a:ext cx="0" cy="51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3" name="直接连接符 152"/>
              <p:cNvCxnSpPr/>
              <p:nvPr/>
            </p:nvCxnSpPr>
            <p:spPr>
              <a:xfrm rot="16200000">
                <a:off x="6524" y="9568"/>
                <a:ext cx="0" cy="51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组合 154"/>
            <p:cNvGrpSpPr/>
            <p:nvPr/>
          </p:nvGrpSpPr>
          <p:grpSpPr>
            <a:xfrm>
              <a:off x="15400" y="4344"/>
              <a:ext cx="283" cy="283"/>
              <a:chOff x="6185" y="9482"/>
              <a:chExt cx="680" cy="680"/>
            </a:xfrm>
            <a:solidFill>
              <a:schemeClr val="bg1"/>
            </a:solidFill>
          </p:grpSpPr>
          <p:grpSp>
            <p:nvGrpSpPr>
              <p:cNvPr id="156" name="组合 155"/>
              <p:cNvGrpSpPr/>
              <p:nvPr/>
            </p:nvGrpSpPr>
            <p:grpSpPr>
              <a:xfrm>
                <a:off x="6185" y="9482"/>
                <a:ext cx="680" cy="680"/>
                <a:chOff x="6405" y="7371"/>
                <a:chExt cx="680" cy="680"/>
              </a:xfrm>
              <a:grpFill/>
            </p:grpSpPr>
            <p:sp>
              <p:nvSpPr>
                <p:cNvPr id="157" name="椭圆 156"/>
                <p:cNvSpPr/>
                <p:nvPr/>
              </p:nvSpPr>
              <p:spPr>
                <a:xfrm>
                  <a:off x="6405" y="7371"/>
                  <a:ext cx="680" cy="680"/>
                </a:xfrm>
                <a:prstGeom prst="ellipse">
                  <a:avLst/>
                </a:prstGeom>
                <a:grpFill/>
                <a:ln w="19050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58" name="直接连接符 157"/>
                <p:cNvCxnSpPr/>
                <p:nvPr/>
              </p:nvCxnSpPr>
              <p:spPr>
                <a:xfrm>
                  <a:off x="6745" y="7456"/>
                  <a:ext cx="0" cy="51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9" name="直接连接符 158"/>
              <p:cNvCxnSpPr/>
              <p:nvPr/>
            </p:nvCxnSpPr>
            <p:spPr>
              <a:xfrm rot="16200000">
                <a:off x="6524" y="9568"/>
                <a:ext cx="0" cy="51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214" name="肘形连接符 213"/>
            <p:cNvCxnSpPr>
              <a:endCxn id="157" idx="2"/>
            </p:cNvCxnSpPr>
            <p:nvPr/>
          </p:nvCxnSpPr>
          <p:spPr>
            <a:xfrm rot="16200000" flipV="1">
              <a:off x="14745" y="5141"/>
              <a:ext cx="1448" cy="138"/>
            </a:xfrm>
            <a:prstGeom prst="bentConnector4">
              <a:avLst>
                <a:gd name="adj1" fmla="val 759"/>
                <a:gd name="adj2" fmla="val 728260"/>
              </a:avLst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5" name="肘形连接符 214"/>
            <p:cNvCxnSpPr/>
            <p:nvPr/>
          </p:nvCxnSpPr>
          <p:spPr>
            <a:xfrm rot="16200000" flipV="1">
              <a:off x="14749" y="6821"/>
              <a:ext cx="1448" cy="138"/>
            </a:xfrm>
            <a:prstGeom prst="bentConnector4">
              <a:avLst>
                <a:gd name="adj1" fmla="val -10842"/>
                <a:gd name="adj2" fmla="val 728260"/>
              </a:avLst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04" name="组合 103"/>
          <p:cNvGrpSpPr/>
          <p:nvPr/>
        </p:nvGrpSpPr>
        <p:grpSpPr>
          <a:xfrm>
            <a:off x="55880" y="509905"/>
            <a:ext cx="3364230" cy="2576195"/>
            <a:chOff x="6126" y="-270"/>
            <a:chExt cx="5298" cy="4057"/>
          </a:xfrm>
        </p:grpSpPr>
        <p:sp>
          <p:nvSpPr>
            <p:cNvPr id="14" name="圆角矩形 13"/>
            <p:cNvSpPr/>
            <p:nvPr/>
          </p:nvSpPr>
          <p:spPr>
            <a:xfrm>
              <a:off x="6126" y="297"/>
              <a:ext cx="2007" cy="3266"/>
            </a:xfrm>
            <a:prstGeom prst="roundRect">
              <a:avLst>
                <a:gd name="adj" fmla="val 11361"/>
              </a:avLst>
            </a:prstGeom>
            <a:noFill/>
            <a:ln w="15875">
              <a:solidFill>
                <a:srgbClr val="79ADDC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179" y="2111"/>
              <a:ext cx="595" cy="624"/>
            </a:xfrm>
            <a:prstGeom prst="roundRect">
              <a:avLst>
                <a:gd name="adj" fmla="val 12522"/>
              </a:avLst>
            </a:prstGeom>
            <a:solidFill>
              <a:srgbClr val="DEEBF6"/>
            </a:solidFill>
            <a:ln w="15875">
              <a:solidFill>
                <a:srgbClr val="4F93D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154" y="2111"/>
              <a:ext cx="595" cy="624"/>
            </a:xfrm>
            <a:prstGeom prst="roundRect">
              <a:avLst>
                <a:gd name="adj" fmla="val 12522"/>
              </a:avLst>
            </a:prstGeom>
            <a:solidFill>
              <a:srgbClr val="DEEBF6"/>
            </a:solidFill>
            <a:ln w="15875">
              <a:solidFill>
                <a:srgbClr val="4F93D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8197" y="2111"/>
              <a:ext cx="595" cy="624"/>
            </a:xfrm>
            <a:prstGeom prst="roundRect">
              <a:avLst>
                <a:gd name="adj" fmla="val 1252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3" name="肘形连接符 52"/>
            <p:cNvCxnSpPr>
              <a:stCxn id="25" idx="0"/>
              <a:endCxn id="59" idx="2"/>
            </p:cNvCxnSpPr>
            <p:nvPr/>
          </p:nvCxnSpPr>
          <p:spPr>
            <a:xfrm rot="16200000">
              <a:off x="6251" y="1599"/>
              <a:ext cx="737" cy="287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5" name="肘形连接符 64"/>
            <p:cNvCxnSpPr>
              <a:stCxn id="27" idx="0"/>
              <a:endCxn id="59" idx="6"/>
            </p:cNvCxnSpPr>
            <p:nvPr/>
          </p:nvCxnSpPr>
          <p:spPr>
            <a:xfrm rot="16200000" flipV="1">
              <a:off x="6909" y="1568"/>
              <a:ext cx="737" cy="348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6" name="肘形连接符 65"/>
            <p:cNvCxnSpPr>
              <a:stCxn id="59" idx="0"/>
              <a:endCxn id="50" idx="2"/>
            </p:cNvCxnSpPr>
            <p:nvPr/>
          </p:nvCxnSpPr>
          <p:spPr>
            <a:xfrm rot="16200000">
              <a:off x="6939" y="639"/>
              <a:ext cx="560" cy="570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>
              <a:endCxn id="50" idx="6"/>
            </p:cNvCxnSpPr>
            <p:nvPr/>
          </p:nvCxnSpPr>
          <p:spPr>
            <a:xfrm rot="16200000" flipV="1">
              <a:off x="7411" y="1076"/>
              <a:ext cx="1467" cy="602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9" name="肘形连接符 68"/>
            <p:cNvCxnSpPr/>
            <p:nvPr/>
          </p:nvCxnSpPr>
          <p:spPr>
            <a:xfrm rot="5400000">
              <a:off x="7486" y="1726"/>
              <a:ext cx="5" cy="2018"/>
            </a:xfrm>
            <a:prstGeom prst="bentConnector3">
              <a:avLst>
                <a:gd name="adj1" fmla="val 13930000"/>
              </a:avLst>
            </a:prstGeom>
            <a:ln w="158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>
            <a:xfrm flipV="1">
              <a:off x="7449" y="2738"/>
              <a:ext cx="0" cy="10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 flipV="1">
              <a:off x="7674" y="-270"/>
              <a:ext cx="0" cy="7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1" name="圆角矩形 80"/>
            <p:cNvSpPr/>
            <p:nvPr/>
          </p:nvSpPr>
          <p:spPr>
            <a:xfrm>
              <a:off x="9298" y="297"/>
              <a:ext cx="1467" cy="3266"/>
            </a:xfrm>
            <a:prstGeom prst="roundRect">
              <a:avLst>
                <a:gd name="adj" fmla="val 11361"/>
              </a:avLst>
            </a:prstGeom>
            <a:noFill/>
            <a:ln w="15875">
              <a:solidFill>
                <a:srgbClr val="EE833B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10829" y="2114"/>
              <a:ext cx="595" cy="624"/>
            </a:xfrm>
            <a:prstGeom prst="roundRect">
              <a:avLst>
                <a:gd name="adj" fmla="val 1252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4" name="肘形连接符 93"/>
            <p:cNvCxnSpPr>
              <a:stCxn id="83" idx="0"/>
              <a:endCxn id="88" idx="2"/>
            </p:cNvCxnSpPr>
            <p:nvPr/>
          </p:nvCxnSpPr>
          <p:spPr>
            <a:xfrm rot="16200000">
              <a:off x="9190" y="1106"/>
              <a:ext cx="1465" cy="540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5" name="肘形连接符 94"/>
            <p:cNvCxnSpPr>
              <a:stCxn id="84" idx="0"/>
              <a:endCxn id="88" idx="6"/>
            </p:cNvCxnSpPr>
            <p:nvPr/>
          </p:nvCxnSpPr>
          <p:spPr>
            <a:xfrm rot="16200000" flipV="1">
              <a:off x="10095" y="1082"/>
              <a:ext cx="1470" cy="594"/>
            </a:xfrm>
            <a:prstGeom prst="bentConnector2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>
            <a:xfrm flipV="1">
              <a:off x="10351" y="-270"/>
              <a:ext cx="0" cy="73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93" name="组合 92"/>
            <p:cNvGrpSpPr/>
            <p:nvPr/>
          </p:nvGrpSpPr>
          <p:grpSpPr>
            <a:xfrm>
              <a:off x="10193" y="474"/>
              <a:ext cx="340" cy="340"/>
              <a:chOff x="10375" y="1658"/>
              <a:chExt cx="340" cy="340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10375" y="1658"/>
                <a:ext cx="340" cy="340"/>
              </a:xfrm>
              <a:prstGeom prst="ellipse">
                <a:avLst/>
              </a:prstGeom>
              <a:noFill/>
              <a:ln w="15875">
                <a:solidFill>
                  <a:srgbClr val="EE833B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=</a:t>
                </a:r>
                <a:endParaRPr lang="en-US" altLang="zh-CN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10533" y="1816"/>
                <a:ext cx="23" cy="23"/>
              </a:xfrm>
              <a:prstGeom prst="ellipse">
                <a:avLst/>
              </a:prstGeom>
              <a:solidFill>
                <a:srgbClr val="EE833B"/>
              </a:solidFill>
              <a:ln>
                <a:solidFill>
                  <a:srgbClr val="EE833B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100" name="肘形连接符 99"/>
            <p:cNvCxnSpPr/>
            <p:nvPr/>
          </p:nvCxnSpPr>
          <p:spPr>
            <a:xfrm rot="5400000" flipH="1">
              <a:off x="10388" y="2008"/>
              <a:ext cx="5" cy="1474"/>
            </a:xfrm>
            <a:prstGeom prst="bentConnector3">
              <a:avLst>
                <a:gd name="adj1" fmla="val -13890000"/>
              </a:avLst>
            </a:prstGeom>
            <a:ln w="158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/>
            <p:nvPr/>
          </p:nvCxnSpPr>
          <p:spPr>
            <a:xfrm rot="10800000" flipV="1">
              <a:off x="10391" y="3430"/>
              <a:ext cx="0" cy="35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non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7504" y="474"/>
              <a:ext cx="340" cy="340"/>
              <a:chOff x="6405" y="7371"/>
              <a:chExt cx="680" cy="68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rgbClr val="5195D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51" name="直接连接符 50"/>
              <p:cNvCxnSpPr>
                <a:stCxn id="50" idx="1"/>
                <a:endCxn id="50" idx="5"/>
              </p:cNvCxnSpPr>
              <p:nvPr/>
            </p:nvCxnSpPr>
            <p:spPr>
              <a:xfrm>
                <a:off x="6505" y="7471"/>
                <a:ext cx="480" cy="480"/>
              </a:xfrm>
              <a:prstGeom prst="line">
                <a:avLst/>
              </a:prstGeom>
              <a:ln w="15875">
                <a:solidFill>
                  <a:srgbClr val="5195D2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50" idx="7"/>
                <a:endCxn id="50" idx="3"/>
              </p:cNvCxnSpPr>
              <p:nvPr/>
            </p:nvCxnSpPr>
            <p:spPr>
              <a:xfrm flipH="1">
                <a:off x="6504" y="7471"/>
                <a:ext cx="480" cy="480"/>
              </a:xfrm>
              <a:prstGeom prst="line">
                <a:avLst/>
              </a:prstGeom>
              <a:ln w="15875">
                <a:solidFill>
                  <a:srgbClr val="5195D2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6764" y="1204"/>
              <a:ext cx="340" cy="340"/>
              <a:chOff x="6405" y="7371"/>
              <a:chExt cx="680" cy="68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6405" y="7371"/>
                <a:ext cx="680" cy="680"/>
              </a:xfrm>
              <a:prstGeom prst="ellipse">
                <a:avLst/>
              </a:prstGeom>
              <a:noFill/>
              <a:ln w="15875">
                <a:solidFill>
                  <a:srgbClr val="5195D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60" name="直接连接符 59"/>
              <p:cNvCxnSpPr>
                <a:stCxn id="59" idx="1"/>
                <a:endCxn id="59" idx="5"/>
              </p:cNvCxnSpPr>
              <p:nvPr/>
            </p:nvCxnSpPr>
            <p:spPr>
              <a:xfrm>
                <a:off x="6505" y="7471"/>
                <a:ext cx="480" cy="480"/>
              </a:xfrm>
              <a:prstGeom prst="line">
                <a:avLst/>
              </a:prstGeom>
              <a:ln w="15875">
                <a:solidFill>
                  <a:srgbClr val="5195D2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>
                <a:stCxn id="59" idx="7"/>
                <a:endCxn id="59" idx="3"/>
              </p:cNvCxnSpPr>
              <p:nvPr/>
            </p:nvCxnSpPr>
            <p:spPr>
              <a:xfrm flipH="1">
                <a:off x="6504" y="7471"/>
                <a:ext cx="480" cy="480"/>
              </a:xfrm>
              <a:prstGeom prst="line">
                <a:avLst/>
              </a:prstGeom>
              <a:ln w="15875">
                <a:solidFill>
                  <a:srgbClr val="5195D2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83" name="圆角矩形 82"/>
            <p:cNvSpPr/>
            <p:nvPr/>
          </p:nvSpPr>
          <p:spPr>
            <a:xfrm>
              <a:off x="9355" y="2109"/>
              <a:ext cx="595" cy="624"/>
            </a:xfrm>
            <a:prstGeom prst="roundRect">
              <a:avLst>
                <a:gd name="adj" fmla="val 12522"/>
              </a:avLst>
            </a:prstGeom>
            <a:solidFill>
              <a:srgbClr val="F9C9AA"/>
            </a:solidFill>
            <a:ln w="19050">
              <a:solidFill>
                <a:srgbClr val="EE833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3" name="直接箭头连接符 102"/>
            <p:cNvCxnSpPr/>
            <p:nvPr/>
          </p:nvCxnSpPr>
          <p:spPr>
            <a:xfrm rot="5400000" flipV="1">
              <a:off x="8709" y="614"/>
              <a:ext cx="0" cy="1179"/>
            </a:xfrm>
            <a:prstGeom prst="straightConnector1">
              <a:avLst/>
            </a:prstGeom>
            <a:ln w="15875">
              <a:gradFill>
                <a:gsLst>
                  <a:gs pos="77000">
                    <a:srgbClr val="D2ABB2"/>
                  </a:gs>
                  <a:gs pos="54000">
                    <a:srgbClr val="B4A1B9"/>
                  </a:gs>
                  <a:gs pos="29000">
                    <a:srgbClr val="93A7CE"/>
                  </a:gs>
                  <a:gs pos="0">
                    <a:srgbClr val="7FA9D6"/>
                  </a:gs>
                  <a:gs pos="100000">
                    <a:srgbClr val="DB978A"/>
                  </a:gs>
                </a:gsLst>
                <a:lin ang="5400000" scaled="0"/>
              </a:gra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34" name="组合 233"/>
          <p:cNvGrpSpPr/>
          <p:nvPr/>
        </p:nvGrpSpPr>
        <p:grpSpPr>
          <a:xfrm>
            <a:off x="1953260" y="5805170"/>
            <a:ext cx="215900" cy="215900"/>
            <a:chOff x="8901" y="2905"/>
            <a:chExt cx="340" cy="340"/>
          </a:xfrm>
        </p:grpSpPr>
        <p:sp>
          <p:nvSpPr>
            <p:cNvPr id="232" name="椭圆 231"/>
            <p:cNvSpPr/>
            <p:nvPr/>
          </p:nvSpPr>
          <p:spPr>
            <a:xfrm>
              <a:off x="8901" y="2905"/>
              <a:ext cx="340" cy="3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=</a:t>
              </a:r>
              <a:endParaRPr lang="en-US" altLang="zh-CN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9059" y="3063"/>
              <a:ext cx="23" cy="2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1649095" y="6129655"/>
            <a:ext cx="216000" cy="216000"/>
            <a:chOff x="6405" y="7371"/>
            <a:chExt cx="680" cy="680"/>
          </a:xfrm>
        </p:grpSpPr>
        <p:sp>
          <p:nvSpPr>
            <p:cNvPr id="239" name="椭圆 238"/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40" name="直接连接符 239"/>
            <p:cNvCxnSpPr/>
            <p:nvPr/>
          </p:nvCxnSpPr>
          <p:spPr>
            <a:xfrm>
              <a:off x="6561" y="7527"/>
              <a:ext cx="369" cy="36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 rot="5400000">
              <a:off x="6561" y="7527"/>
              <a:ext cx="369" cy="36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69" name="组合 268"/>
          <p:cNvGrpSpPr/>
          <p:nvPr/>
        </p:nvGrpSpPr>
        <p:grpSpPr>
          <a:xfrm>
            <a:off x="1649095" y="5810250"/>
            <a:ext cx="216000" cy="216000"/>
            <a:chOff x="6405" y="7371"/>
            <a:chExt cx="680" cy="680"/>
          </a:xfrm>
        </p:grpSpPr>
        <p:sp>
          <p:nvSpPr>
            <p:cNvPr id="270" name="椭圆 269"/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1" name="直接连接符 270"/>
            <p:cNvCxnSpPr>
              <a:stCxn id="270" idx="1"/>
              <a:endCxn id="270" idx="5"/>
            </p:cNvCxnSpPr>
            <p:nvPr/>
          </p:nvCxnSpPr>
          <p:spPr>
            <a:xfrm>
              <a:off x="6505" y="7471"/>
              <a:ext cx="480" cy="4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>
              <a:stCxn id="270" idx="7"/>
              <a:endCxn id="270" idx="3"/>
            </p:cNvCxnSpPr>
            <p:nvPr/>
          </p:nvCxnSpPr>
          <p:spPr>
            <a:xfrm flipH="1">
              <a:off x="6504" y="7471"/>
              <a:ext cx="480" cy="4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73" name="组合 272"/>
          <p:cNvGrpSpPr/>
          <p:nvPr/>
        </p:nvGrpSpPr>
        <p:grpSpPr>
          <a:xfrm>
            <a:off x="1949767" y="6129655"/>
            <a:ext cx="216318" cy="216000"/>
            <a:chOff x="6404" y="7371"/>
            <a:chExt cx="681" cy="680"/>
          </a:xfrm>
        </p:grpSpPr>
        <p:sp>
          <p:nvSpPr>
            <p:cNvPr id="274" name="椭圆 273"/>
            <p:cNvSpPr/>
            <p:nvPr/>
          </p:nvSpPr>
          <p:spPr>
            <a:xfrm>
              <a:off x="6405" y="7371"/>
              <a:ext cx="680" cy="68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5" name="直接连接符 274"/>
            <p:cNvCxnSpPr>
              <a:stCxn id="274" idx="0"/>
              <a:endCxn id="274" idx="4"/>
            </p:cNvCxnSpPr>
            <p:nvPr/>
          </p:nvCxnSpPr>
          <p:spPr>
            <a:xfrm>
              <a:off x="6745" y="7371"/>
              <a:ext cx="0" cy="6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6" name="直接连接符 275"/>
            <p:cNvCxnSpPr>
              <a:stCxn id="274" idx="6"/>
              <a:endCxn id="274" idx="2"/>
            </p:cNvCxnSpPr>
            <p:nvPr/>
          </p:nvCxnSpPr>
          <p:spPr>
            <a:xfrm flipH="1">
              <a:off x="6404" y="7711"/>
              <a:ext cx="68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77" name="组合 276"/>
          <p:cNvGrpSpPr/>
          <p:nvPr/>
        </p:nvGrpSpPr>
        <p:grpSpPr>
          <a:xfrm>
            <a:off x="2322195" y="5805170"/>
            <a:ext cx="598805" cy="492760"/>
            <a:chOff x="9713" y="4493"/>
            <a:chExt cx="943" cy="776"/>
          </a:xfrm>
        </p:grpSpPr>
        <p:sp>
          <p:nvSpPr>
            <p:cNvPr id="303" name="Google Shape;303;p19"/>
            <p:cNvSpPr/>
            <p:nvPr/>
          </p:nvSpPr>
          <p:spPr>
            <a:xfrm>
              <a:off x="9713" y="4493"/>
              <a:ext cx="575" cy="776"/>
            </a:xfrm>
            <a:prstGeom prst="cube">
              <a:avLst>
                <a:gd name="adj" fmla="val 33913"/>
              </a:avLst>
            </a:prstGeom>
            <a:solidFill>
              <a:srgbClr val="EFDDDD">
                <a:alpha val="92000"/>
              </a:srgb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303;p19"/>
            <p:cNvSpPr/>
            <p:nvPr/>
          </p:nvSpPr>
          <p:spPr>
            <a:xfrm>
              <a:off x="10081" y="4493"/>
              <a:ext cx="575" cy="776"/>
            </a:xfrm>
            <a:prstGeom prst="cube">
              <a:avLst>
                <a:gd name="adj" fmla="val 33913"/>
              </a:avLst>
            </a:prstGeom>
            <a:solidFill>
              <a:srgbClr val="CDE1B6">
                <a:alpha val="92000"/>
              </a:srgb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7782560" y="4168140"/>
            <a:ext cx="953135" cy="1593215"/>
            <a:chOff x="7996" y="5143"/>
            <a:chExt cx="1501" cy="2509"/>
          </a:xfrm>
        </p:grpSpPr>
        <p:grpSp>
          <p:nvGrpSpPr>
            <p:cNvPr id="139" name="组合 138"/>
            <p:cNvGrpSpPr/>
            <p:nvPr/>
          </p:nvGrpSpPr>
          <p:grpSpPr>
            <a:xfrm rot="0">
              <a:off x="7996" y="5143"/>
              <a:ext cx="1501" cy="2509"/>
              <a:chOff x="10334" y="5865"/>
              <a:chExt cx="1501" cy="2509"/>
            </a:xfrm>
          </p:grpSpPr>
          <p:sp>
            <p:nvSpPr>
              <p:cNvPr id="76" name="Google Shape;116;p19"/>
              <p:cNvSpPr/>
              <p:nvPr/>
            </p:nvSpPr>
            <p:spPr>
              <a:xfrm>
                <a:off x="10334" y="7756"/>
                <a:ext cx="1493" cy="618"/>
              </a:xfrm>
              <a:prstGeom prst="cube">
                <a:avLst>
                  <a:gd name="adj" fmla="val 80906"/>
                </a:avLst>
              </a:prstGeom>
              <a:solidFill>
                <a:srgbClr val="F2F4F7">
                  <a:alpha val="93000"/>
                </a:srgbClr>
              </a:solidFill>
              <a:ln w="12700" cap="flat" cmpd="sng">
                <a:solidFill>
                  <a:srgbClr val="9BB3D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98" name="组合 97"/>
              <p:cNvGrpSpPr/>
              <p:nvPr/>
            </p:nvGrpSpPr>
            <p:grpSpPr>
              <a:xfrm>
                <a:off x="10343" y="5865"/>
                <a:ext cx="1492" cy="1891"/>
                <a:chOff x="10343" y="5865"/>
                <a:chExt cx="1492" cy="1891"/>
              </a:xfrm>
            </p:grpSpPr>
            <p:grpSp>
              <p:nvGrpSpPr>
                <p:cNvPr id="75" name="组合 74"/>
                <p:cNvGrpSpPr/>
                <p:nvPr/>
              </p:nvGrpSpPr>
              <p:grpSpPr>
                <a:xfrm>
                  <a:off x="10343" y="5865"/>
                  <a:ext cx="1492" cy="619"/>
                  <a:chOff x="16332" y="6733"/>
                  <a:chExt cx="1492" cy="619"/>
                </a:xfrm>
              </p:grpSpPr>
              <p:sp>
                <p:nvSpPr>
                  <p:cNvPr id="58" name="Google Shape;116;p19"/>
                  <p:cNvSpPr/>
                  <p:nvPr/>
                </p:nvSpPr>
                <p:spPr>
                  <a:xfrm>
                    <a:off x="16332" y="6733"/>
                    <a:ext cx="1493" cy="618"/>
                  </a:xfrm>
                  <a:prstGeom prst="cube">
                    <a:avLst>
                      <a:gd name="adj" fmla="val 80906"/>
                    </a:avLst>
                  </a:prstGeom>
                  <a:solidFill>
                    <a:srgbClr val="F2F4F7">
                      <a:alpha val="93000"/>
                    </a:srgbClr>
                  </a:solidFill>
                  <a:ln w="12700" cap="flat" cmpd="sng">
                    <a:solidFill>
                      <a:srgbClr val="ACBFE2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cxnSp>
                <p:nvCxnSpPr>
                  <p:cNvPr id="61" name="直接连接符 60"/>
                  <p:cNvCxnSpPr/>
                  <p:nvPr/>
                </p:nvCxnSpPr>
                <p:spPr>
                  <a:xfrm flipH="1">
                    <a:off x="16669" y="6733"/>
                    <a:ext cx="449" cy="491"/>
                  </a:xfrm>
                  <a:prstGeom prst="line">
                    <a:avLst/>
                  </a:prstGeom>
                  <a:ln w="12700">
                    <a:solidFill>
                      <a:srgbClr val="ACBFE2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直接连接符 63"/>
                  <p:cNvCxnSpPr/>
                  <p:nvPr/>
                </p:nvCxnSpPr>
                <p:spPr>
                  <a:xfrm flipV="1">
                    <a:off x="16669" y="6892"/>
                    <a:ext cx="975" cy="0"/>
                  </a:xfrm>
                  <a:prstGeom prst="line">
                    <a:avLst/>
                  </a:prstGeom>
                  <a:ln w="12700">
                    <a:solidFill>
                      <a:srgbClr val="ACBFE2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直接连接符 66"/>
                  <p:cNvCxnSpPr/>
                  <p:nvPr/>
                </p:nvCxnSpPr>
                <p:spPr>
                  <a:xfrm flipH="1">
                    <a:off x="17000" y="6733"/>
                    <a:ext cx="449" cy="491"/>
                  </a:xfrm>
                  <a:prstGeom prst="line">
                    <a:avLst/>
                  </a:prstGeom>
                  <a:ln w="12700">
                    <a:solidFill>
                      <a:srgbClr val="ACBFE2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直接连接符 69"/>
                  <p:cNvCxnSpPr/>
                  <p:nvPr/>
                </p:nvCxnSpPr>
                <p:spPr>
                  <a:xfrm flipV="1">
                    <a:off x="16499" y="7064"/>
                    <a:ext cx="975" cy="0"/>
                  </a:xfrm>
                  <a:prstGeom prst="line">
                    <a:avLst/>
                  </a:prstGeom>
                  <a:ln w="12700">
                    <a:solidFill>
                      <a:srgbClr val="ACBFE2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直接连接符 70"/>
                  <p:cNvCxnSpPr/>
                  <p:nvPr/>
                </p:nvCxnSpPr>
                <p:spPr>
                  <a:xfrm rot="5400000" flipV="1">
                    <a:off x="16612" y="7296"/>
                    <a:ext cx="113" cy="0"/>
                  </a:xfrm>
                  <a:prstGeom prst="line">
                    <a:avLst/>
                  </a:prstGeom>
                  <a:ln w="12700">
                    <a:solidFill>
                      <a:srgbClr val="ACBFE2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直接连接符 71"/>
                  <p:cNvCxnSpPr/>
                  <p:nvPr/>
                </p:nvCxnSpPr>
                <p:spPr>
                  <a:xfrm rot="5400000" flipV="1">
                    <a:off x="16943" y="7295"/>
                    <a:ext cx="113" cy="0"/>
                  </a:xfrm>
                  <a:prstGeom prst="line">
                    <a:avLst/>
                  </a:prstGeom>
                  <a:ln w="12700">
                    <a:solidFill>
                      <a:srgbClr val="ACBFE2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直接连接符 72"/>
                  <p:cNvCxnSpPr/>
                  <p:nvPr/>
                </p:nvCxnSpPr>
                <p:spPr>
                  <a:xfrm rot="5400000" flipV="1">
                    <a:off x="17629" y="6946"/>
                    <a:ext cx="108" cy="0"/>
                  </a:xfrm>
                  <a:prstGeom prst="line">
                    <a:avLst/>
                  </a:prstGeom>
                  <a:ln w="12700">
                    <a:solidFill>
                      <a:srgbClr val="ACBFE2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直接连接符 73"/>
                  <p:cNvCxnSpPr/>
                  <p:nvPr/>
                </p:nvCxnSpPr>
                <p:spPr>
                  <a:xfrm rot="5400000" flipV="1">
                    <a:off x="17417" y="7121"/>
                    <a:ext cx="113" cy="0"/>
                  </a:xfrm>
                  <a:prstGeom prst="line">
                    <a:avLst/>
                  </a:prstGeom>
                  <a:ln w="12700">
                    <a:solidFill>
                      <a:srgbClr val="ACBFE2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10829" y="6023"/>
                  <a:ext cx="999" cy="1733"/>
                  <a:chOff x="10829" y="6023"/>
                  <a:chExt cx="999" cy="1733"/>
                </a:xfrm>
              </p:grpSpPr>
              <p:cxnSp>
                <p:nvCxnSpPr>
                  <p:cNvPr id="82" name="直接连接符 81"/>
                  <p:cNvCxnSpPr>
                    <a:stCxn id="101" idx="4"/>
                    <a:endCxn id="100" idx="0"/>
                  </p:cNvCxnSpPr>
                  <p:nvPr/>
                </p:nvCxnSpPr>
                <p:spPr>
                  <a:xfrm>
                    <a:off x="11338" y="6132"/>
                    <a:ext cx="490" cy="1624"/>
                  </a:xfrm>
                  <a:prstGeom prst="line">
                    <a:avLst/>
                  </a:prstGeom>
                  <a:ln w="9525">
                    <a:solidFill>
                      <a:srgbClr val="6C94D2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Google Shape;116;p19"/>
                  <p:cNvSpPr/>
                  <p:nvPr/>
                </p:nvSpPr>
                <p:spPr>
                  <a:xfrm>
                    <a:off x="10829" y="6023"/>
                    <a:ext cx="504" cy="266"/>
                  </a:xfrm>
                  <a:prstGeom prst="cube">
                    <a:avLst>
                      <a:gd name="adj" fmla="val 56709"/>
                    </a:avLst>
                  </a:prstGeom>
                  <a:solidFill>
                    <a:srgbClr val="FFCDCD">
                      <a:alpha val="70000"/>
                    </a:srgbClr>
                  </a:solidFill>
                  <a:ln w="12700" cap="flat" cmpd="sng">
                    <a:solidFill>
                      <a:srgbClr val="C9393B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</p:grpSp>
        </p:grpSp>
        <p:cxnSp>
          <p:nvCxnSpPr>
            <p:cNvPr id="133" name="直接连接符 132"/>
            <p:cNvCxnSpPr>
              <a:stCxn id="99" idx="4"/>
              <a:endCxn id="102" idx="0"/>
            </p:cNvCxnSpPr>
            <p:nvPr/>
          </p:nvCxnSpPr>
          <p:spPr>
            <a:xfrm flipH="1">
              <a:off x="8500" y="5567"/>
              <a:ext cx="61" cy="1467"/>
            </a:xfrm>
            <a:prstGeom prst="line">
              <a:avLst/>
            </a:prstGeom>
            <a:ln w="9525">
              <a:solidFill>
                <a:srgbClr val="6C94D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>
              <a:stCxn id="90" idx="4"/>
              <a:endCxn id="91" idx="0"/>
            </p:cNvCxnSpPr>
            <p:nvPr/>
          </p:nvCxnSpPr>
          <p:spPr>
            <a:xfrm>
              <a:off x="8840" y="5567"/>
              <a:ext cx="142" cy="1968"/>
            </a:xfrm>
            <a:prstGeom prst="line">
              <a:avLst/>
            </a:prstGeom>
            <a:ln w="9525">
              <a:solidFill>
                <a:srgbClr val="6C94D2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36" name="任意多边形 135"/>
            <p:cNvSpPr/>
            <p:nvPr/>
          </p:nvSpPr>
          <p:spPr>
            <a:xfrm>
              <a:off x="8013" y="5567"/>
              <a:ext cx="969" cy="1956"/>
            </a:xfrm>
            <a:custGeom>
              <a:avLst/>
              <a:gdLst>
                <a:gd name="connisteX0" fmla="*/ 300990 w 611505"/>
                <a:gd name="connsiteY0" fmla="*/ 0 h 1242060"/>
                <a:gd name="connisteX1" fmla="*/ 516255 w 611505"/>
                <a:gd name="connsiteY1" fmla="*/ 0 h 1242060"/>
                <a:gd name="connisteX2" fmla="*/ 611505 w 611505"/>
                <a:gd name="connsiteY2" fmla="*/ 1242060 h 1242060"/>
                <a:gd name="connisteX3" fmla="*/ 0 w 611505"/>
                <a:gd name="connsiteY3" fmla="*/ 1236345 h 1242060"/>
                <a:gd name="connisteX4" fmla="*/ 300990 w 611505"/>
                <a:gd name="connsiteY4" fmla="*/ 0 h 12420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611505" h="1242060">
                  <a:moveTo>
                    <a:pt x="300990" y="0"/>
                  </a:moveTo>
                  <a:lnTo>
                    <a:pt x="516255" y="0"/>
                  </a:lnTo>
                  <a:lnTo>
                    <a:pt x="611505" y="1242060"/>
                  </a:lnTo>
                  <a:lnTo>
                    <a:pt x="0" y="1236345"/>
                  </a:lnTo>
                  <a:lnTo>
                    <a:pt x="300990" y="0"/>
                  </a:lnTo>
                  <a:close/>
                </a:path>
              </a:pathLst>
            </a:custGeom>
            <a:solidFill>
              <a:srgbClr val="D1E5F6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3023870" y="5667375"/>
            <a:ext cx="215900" cy="215900"/>
            <a:chOff x="8901" y="2905"/>
            <a:chExt cx="340" cy="340"/>
          </a:xfrm>
        </p:grpSpPr>
        <p:sp>
          <p:nvSpPr>
            <p:cNvPr id="218" name="椭圆 217"/>
            <p:cNvSpPr/>
            <p:nvPr/>
          </p:nvSpPr>
          <p:spPr>
            <a:xfrm>
              <a:off x="8901" y="2905"/>
              <a:ext cx="340" cy="34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=</a:t>
              </a:r>
              <a:endParaRPr lang="en-US" altLang="zh-CN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9044" y="3046"/>
              <a:ext cx="57" cy="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4930140" y="3519805"/>
            <a:ext cx="2592070" cy="2519680"/>
            <a:chOff x="11623" y="7187"/>
            <a:chExt cx="4082" cy="3968"/>
          </a:xfrm>
        </p:grpSpPr>
        <p:sp>
          <p:nvSpPr>
            <p:cNvPr id="135" name="矩形 134"/>
            <p:cNvSpPr/>
            <p:nvPr/>
          </p:nvSpPr>
          <p:spPr>
            <a:xfrm>
              <a:off x="11623" y="7187"/>
              <a:ext cx="4082" cy="3969"/>
            </a:xfrm>
            <a:prstGeom prst="rect">
              <a:avLst/>
            </a:prstGeom>
            <a:solidFill>
              <a:srgbClr val="FFF4D6"/>
            </a:solidFill>
            <a:ln w="19050">
              <a:solidFill>
                <a:srgbClr val="DDC270"/>
              </a:solidFill>
              <a:prstDash val="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Google Shape;303;p19"/>
            <p:cNvSpPr/>
            <p:nvPr/>
          </p:nvSpPr>
          <p:spPr>
            <a:xfrm>
              <a:off x="11849" y="7668"/>
              <a:ext cx="848" cy="830"/>
            </a:xfrm>
            <a:prstGeom prst="cube">
              <a:avLst>
                <a:gd name="adj" fmla="val 11566"/>
              </a:avLst>
            </a:prstGeom>
            <a:solidFill>
              <a:srgbClr val="FFE6CC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303;p19"/>
            <p:cNvSpPr/>
            <p:nvPr/>
          </p:nvSpPr>
          <p:spPr>
            <a:xfrm>
              <a:off x="11849" y="10122"/>
              <a:ext cx="848" cy="830"/>
            </a:xfrm>
            <a:prstGeom prst="cube">
              <a:avLst>
                <a:gd name="adj" fmla="val 11566"/>
              </a:avLst>
            </a:prstGeom>
            <a:solidFill>
              <a:srgbClr val="E1D5E7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303;p19"/>
            <p:cNvSpPr/>
            <p:nvPr/>
          </p:nvSpPr>
          <p:spPr>
            <a:xfrm>
              <a:off x="11849" y="8868"/>
              <a:ext cx="848" cy="830"/>
            </a:xfrm>
            <a:prstGeom prst="cube">
              <a:avLst>
                <a:gd name="adj" fmla="val 11566"/>
              </a:avLst>
            </a:prstGeom>
            <a:solidFill>
              <a:srgbClr val="F8CECC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90" name="直接箭头连接符 89"/>
            <p:cNvCxnSpPr/>
            <p:nvPr/>
          </p:nvCxnSpPr>
          <p:spPr>
            <a:xfrm rot="5400000" flipV="1">
              <a:off x="13154" y="10254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rot="5400000" flipV="1">
              <a:off x="13154" y="9017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/>
          </p:nvCxnSpPr>
          <p:spPr>
            <a:xfrm rot="5400000" flipV="1">
              <a:off x="13154" y="7839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2" name="矩形 101"/>
            <p:cNvSpPr/>
            <p:nvPr/>
          </p:nvSpPr>
          <p:spPr>
            <a:xfrm>
              <a:off x="13550" y="7838"/>
              <a:ext cx="454" cy="2898"/>
            </a:xfrm>
            <a:prstGeom prst="rect">
              <a:avLst/>
            </a:prstGeom>
            <a:solidFill>
              <a:srgbClr val="FFF2CE"/>
            </a:solidFill>
            <a:ln w="19050">
              <a:solidFill>
                <a:srgbClr val="DDC06B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4" name="Google Shape;303;p19"/>
            <p:cNvSpPr/>
            <p:nvPr/>
          </p:nvSpPr>
          <p:spPr>
            <a:xfrm>
              <a:off x="14634" y="8847"/>
              <a:ext cx="848" cy="830"/>
            </a:xfrm>
            <a:prstGeom prst="cube">
              <a:avLst>
                <a:gd name="adj" fmla="val 11566"/>
              </a:avLst>
            </a:prstGeom>
            <a:solidFill>
              <a:srgbClr val="B3B3B3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E6CC"/>
                  </a:solidFill>
                </a14:hiddenFill>
              </a:ext>
            </a:extLst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137" name="直接箭头连接符 136"/>
            <p:cNvCxnSpPr/>
            <p:nvPr/>
          </p:nvCxnSpPr>
          <p:spPr>
            <a:xfrm rot="5400000" flipV="1">
              <a:off x="14329" y="9087"/>
              <a:ext cx="0" cy="42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35" name="组合 234"/>
          <p:cNvGrpSpPr/>
          <p:nvPr/>
        </p:nvGrpSpPr>
        <p:grpSpPr>
          <a:xfrm>
            <a:off x="1744345" y="3032760"/>
            <a:ext cx="1045845" cy="336550"/>
            <a:chOff x="7200" y="8395"/>
            <a:chExt cx="1647" cy="530"/>
          </a:xfrm>
        </p:grpSpPr>
        <p:grpSp>
          <p:nvGrpSpPr>
            <p:cNvPr id="141" name="组合 140"/>
            <p:cNvGrpSpPr/>
            <p:nvPr/>
          </p:nvGrpSpPr>
          <p:grpSpPr>
            <a:xfrm>
              <a:off x="7200" y="8395"/>
              <a:ext cx="1139" cy="531"/>
              <a:chOff x="7313" y="7833"/>
              <a:chExt cx="1139" cy="531"/>
            </a:xfrm>
          </p:grpSpPr>
          <p:sp>
            <p:nvSpPr>
              <p:cNvPr id="229" name="文本框 228"/>
              <p:cNvSpPr txBox="1"/>
              <p:nvPr/>
            </p:nvSpPr>
            <p:spPr>
              <a:xfrm>
                <a:off x="7880" y="7833"/>
                <a:ext cx="572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600">
                    <a:latin typeface="+mj-ea"/>
                    <a:ea typeface="+mj-ea"/>
                  </a:rPr>
                  <a:t>^</a:t>
                </a:r>
                <a:endParaRPr lang="en-US" altLang="zh-CN" sz="1600">
                  <a:latin typeface="+mj-ea"/>
                  <a:ea typeface="+mj-ea"/>
                </a:endParaRPr>
              </a:p>
            </p:txBody>
          </p:sp>
          <p:cxnSp>
            <p:nvCxnSpPr>
              <p:cNvPr id="230" name="直接箭头连接符 229"/>
              <p:cNvCxnSpPr/>
              <p:nvPr/>
            </p:nvCxnSpPr>
            <p:spPr>
              <a:xfrm rot="5400000" flipV="1">
                <a:off x="7693" y="7719"/>
                <a:ext cx="0" cy="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stealth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231" name="直接箭头连接符 230"/>
            <p:cNvCxnSpPr/>
            <p:nvPr/>
          </p:nvCxnSpPr>
          <p:spPr>
            <a:xfrm rot="16200000" flipV="1">
              <a:off x="8467" y="8281"/>
              <a:ext cx="0" cy="76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stealth"/>
              <a:tailEnd type="non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97" name="组合 296"/>
          <p:cNvGrpSpPr/>
          <p:nvPr/>
        </p:nvGrpSpPr>
        <p:grpSpPr>
          <a:xfrm>
            <a:off x="3535045" y="6395085"/>
            <a:ext cx="3149600" cy="361315"/>
            <a:chOff x="7968" y="9731"/>
            <a:chExt cx="4960" cy="569"/>
          </a:xfrm>
        </p:grpSpPr>
        <p:sp>
          <p:nvSpPr>
            <p:cNvPr id="237" name="圆角矩形 236"/>
            <p:cNvSpPr/>
            <p:nvPr/>
          </p:nvSpPr>
          <p:spPr>
            <a:xfrm>
              <a:off x="7968" y="9734"/>
              <a:ext cx="4961" cy="567"/>
            </a:xfrm>
            <a:prstGeom prst="roundRect">
              <a:avLst>
                <a:gd name="adj" fmla="val 32275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79" name="直接箭头连接符 278"/>
            <p:cNvCxnSpPr/>
            <p:nvPr/>
          </p:nvCxnSpPr>
          <p:spPr>
            <a:xfrm flipV="1">
              <a:off x="8538" y="9734"/>
              <a:ext cx="0" cy="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0" name="直接箭头连接符 279"/>
            <p:cNvCxnSpPr/>
            <p:nvPr/>
          </p:nvCxnSpPr>
          <p:spPr>
            <a:xfrm flipV="1">
              <a:off x="9077" y="9734"/>
              <a:ext cx="0" cy="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1" name="直接箭头连接符 280"/>
            <p:cNvCxnSpPr/>
            <p:nvPr/>
          </p:nvCxnSpPr>
          <p:spPr>
            <a:xfrm flipV="1">
              <a:off x="9642" y="9734"/>
              <a:ext cx="0" cy="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2" name="直接箭头连接符 281"/>
            <p:cNvCxnSpPr/>
            <p:nvPr/>
          </p:nvCxnSpPr>
          <p:spPr>
            <a:xfrm flipV="1">
              <a:off x="10195" y="9731"/>
              <a:ext cx="0" cy="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3" name="直接箭头连接符 282"/>
            <p:cNvCxnSpPr/>
            <p:nvPr/>
          </p:nvCxnSpPr>
          <p:spPr>
            <a:xfrm flipV="1">
              <a:off x="11282" y="9731"/>
              <a:ext cx="0" cy="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4" name="直接箭头连接符 283"/>
            <p:cNvCxnSpPr/>
            <p:nvPr/>
          </p:nvCxnSpPr>
          <p:spPr>
            <a:xfrm flipV="1">
              <a:off x="10715" y="9734"/>
              <a:ext cx="0" cy="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5" name="直接箭头连接符 284"/>
            <p:cNvCxnSpPr/>
            <p:nvPr/>
          </p:nvCxnSpPr>
          <p:spPr>
            <a:xfrm flipV="1">
              <a:off x="12366" y="9734"/>
              <a:ext cx="0" cy="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/>
            <p:nvPr/>
          </p:nvCxnSpPr>
          <p:spPr>
            <a:xfrm flipV="1">
              <a:off x="11801" y="9734"/>
              <a:ext cx="0" cy="5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88" name="矩形 287"/>
            <p:cNvSpPr/>
            <p:nvPr/>
          </p:nvSpPr>
          <p:spPr>
            <a:xfrm>
              <a:off x="8072" y="9823"/>
              <a:ext cx="397" cy="397"/>
            </a:xfrm>
            <a:prstGeom prst="rect">
              <a:avLst/>
            </a:prstGeom>
            <a:solidFill>
              <a:srgbClr val="6591B8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9" name="矩形 288"/>
            <p:cNvSpPr/>
            <p:nvPr/>
          </p:nvSpPr>
          <p:spPr>
            <a:xfrm>
              <a:off x="8622" y="9823"/>
              <a:ext cx="397" cy="397"/>
            </a:xfrm>
            <a:prstGeom prst="rect">
              <a:avLst/>
            </a:prstGeom>
            <a:solidFill>
              <a:srgbClr val="E7EEF6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0" name="矩形 289"/>
            <p:cNvSpPr/>
            <p:nvPr/>
          </p:nvSpPr>
          <p:spPr>
            <a:xfrm>
              <a:off x="9163" y="9823"/>
              <a:ext cx="397" cy="397"/>
            </a:xfrm>
            <a:prstGeom prst="rect">
              <a:avLst/>
            </a:prstGeom>
            <a:solidFill>
              <a:srgbClr val="DAE3E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1" name="矩形 290"/>
            <p:cNvSpPr/>
            <p:nvPr/>
          </p:nvSpPr>
          <p:spPr>
            <a:xfrm>
              <a:off x="9717" y="9823"/>
              <a:ext cx="397" cy="397"/>
            </a:xfrm>
            <a:prstGeom prst="rect">
              <a:avLst/>
            </a:prstGeom>
            <a:solidFill>
              <a:srgbClr val="5283A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2" name="矩形 291"/>
            <p:cNvSpPr/>
            <p:nvPr/>
          </p:nvSpPr>
          <p:spPr>
            <a:xfrm>
              <a:off x="10262" y="9823"/>
              <a:ext cx="397" cy="397"/>
            </a:xfrm>
            <a:prstGeom prst="rect">
              <a:avLst/>
            </a:prstGeom>
            <a:solidFill>
              <a:srgbClr val="D9E3E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3" name="矩形 292"/>
            <p:cNvSpPr/>
            <p:nvPr/>
          </p:nvSpPr>
          <p:spPr>
            <a:xfrm>
              <a:off x="10802" y="9823"/>
              <a:ext cx="397" cy="397"/>
            </a:xfrm>
            <a:prstGeom prst="rect">
              <a:avLst/>
            </a:prstGeom>
            <a:solidFill>
              <a:srgbClr val="EBF1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4" name="矩形 293"/>
            <p:cNvSpPr/>
            <p:nvPr/>
          </p:nvSpPr>
          <p:spPr>
            <a:xfrm>
              <a:off x="11349" y="9823"/>
              <a:ext cx="397" cy="397"/>
            </a:xfrm>
            <a:prstGeom prst="rect">
              <a:avLst/>
            </a:prstGeom>
            <a:solidFill>
              <a:srgbClr val="AAC0D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5" name="矩形 294"/>
            <p:cNvSpPr/>
            <p:nvPr/>
          </p:nvSpPr>
          <p:spPr>
            <a:xfrm>
              <a:off x="11878" y="9823"/>
              <a:ext cx="397" cy="397"/>
            </a:xfrm>
            <a:prstGeom prst="rect">
              <a:avLst/>
            </a:prstGeom>
            <a:solidFill>
              <a:srgbClr val="E4EBF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6" name="矩形 295"/>
            <p:cNvSpPr/>
            <p:nvPr/>
          </p:nvSpPr>
          <p:spPr>
            <a:xfrm>
              <a:off x="12449" y="9823"/>
              <a:ext cx="397" cy="397"/>
            </a:xfrm>
            <a:prstGeom prst="rect">
              <a:avLst/>
            </a:prstGeom>
            <a:solidFill>
              <a:srgbClr val="D9E3ED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671185" y="37465"/>
            <a:ext cx="3862800" cy="3344400"/>
            <a:chOff x="29" y="2565"/>
            <a:chExt cx="7782" cy="6398"/>
          </a:xfrm>
        </p:grpSpPr>
        <p:sp>
          <p:nvSpPr>
            <p:cNvPr id="79" name="矩形 78"/>
            <p:cNvSpPr/>
            <p:nvPr/>
          </p:nvSpPr>
          <p:spPr>
            <a:xfrm>
              <a:off x="3799" y="2565"/>
              <a:ext cx="2252" cy="728"/>
            </a:xfrm>
            <a:prstGeom prst="rect">
              <a:avLst/>
            </a:prstGeom>
            <a:solidFill>
              <a:srgbClr val="ECFF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29" y="5513"/>
              <a:ext cx="1745" cy="738"/>
            </a:xfrm>
            <a:prstGeom prst="rect">
              <a:avLst/>
            </a:prstGeom>
            <a:solidFill>
              <a:srgbClr val="5CC5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2041" y="6761"/>
              <a:ext cx="1745" cy="738"/>
            </a:xfrm>
            <a:prstGeom prst="rect">
              <a:avLst/>
            </a:prstGeom>
            <a:solidFill>
              <a:srgbClr val="5CC5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4053" y="6761"/>
              <a:ext cx="1745" cy="738"/>
            </a:xfrm>
            <a:prstGeom prst="rect">
              <a:avLst/>
            </a:prstGeom>
            <a:solidFill>
              <a:srgbClr val="5CC5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6066" y="6761"/>
              <a:ext cx="1745" cy="738"/>
            </a:xfrm>
            <a:prstGeom prst="rect">
              <a:avLst/>
            </a:prstGeom>
            <a:solidFill>
              <a:srgbClr val="5CC5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287" name="矩形 286"/>
            <p:cNvSpPr/>
            <p:nvPr/>
          </p:nvSpPr>
          <p:spPr>
            <a:xfrm>
              <a:off x="29" y="6761"/>
              <a:ext cx="1745" cy="738"/>
            </a:xfrm>
            <a:prstGeom prst="rect">
              <a:avLst/>
            </a:prstGeom>
            <a:solidFill>
              <a:srgbClr val="408AA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298" name="矩形 297"/>
            <p:cNvSpPr/>
            <p:nvPr/>
          </p:nvSpPr>
          <p:spPr>
            <a:xfrm>
              <a:off x="4053" y="5513"/>
              <a:ext cx="1745" cy="738"/>
            </a:xfrm>
            <a:prstGeom prst="rect">
              <a:avLst/>
            </a:prstGeom>
            <a:solidFill>
              <a:srgbClr val="AAEB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299" name="矩形 298"/>
            <p:cNvSpPr/>
            <p:nvPr/>
          </p:nvSpPr>
          <p:spPr>
            <a:xfrm>
              <a:off x="6065" y="5513"/>
              <a:ext cx="1745" cy="738"/>
            </a:xfrm>
            <a:prstGeom prst="rect">
              <a:avLst/>
            </a:prstGeom>
            <a:solidFill>
              <a:srgbClr val="AAEB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300" name="矩形 299"/>
            <p:cNvSpPr/>
            <p:nvPr/>
          </p:nvSpPr>
          <p:spPr>
            <a:xfrm>
              <a:off x="6067" y="4266"/>
              <a:ext cx="1745" cy="738"/>
            </a:xfrm>
            <a:prstGeom prst="rect">
              <a:avLst/>
            </a:prstGeom>
            <a:solidFill>
              <a:srgbClr val="AAEB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sp>
          <p:nvSpPr>
            <p:cNvPr id="301" name="矩形 300"/>
            <p:cNvSpPr/>
            <p:nvPr/>
          </p:nvSpPr>
          <p:spPr>
            <a:xfrm>
              <a:off x="3813" y="8235"/>
              <a:ext cx="2252" cy="728"/>
            </a:xfrm>
            <a:prstGeom prst="rect">
              <a:avLst/>
            </a:prstGeom>
            <a:solidFill>
              <a:srgbClr val="408AA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200">
                <a:solidFill>
                  <a:schemeClr val="tx1"/>
                </a:solidFill>
              </a:endParaRPr>
            </a:p>
          </p:txBody>
        </p:sp>
        <p:cxnSp>
          <p:nvCxnSpPr>
            <p:cNvPr id="302" name="直接箭头连接符 301"/>
            <p:cNvCxnSpPr>
              <a:stCxn id="300" idx="0"/>
              <a:endCxn id="79" idx="2"/>
            </p:cNvCxnSpPr>
            <p:nvPr/>
          </p:nvCxnSpPr>
          <p:spPr>
            <a:xfrm flipH="1" flipV="1">
              <a:off x="4925" y="3293"/>
              <a:ext cx="2015" cy="97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4" name="直接箭头连接符 303"/>
            <p:cNvCxnSpPr>
              <a:stCxn id="298" idx="0"/>
              <a:endCxn id="79" idx="2"/>
            </p:cNvCxnSpPr>
            <p:nvPr/>
          </p:nvCxnSpPr>
          <p:spPr>
            <a:xfrm flipH="1" flipV="1">
              <a:off x="4925" y="3293"/>
              <a:ext cx="1" cy="22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5" name="直接箭头连接符 304"/>
            <p:cNvCxnSpPr>
              <a:stCxn id="87" idx="0"/>
              <a:endCxn id="79" idx="2"/>
            </p:cNvCxnSpPr>
            <p:nvPr/>
          </p:nvCxnSpPr>
          <p:spPr>
            <a:xfrm flipV="1">
              <a:off x="902" y="3293"/>
              <a:ext cx="4023" cy="222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6" name="直接箭头连接符 305"/>
            <p:cNvCxnSpPr>
              <a:stCxn id="287" idx="0"/>
              <a:endCxn id="87" idx="2"/>
            </p:cNvCxnSpPr>
            <p:nvPr/>
          </p:nvCxnSpPr>
          <p:spPr>
            <a:xfrm flipV="1">
              <a:off x="902" y="6251"/>
              <a:ext cx="0" cy="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7" name="直接箭头连接符 306"/>
            <p:cNvCxnSpPr>
              <a:stCxn id="142" idx="0"/>
              <a:endCxn id="79" idx="2"/>
            </p:cNvCxnSpPr>
            <p:nvPr/>
          </p:nvCxnSpPr>
          <p:spPr>
            <a:xfrm flipV="1">
              <a:off x="2914" y="3293"/>
              <a:ext cx="2011" cy="34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8" name="直接箭头连接符 307"/>
            <p:cNvCxnSpPr>
              <a:stCxn id="299" idx="0"/>
              <a:endCxn id="300" idx="2"/>
            </p:cNvCxnSpPr>
            <p:nvPr/>
          </p:nvCxnSpPr>
          <p:spPr>
            <a:xfrm flipV="1">
              <a:off x="6938" y="5004"/>
              <a:ext cx="2" cy="50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9" name="直接箭头连接符 308"/>
            <p:cNvCxnSpPr>
              <a:stCxn id="236" idx="0"/>
              <a:endCxn id="299" idx="2"/>
            </p:cNvCxnSpPr>
            <p:nvPr/>
          </p:nvCxnSpPr>
          <p:spPr>
            <a:xfrm flipH="1" flipV="1">
              <a:off x="6938" y="6251"/>
              <a:ext cx="1" cy="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0" name="直接箭头连接符 309"/>
            <p:cNvCxnSpPr>
              <a:stCxn id="228" idx="0"/>
              <a:endCxn id="298" idx="2"/>
            </p:cNvCxnSpPr>
            <p:nvPr/>
          </p:nvCxnSpPr>
          <p:spPr>
            <a:xfrm flipV="1">
              <a:off x="4926" y="6251"/>
              <a:ext cx="0" cy="5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1" name="直接箭头连接符 310"/>
            <p:cNvCxnSpPr>
              <a:stCxn id="301" idx="0"/>
              <a:endCxn id="236" idx="2"/>
            </p:cNvCxnSpPr>
            <p:nvPr/>
          </p:nvCxnSpPr>
          <p:spPr>
            <a:xfrm flipV="1">
              <a:off x="4939" y="7499"/>
              <a:ext cx="2000" cy="7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2" name="直接箭头连接符 311"/>
            <p:cNvCxnSpPr>
              <a:stCxn id="301" idx="0"/>
              <a:endCxn id="228" idx="2"/>
            </p:cNvCxnSpPr>
            <p:nvPr/>
          </p:nvCxnSpPr>
          <p:spPr>
            <a:xfrm flipH="1" flipV="1">
              <a:off x="4926" y="7499"/>
              <a:ext cx="13" cy="7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3" name="直接箭头连接符 312"/>
            <p:cNvCxnSpPr>
              <a:endCxn id="287" idx="2"/>
            </p:cNvCxnSpPr>
            <p:nvPr/>
          </p:nvCxnSpPr>
          <p:spPr>
            <a:xfrm flipH="1" flipV="1">
              <a:off x="902" y="7499"/>
              <a:ext cx="4030" cy="7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" name="直接箭头连接符 313"/>
            <p:cNvCxnSpPr>
              <a:endCxn id="142" idx="2"/>
            </p:cNvCxnSpPr>
            <p:nvPr/>
          </p:nvCxnSpPr>
          <p:spPr>
            <a:xfrm flipH="1" flipV="1">
              <a:off x="2914" y="7499"/>
              <a:ext cx="2018" cy="73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18" name="组合 317"/>
          <p:cNvGrpSpPr/>
          <p:nvPr/>
        </p:nvGrpSpPr>
        <p:grpSpPr>
          <a:xfrm>
            <a:off x="3006725" y="6211570"/>
            <a:ext cx="216000" cy="216000"/>
            <a:chOff x="4195" y="10163"/>
            <a:chExt cx="566" cy="566"/>
          </a:xfrm>
        </p:grpSpPr>
        <p:sp>
          <p:nvSpPr>
            <p:cNvPr id="316" name="Google Shape;3276;p52"/>
            <p:cNvSpPr/>
            <p:nvPr/>
          </p:nvSpPr>
          <p:spPr>
            <a:xfrm flipH="1">
              <a:off x="4195" y="10163"/>
              <a:ext cx="567" cy="567"/>
            </a:xfrm>
            <a:prstGeom prst="ellipse">
              <a:avLst/>
            </a:pr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317" name="Google Shape;3277;p52"/>
            <p:cNvSpPr/>
            <p:nvPr/>
          </p:nvSpPr>
          <p:spPr>
            <a:xfrm flipH="1">
              <a:off x="4195" y="10328"/>
              <a:ext cx="556" cy="263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solidFill>
              <a:srgbClr val="FFFFFF"/>
            </a:solidFill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20" name="组合 319"/>
          <p:cNvGrpSpPr/>
          <p:nvPr/>
        </p:nvGrpSpPr>
        <p:grpSpPr>
          <a:xfrm>
            <a:off x="1240790" y="6456680"/>
            <a:ext cx="288290" cy="288290"/>
            <a:chOff x="14187" y="8979"/>
            <a:chExt cx="454" cy="454"/>
          </a:xfrm>
        </p:grpSpPr>
        <p:sp>
          <p:nvSpPr>
            <p:cNvPr id="5" name="弧形 4"/>
            <p:cNvSpPr/>
            <p:nvPr/>
          </p:nvSpPr>
          <p:spPr>
            <a:xfrm>
              <a:off x="14187" y="9095"/>
              <a:ext cx="227" cy="227"/>
            </a:xfrm>
            <a:prstGeom prst="arc">
              <a:avLst>
                <a:gd name="adj1" fmla="val 10965752"/>
                <a:gd name="adj2" fmla="val 617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5" name="弧形 314"/>
            <p:cNvSpPr/>
            <p:nvPr/>
          </p:nvSpPr>
          <p:spPr>
            <a:xfrm rot="10800000">
              <a:off x="14414" y="9087"/>
              <a:ext cx="227" cy="227"/>
            </a:xfrm>
            <a:prstGeom prst="arc">
              <a:avLst>
                <a:gd name="adj1" fmla="val 10965752"/>
                <a:gd name="adj2" fmla="val 6171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14187" y="8979"/>
              <a:ext cx="454" cy="45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833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杂项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191510" y="476885"/>
            <a:ext cx="1800225" cy="1799590"/>
            <a:chOff x="11621" y="751"/>
            <a:chExt cx="2835" cy="2834"/>
          </a:xfrm>
        </p:grpSpPr>
        <p:cxnSp>
          <p:nvCxnSpPr>
            <p:cNvPr id="99" name="直接连接符 98"/>
            <p:cNvCxnSpPr>
              <a:stCxn id="120" idx="3"/>
              <a:endCxn id="119" idx="3"/>
            </p:cNvCxnSpPr>
            <p:nvPr/>
          </p:nvCxnSpPr>
          <p:spPr>
            <a:xfrm flipH="1">
              <a:off x="13890" y="3303"/>
              <a:ext cx="567" cy="0"/>
            </a:xfrm>
            <a:prstGeom prst="line">
              <a:avLst/>
            </a:prstGeom>
            <a:ln>
              <a:solidFill>
                <a:srgbClr val="158EE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11621" y="1318"/>
              <a:ext cx="567" cy="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2189" y="1318"/>
              <a:ext cx="567" cy="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12756" y="1318"/>
              <a:ext cx="567" cy="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13323" y="1318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13890" y="1318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>
              <a:off x="11621" y="1885"/>
              <a:ext cx="567" cy="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2189" y="1885"/>
              <a:ext cx="567" cy="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矩形 107"/>
            <p:cNvSpPr/>
            <p:nvPr/>
          </p:nvSpPr>
          <p:spPr>
            <a:xfrm>
              <a:off x="12756" y="1885"/>
              <a:ext cx="567" cy="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13323" y="1885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13890" y="1885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1621" y="2452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12189" y="2452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3" name="矩形 112"/>
            <p:cNvSpPr/>
            <p:nvPr/>
          </p:nvSpPr>
          <p:spPr>
            <a:xfrm>
              <a:off x="12756" y="2452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4" name="矩形 113"/>
            <p:cNvSpPr/>
            <p:nvPr/>
          </p:nvSpPr>
          <p:spPr>
            <a:xfrm>
              <a:off x="13323" y="2452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3890" y="2452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11621" y="3019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12189" y="3019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12756" y="3019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13323" y="3019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13890" y="3019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11621" y="751"/>
              <a:ext cx="567" cy="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12189" y="751"/>
              <a:ext cx="567" cy="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12756" y="751"/>
              <a:ext cx="567" cy="56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13323" y="751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13890" y="751"/>
              <a:ext cx="567" cy="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477895" y="4312920"/>
            <a:ext cx="2923540" cy="2502535"/>
            <a:chOff x="6279" y="5534"/>
            <a:chExt cx="4604" cy="3941"/>
          </a:xfrm>
        </p:grpSpPr>
        <p:sp>
          <p:nvSpPr>
            <p:cNvPr id="6322" name="Google Shape;6322;p109"/>
            <p:cNvSpPr/>
            <p:nvPr/>
          </p:nvSpPr>
          <p:spPr>
            <a:xfrm>
              <a:off x="6279" y="5534"/>
              <a:ext cx="1584" cy="3933"/>
            </a:xfrm>
            <a:prstGeom prst="cube">
              <a:avLst>
                <a:gd name="adj" fmla="val 56788"/>
              </a:avLst>
            </a:prstGeom>
            <a:solidFill>
              <a:schemeClr val="bg1">
                <a:lumMod val="85000"/>
              </a:schemeClr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3" name="Google Shape;6323;p109"/>
            <p:cNvSpPr/>
            <p:nvPr/>
          </p:nvSpPr>
          <p:spPr>
            <a:xfrm>
              <a:off x="6285" y="6194"/>
              <a:ext cx="915" cy="994"/>
            </a:xfrm>
            <a:prstGeom prst="cube">
              <a:avLst>
                <a:gd name="adj" fmla="val 2553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4" name="Google Shape;6324;p109"/>
            <p:cNvSpPr/>
            <p:nvPr/>
          </p:nvSpPr>
          <p:spPr>
            <a:xfrm>
              <a:off x="6508" y="6434"/>
              <a:ext cx="225" cy="755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5" name="Google Shape;6325;p109"/>
            <p:cNvSpPr/>
            <p:nvPr/>
          </p:nvSpPr>
          <p:spPr>
            <a:xfrm>
              <a:off x="6732" y="6434"/>
              <a:ext cx="225" cy="755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6" name="Google Shape;6326;p109"/>
            <p:cNvSpPr/>
            <p:nvPr/>
          </p:nvSpPr>
          <p:spPr>
            <a:xfrm>
              <a:off x="6283" y="6434"/>
              <a:ext cx="225" cy="755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7" name="Google Shape;6327;p109"/>
            <p:cNvSpPr/>
            <p:nvPr/>
          </p:nvSpPr>
          <p:spPr>
            <a:xfrm>
              <a:off x="6288" y="6194"/>
              <a:ext cx="458" cy="229"/>
            </a:xfrm>
            <a:prstGeom prst="parallelogram">
              <a:avLst>
                <a:gd name="adj" fmla="val 9965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8" name="Google Shape;6328;p109"/>
            <p:cNvSpPr/>
            <p:nvPr/>
          </p:nvSpPr>
          <p:spPr>
            <a:xfrm>
              <a:off x="6514" y="6194"/>
              <a:ext cx="458" cy="229"/>
            </a:xfrm>
            <a:prstGeom prst="parallelogram">
              <a:avLst>
                <a:gd name="adj" fmla="val 9965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9" name="Google Shape;6329;p109"/>
            <p:cNvSpPr/>
            <p:nvPr/>
          </p:nvSpPr>
          <p:spPr>
            <a:xfrm>
              <a:off x="6743" y="6194"/>
              <a:ext cx="458" cy="229"/>
            </a:xfrm>
            <a:prstGeom prst="parallelogram">
              <a:avLst>
                <a:gd name="adj" fmla="val 99657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6330" name="Google Shape;6330;p109"/>
            <p:cNvCxnSpPr/>
            <p:nvPr/>
          </p:nvCxnSpPr>
          <p:spPr>
            <a:xfrm>
              <a:off x="6372" y="6340"/>
              <a:ext cx="68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1" name="Google Shape;6331;p109"/>
            <p:cNvCxnSpPr/>
            <p:nvPr/>
          </p:nvCxnSpPr>
          <p:spPr>
            <a:xfrm>
              <a:off x="6448" y="6261"/>
              <a:ext cx="687" cy="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2" name="Google Shape;6332;p109"/>
            <p:cNvCxnSpPr/>
            <p:nvPr/>
          </p:nvCxnSpPr>
          <p:spPr>
            <a:xfrm>
              <a:off x="6280" y="6670"/>
              <a:ext cx="68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3" name="Google Shape;6333;p109"/>
            <p:cNvCxnSpPr/>
            <p:nvPr/>
          </p:nvCxnSpPr>
          <p:spPr>
            <a:xfrm>
              <a:off x="6280" y="6951"/>
              <a:ext cx="68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34" name="Google Shape;6334;p109"/>
            <p:cNvSpPr/>
            <p:nvPr/>
          </p:nvSpPr>
          <p:spPr>
            <a:xfrm>
              <a:off x="6967" y="6347"/>
              <a:ext cx="84" cy="835"/>
            </a:xfrm>
            <a:custGeom>
              <a:avLst/>
              <a:gdLst/>
              <a:ahLst/>
              <a:cxnLst/>
              <a:rect l="l" t="t" r="r" b="b"/>
              <a:pathLst>
                <a:path w="3181" h="31885" extrusionOk="0">
                  <a:moveTo>
                    <a:pt x="3181" y="0"/>
                  </a:moveTo>
                  <a:lnTo>
                    <a:pt x="3181" y="28703"/>
                  </a:lnTo>
                  <a:lnTo>
                    <a:pt x="0" y="31885"/>
                  </a:lnTo>
                  <a:lnTo>
                    <a:pt x="0" y="3158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35" name="Google Shape;6335;p109"/>
            <p:cNvSpPr/>
            <p:nvPr/>
          </p:nvSpPr>
          <p:spPr>
            <a:xfrm>
              <a:off x="7055" y="6264"/>
              <a:ext cx="73" cy="834"/>
            </a:xfrm>
            <a:custGeom>
              <a:avLst/>
              <a:gdLst/>
              <a:ahLst/>
              <a:cxnLst/>
              <a:rect l="l" t="t" r="r" b="b"/>
              <a:pathLst>
                <a:path w="2804" h="31838" extrusionOk="0">
                  <a:moveTo>
                    <a:pt x="2804" y="0"/>
                  </a:moveTo>
                  <a:lnTo>
                    <a:pt x="2804" y="29033"/>
                  </a:lnTo>
                  <a:lnTo>
                    <a:pt x="0" y="31838"/>
                  </a:lnTo>
                  <a:lnTo>
                    <a:pt x="0" y="2969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336" name="Google Shape;6336;p109"/>
            <p:cNvSpPr/>
            <p:nvPr/>
          </p:nvSpPr>
          <p:spPr>
            <a:xfrm>
              <a:off x="7128" y="6200"/>
              <a:ext cx="72" cy="820"/>
            </a:xfrm>
            <a:custGeom>
              <a:avLst/>
              <a:gdLst/>
              <a:ahLst/>
              <a:cxnLst/>
              <a:rect l="l" t="t" r="r" b="b"/>
              <a:pathLst>
                <a:path w="2734" h="31296" extrusionOk="0">
                  <a:moveTo>
                    <a:pt x="0" y="2545"/>
                  </a:moveTo>
                  <a:lnTo>
                    <a:pt x="2734" y="0"/>
                  </a:lnTo>
                  <a:lnTo>
                    <a:pt x="2734" y="28845"/>
                  </a:lnTo>
                  <a:lnTo>
                    <a:pt x="283" y="31296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337" name="Google Shape;6337;p109"/>
            <p:cNvCxnSpPr/>
            <p:nvPr/>
          </p:nvCxnSpPr>
          <p:spPr>
            <a:xfrm rot="10800000" flipH="1">
              <a:off x="6961" y="6429"/>
              <a:ext cx="240" cy="24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8" name="Google Shape;6338;p109"/>
            <p:cNvCxnSpPr/>
            <p:nvPr/>
          </p:nvCxnSpPr>
          <p:spPr>
            <a:xfrm rot="10800000" flipH="1">
              <a:off x="6961" y="6702"/>
              <a:ext cx="240" cy="24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39" name="Google Shape;6339;p109"/>
            <p:cNvSpPr/>
            <p:nvPr/>
          </p:nvSpPr>
          <p:spPr>
            <a:xfrm>
              <a:off x="7994" y="5542"/>
              <a:ext cx="1584" cy="3933"/>
            </a:xfrm>
            <a:prstGeom prst="cube">
              <a:avLst>
                <a:gd name="adj" fmla="val 56788"/>
              </a:avLst>
            </a:prstGeom>
            <a:solidFill>
              <a:schemeClr val="bg1">
                <a:lumMod val="85000"/>
              </a:schemeClr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0" name="Google Shape;6340;p109"/>
            <p:cNvSpPr/>
            <p:nvPr/>
          </p:nvSpPr>
          <p:spPr>
            <a:xfrm>
              <a:off x="8227" y="6432"/>
              <a:ext cx="225" cy="243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1" name="Google Shape;6341;p109"/>
            <p:cNvSpPr/>
            <p:nvPr/>
          </p:nvSpPr>
          <p:spPr>
            <a:xfrm>
              <a:off x="8452" y="6437"/>
              <a:ext cx="225" cy="243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2" name="Google Shape;6342;p109"/>
            <p:cNvSpPr/>
            <p:nvPr/>
          </p:nvSpPr>
          <p:spPr>
            <a:xfrm>
              <a:off x="7998" y="6353"/>
              <a:ext cx="458" cy="81"/>
            </a:xfrm>
            <a:prstGeom prst="parallelogram">
              <a:avLst>
                <a:gd name="adj" fmla="val 94805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3" name="Google Shape;6343;p109"/>
            <p:cNvSpPr/>
            <p:nvPr/>
          </p:nvSpPr>
          <p:spPr>
            <a:xfrm>
              <a:off x="8215" y="6351"/>
              <a:ext cx="310" cy="81"/>
            </a:xfrm>
            <a:prstGeom prst="parallelogram">
              <a:avLst>
                <a:gd name="adj" fmla="val 9965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4" name="Google Shape;6344;p109"/>
            <p:cNvSpPr/>
            <p:nvPr/>
          </p:nvSpPr>
          <p:spPr>
            <a:xfrm>
              <a:off x="8447" y="6350"/>
              <a:ext cx="310" cy="81"/>
            </a:xfrm>
            <a:prstGeom prst="parallelogram">
              <a:avLst>
                <a:gd name="adj" fmla="val 91890"/>
              </a:avLst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6345" name="Google Shape;6345;p109"/>
            <p:cNvCxnSpPr/>
            <p:nvPr/>
          </p:nvCxnSpPr>
          <p:spPr>
            <a:xfrm>
              <a:off x="8079" y="6350"/>
              <a:ext cx="6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6" name="Google Shape;6346;p109"/>
            <p:cNvCxnSpPr/>
            <p:nvPr/>
          </p:nvCxnSpPr>
          <p:spPr>
            <a:xfrm>
              <a:off x="7983" y="6678"/>
              <a:ext cx="68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7" name="Google Shape;6347;p109"/>
            <p:cNvCxnSpPr/>
            <p:nvPr/>
          </p:nvCxnSpPr>
          <p:spPr>
            <a:xfrm rot="10800000" flipH="1">
              <a:off x="8674" y="6588"/>
              <a:ext cx="92" cy="9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48" name="Google Shape;6348;p109"/>
            <p:cNvSpPr/>
            <p:nvPr/>
          </p:nvSpPr>
          <p:spPr>
            <a:xfrm>
              <a:off x="8674" y="6351"/>
              <a:ext cx="92" cy="324"/>
            </a:xfrm>
            <a:custGeom>
              <a:avLst/>
              <a:gdLst/>
              <a:ahLst/>
              <a:cxnLst/>
              <a:rect l="l" t="t" r="r" b="b"/>
              <a:pathLst>
                <a:path w="3501" h="12382" extrusionOk="0">
                  <a:moveTo>
                    <a:pt x="0" y="3453"/>
                  </a:moveTo>
                  <a:lnTo>
                    <a:pt x="3501" y="0"/>
                  </a:lnTo>
                  <a:lnTo>
                    <a:pt x="3501" y="9001"/>
                  </a:lnTo>
                  <a:lnTo>
                    <a:pt x="167" y="12382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6349" name="Google Shape;6349;p109"/>
            <p:cNvCxnSpPr>
              <a:stCxn id="150" idx="6"/>
              <a:endCxn id="6350" idx="1"/>
            </p:cNvCxnSpPr>
            <p:nvPr/>
          </p:nvCxnSpPr>
          <p:spPr>
            <a:xfrm flipV="1">
              <a:off x="7095" y="6559"/>
              <a:ext cx="899" cy="138"/>
            </a:xfrm>
            <a:prstGeom prst="curvedConnector3">
              <a:avLst>
                <a:gd name="adj1" fmla="val 50056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350" name="Google Shape;6350;p109"/>
            <p:cNvSpPr/>
            <p:nvPr/>
          </p:nvSpPr>
          <p:spPr>
            <a:xfrm>
              <a:off x="7994" y="6437"/>
              <a:ext cx="225" cy="243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1" name="Google Shape;6351;p109"/>
            <p:cNvSpPr/>
            <p:nvPr/>
          </p:nvSpPr>
          <p:spPr>
            <a:xfrm>
              <a:off x="9776" y="5534"/>
              <a:ext cx="1107" cy="3933"/>
            </a:xfrm>
            <a:prstGeom prst="cube">
              <a:avLst>
                <a:gd name="adj" fmla="val 77968"/>
              </a:avLst>
            </a:prstGeom>
            <a:solidFill>
              <a:schemeClr val="bg1">
                <a:lumMod val="8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2" name="Google Shape;6352;p109"/>
            <p:cNvSpPr/>
            <p:nvPr/>
          </p:nvSpPr>
          <p:spPr>
            <a:xfrm>
              <a:off x="9776" y="6307"/>
              <a:ext cx="331" cy="322"/>
            </a:xfrm>
            <a:prstGeom prst="cube">
              <a:avLst>
                <a:gd name="adj" fmla="val 28246"/>
              </a:avLst>
            </a:prstGeom>
            <a:solidFill>
              <a:srgbClr val="85B4E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6353" name="Google Shape;6353;p109"/>
            <p:cNvCxnSpPr/>
            <p:nvPr/>
          </p:nvCxnSpPr>
          <p:spPr>
            <a:xfrm rot="10800000" flipH="1">
              <a:off x="8761" y="6516"/>
              <a:ext cx="1015" cy="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6" name="Google Shape;153;p21"/>
          <p:cNvSpPr/>
          <p:nvPr/>
        </p:nvSpPr>
        <p:spPr>
          <a:xfrm>
            <a:off x="1254760" y="4293235"/>
            <a:ext cx="852170" cy="264795"/>
          </a:xfrm>
          <a:prstGeom prst="cube">
            <a:avLst>
              <a:gd name="adj" fmla="val 25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rgbClr val="BADEA9">
                  <a:alpha val="100000"/>
                </a:srgbClr>
              </a:gs>
              <a:gs pos="46000">
                <a:srgbClr val="B7DDA5"/>
              </a:gs>
              <a:gs pos="100000">
                <a:schemeClr val="bg1"/>
              </a:gs>
            </a:gsLst>
            <a:lin ang="10800000" scaled="0"/>
          </a:gra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116;p19"/>
          <p:cNvSpPr/>
          <p:nvPr/>
        </p:nvSpPr>
        <p:spPr>
          <a:xfrm>
            <a:off x="1043940" y="4759325"/>
            <a:ext cx="288925" cy="929005"/>
          </a:xfrm>
          <a:prstGeom prst="cube">
            <a:avLst>
              <a:gd name="adj" fmla="val 68741"/>
            </a:avLst>
          </a:prstGeom>
          <a:gradFill>
            <a:gsLst>
              <a:gs pos="9000">
                <a:schemeClr val="bg1"/>
              </a:gs>
              <a:gs pos="86000">
                <a:schemeClr val="bg1"/>
              </a:gs>
              <a:gs pos="57000">
                <a:srgbClr val="A294B7"/>
              </a:gs>
              <a:gs pos="44000">
                <a:srgbClr val="A599B6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9" name="组合 228"/>
          <p:cNvGrpSpPr/>
          <p:nvPr/>
        </p:nvGrpSpPr>
        <p:grpSpPr>
          <a:xfrm>
            <a:off x="158750" y="764540"/>
            <a:ext cx="2890520" cy="2161540"/>
            <a:chOff x="1011" y="1440"/>
            <a:chExt cx="4552" cy="3404"/>
          </a:xfrm>
        </p:grpSpPr>
        <p:sp>
          <p:nvSpPr>
            <p:cNvPr id="303" name="Google Shape;303;p19"/>
            <p:cNvSpPr/>
            <p:nvPr/>
          </p:nvSpPr>
          <p:spPr>
            <a:xfrm>
              <a:off x="1011" y="1440"/>
              <a:ext cx="1830" cy="1976"/>
            </a:xfrm>
            <a:prstGeom prst="cube">
              <a:avLst>
                <a:gd name="adj" fmla="val 25000"/>
              </a:avLst>
            </a:prstGeom>
            <a:solidFill>
              <a:srgbClr val="DC8278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303;p19"/>
            <p:cNvSpPr/>
            <p:nvPr/>
          </p:nvSpPr>
          <p:spPr>
            <a:xfrm>
              <a:off x="2372" y="1440"/>
              <a:ext cx="1830" cy="2486"/>
            </a:xfrm>
            <a:prstGeom prst="cube">
              <a:avLst>
                <a:gd name="adj" fmla="val 25000"/>
              </a:avLst>
            </a:prstGeom>
            <a:solidFill>
              <a:srgbClr val="DC8278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303;p19"/>
            <p:cNvSpPr/>
            <p:nvPr/>
          </p:nvSpPr>
          <p:spPr>
            <a:xfrm>
              <a:off x="3733" y="1440"/>
              <a:ext cx="1830" cy="3404"/>
            </a:xfrm>
            <a:prstGeom prst="cube">
              <a:avLst>
                <a:gd name="adj" fmla="val 25000"/>
              </a:avLst>
            </a:prstGeom>
            <a:solidFill>
              <a:srgbClr val="DC8278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337810" y="476885"/>
            <a:ext cx="1080135" cy="1079500"/>
            <a:chOff x="11735" y="4606"/>
            <a:chExt cx="1701" cy="1700"/>
          </a:xfrm>
        </p:grpSpPr>
        <p:sp>
          <p:nvSpPr>
            <p:cNvPr id="35" name="矩形 34"/>
            <p:cNvSpPr/>
            <p:nvPr/>
          </p:nvSpPr>
          <p:spPr>
            <a:xfrm>
              <a:off x="11735" y="5173"/>
              <a:ext cx="567" cy="567"/>
            </a:xfrm>
            <a:prstGeom prst="rect">
              <a:avLst/>
            </a:prstGeom>
            <a:solidFill>
              <a:srgbClr val="98AF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2303" y="5173"/>
              <a:ext cx="567" cy="567"/>
            </a:xfrm>
            <a:prstGeom prst="rect">
              <a:avLst/>
            </a:prstGeom>
            <a:solidFill>
              <a:srgbClr val="98AF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2870" y="5173"/>
              <a:ext cx="567" cy="567"/>
            </a:xfrm>
            <a:prstGeom prst="rect">
              <a:avLst/>
            </a:prstGeom>
            <a:solidFill>
              <a:srgbClr val="98AF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1735" y="5740"/>
              <a:ext cx="567" cy="567"/>
            </a:xfrm>
            <a:prstGeom prst="rect">
              <a:avLst/>
            </a:prstGeom>
            <a:solidFill>
              <a:srgbClr val="98AF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12303" y="5740"/>
              <a:ext cx="567" cy="567"/>
            </a:xfrm>
            <a:prstGeom prst="rect">
              <a:avLst/>
            </a:prstGeom>
            <a:solidFill>
              <a:srgbClr val="98AF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2870" y="5740"/>
              <a:ext cx="567" cy="567"/>
            </a:xfrm>
            <a:prstGeom prst="rect">
              <a:avLst/>
            </a:prstGeom>
            <a:solidFill>
              <a:srgbClr val="98AF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11735" y="4606"/>
              <a:ext cx="567" cy="567"/>
            </a:xfrm>
            <a:prstGeom prst="rect">
              <a:avLst/>
            </a:prstGeom>
            <a:solidFill>
              <a:srgbClr val="98AF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2303" y="4606"/>
              <a:ext cx="567" cy="567"/>
            </a:xfrm>
            <a:prstGeom prst="rect">
              <a:avLst/>
            </a:prstGeom>
            <a:solidFill>
              <a:srgbClr val="98AF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2870" y="4606"/>
              <a:ext cx="567" cy="567"/>
            </a:xfrm>
            <a:prstGeom prst="rect">
              <a:avLst/>
            </a:prstGeom>
            <a:solidFill>
              <a:srgbClr val="98AFE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5" name="Google Shape;116;p19"/>
          <p:cNvSpPr/>
          <p:nvPr/>
        </p:nvSpPr>
        <p:spPr>
          <a:xfrm>
            <a:off x="35440" y="5872995"/>
            <a:ext cx="1279500" cy="819600"/>
          </a:xfrm>
          <a:prstGeom prst="cube">
            <a:avLst>
              <a:gd name="adj" fmla="val 68741"/>
            </a:avLst>
          </a:prstGeom>
          <a:solidFill>
            <a:srgbClr val="D1E1A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" name="Google Shape;119;p19"/>
          <p:cNvGrpSpPr/>
          <p:nvPr/>
        </p:nvGrpSpPr>
        <p:grpSpPr>
          <a:xfrm>
            <a:off x="1481455" y="3704590"/>
            <a:ext cx="288000" cy="288000"/>
            <a:chOff x="7503475" y="912875"/>
            <a:chExt cx="535200" cy="535200"/>
          </a:xfrm>
          <a:solidFill>
            <a:schemeClr val="bg1"/>
          </a:solidFill>
        </p:grpSpPr>
        <p:sp>
          <p:nvSpPr>
            <p:cNvPr id="47" name="Google Shape;120;p19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49" name="Google Shape;121;p19" descr="\sum" title="MathEquation,#565656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0" name="Google Shape;122;p19"/>
          <p:cNvGrpSpPr/>
          <p:nvPr/>
        </p:nvGrpSpPr>
        <p:grpSpPr>
          <a:xfrm>
            <a:off x="1859915" y="3711575"/>
            <a:ext cx="288000" cy="288000"/>
            <a:chOff x="7503475" y="2981725"/>
            <a:chExt cx="535200" cy="535200"/>
          </a:xfrm>
          <a:solidFill>
            <a:schemeClr val="bg1"/>
          </a:solidFill>
        </p:grpSpPr>
        <p:sp>
          <p:nvSpPr>
            <p:cNvPr id="51" name="Google Shape;123;p19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52" name="Google Shape;124;p19" descr="\times" title="MathEquation,#565656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3" name="Google Shape;125;p19"/>
          <p:cNvGrpSpPr/>
          <p:nvPr/>
        </p:nvGrpSpPr>
        <p:grpSpPr>
          <a:xfrm>
            <a:off x="1859915" y="3317240"/>
            <a:ext cx="288000" cy="288000"/>
            <a:chOff x="7503475" y="1967125"/>
            <a:chExt cx="535200" cy="535200"/>
          </a:xfrm>
          <a:solidFill>
            <a:schemeClr val="bg1"/>
          </a:solidFill>
        </p:grpSpPr>
        <p:sp>
          <p:nvSpPr>
            <p:cNvPr id="126" name="Google Shape;126;p19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p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27" name="Google Shape;127;p19" descr="\cdot" title="MathEquation,#56565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5" name="Google Shape;128;p19"/>
          <p:cNvGrpSpPr/>
          <p:nvPr/>
        </p:nvGrpSpPr>
        <p:grpSpPr>
          <a:xfrm>
            <a:off x="2258375" y="3702555"/>
            <a:ext cx="288000" cy="288000"/>
            <a:chOff x="6433177" y="3879625"/>
            <a:chExt cx="535200" cy="535200"/>
          </a:xfrm>
        </p:grpSpPr>
        <p:sp>
          <p:nvSpPr>
            <p:cNvPr id="57" name="Google Shape;130;p19"/>
            <p:cNvSpPr/>
            <p:nvPr/>
          </p:nvSpPr>
          <p:spPr>
            <a:xfrm>
              <a:off x="6433177" y="3879625"/>
              <a:ext cx="535200" cy="535200"/>
            </a:xfrm>
            <a:prstGeom prst="ellipse">
              <a:avLst/>
            </a:prstGeom>
            <a:solidFill>
              <a:schemeClr val="bg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56" name="Google Shape;129;p19" descr="+" title="MathEquation,#58585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507302" y="3937787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3" name="Google Shape;1223;p29"/>
          <p:cNvGrpSpPr/>
          <p:nvPr/>
        </p:nvGrpSpPr>
        <p:grpSpPr>
          <a:xfrm>
            <a:off x="3204210" y="2578735"/>
            <a:ext cx="1407690" cy="1453306"/>
            <a:chOff x="3229840" y="362425"/>
            <a:chExt cx="900733" cy="804830"/>
          </a:xfrm>
          <a:solidFill>
            <a:srgbClr val="CCE6E4"/>
          </a:solidFill>
        </p:grpSpPr>
        <p:sp>
          <p:nvSpPr>
            <p:cNvPr id="1225" name="Google Shape;1225;p29"/>
            <p:cNvSpPr/>
            <p:nvPr/>
          </p:nvSpPr>
          <p:spPr>
            <a:xfrm flipH="1">
              <a:off x="3393447" y="362425"/>
              <a:ext cx="737126" cy="637969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29"/>
            <p:cNvSpPr/>
            <p:nvPr/>
          </p:nvSpPr>
          <p:spPr>
            <a:xfrm flipH="1">
              <a:off x="3311643" y="445855"/>
              <a:ext cx="737126" cy="637969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29"/>
            <p:cNvSpPr/>
            <p:nvPr/>
          </p:nvSpPr>
          <p:spPr>
            <a:xfrm flipH="1">
              <a:off x="3229840" y="529286"/>
              <a:ext cx="737126" cy="637969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" name="组合 8"/>
          <p:cNvGrpSpPr/>
          <p:nvPr/>
        </p:nvGrpSpPr>
        <p:grpSpPr>
          <a:xfrm rot="0">
            <a:off x="2470785" y="3157855"/>
            <a:ext cx="490493" cy="490054"/>
            <a:chOff x="12135" y="5288"/>
            <a:chExt cx="1080" cy="1044"/>
          </a:xfrm>
        </p:grpSpPr>
        <p:sp>
          <p:nvSpPr>
            <p:cNvPr id="10" name="Google Shape;340;p21"/>
            <p:cNvSpPr/>
            <p:nvPr>
              <p:custDataLst>
                <p:tags r:id="rId5"/>
              </p:custDataLst>
            </p:nvPr>
          </p:nvSpPr>
          <p:spPr>
            <a:xfrm>
              <a:off x="12468" y="5288"/>
              <a:ext cx="747" cy="705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340;p21"/>
            <p:cNvSpPr/>
            <p:nvPr>
              <p:custDataLst>
                <p:tags r:id="rId6"/>
              </p:custDataLst>
            </p:nvPr>
          </p:nvSpPr>
          <p:spPr>
            <a:xfrm>
              <a:off x="12303" y="5455"/>
              <a:ext cx="747" cy="705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340;p21"/>
            <p:cNvSpPr/>
            <p:nvPr>
              <p:custDataLst>
                <p:tags r:id="rId7"/>
              </p:custDataLst>
            </p:nvPr>
          </p:nvSpPr>
          <p:spPr>
            <a:xfrm>
              <a:off x="12135" y="5627"/>
              <a:ext cx="747" cy="705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236220" y="5307330"/>
            <a:ext cx="443230" cy="212725"/>
            <a:chOff x="1302" y="4152"/>
            <a:chExt cx="698" cy="335"/>
          </a:xfrm>
        </p:grpSpPr>
        <p:sp>
          <p:nvSpPr>
            <p:cNvPr id="160" name="Google Shape;116;p19"/>
            <p:cNvSpPr/>
            <p:nvPr/>
          </p:nvSpPr>
          <p:spPr>
            <a:xfrm>
              <a:off x="1302" y="4152"/>
              <a:ext cx="698" cy="335"/>
            </a:xfrm>
            <a:prstGeom prst="cube">
              <a:avLst>
                <a:gd name="adj" fmla="val 62903"/>
              </a:avLst>
            </a:prstGeom>
            <a:solidFill>
              <a:srgbClr val="E9E9E9">
                <a:alpha val="67000"/>
              </a:srgbClr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平行四边形 160"/>
            <p:cNvSpPr/>
            <p:nvPr/>
          </p:nvSpPr>
          <p:spPr>
            <a:xfrm>
              <a:off x="1304" y="4152"/>
              <a:ext cx="696" cy="227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2" name="平行四边形 161"/>
            <p:cNvSpPr/>
            <p:nvPr/>
          </p:nvSpPr>
          <p:spPr>
            <a:xfrm>
              <a:off x="1412" y="4152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3" name="平行四边形 162"/>
            <p:cNvSpPr/>
            <p:nvPr/>
          </p:nvSpPr>
          <p:spPr>
            <a:xfrm>
              <a:off x="1639" y="4152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平行四边形 163"/>
            <p:cNvSpPr/>
            <p:nvPr/>
          </p:nvSpPr>
          <p:spPr>
            <a:xfrm>
              <a:off x="1304" y="4258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5" name="平行四边形 164"/>
            <p:cNvSpPr/>
            <p:nvPr/>
          </p:nvSpPr>
          <p:spPr>
            <a:xfrm>
              <a:off x="1530" y="4258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8" name="组合 197"/>
          <p:cNvGrpSpPr/>
          <p:nvPr/>
        </p:nvGrpSpPr>
        <p:grpSpPr>
          <a:xfrm>
            <a:off x="153035" y="4721225"/>
            <a:ext cx="683895" cy="291465"/>
            <a:chOff x="1165" y="5450"/>
            <a:chExt cx="1077" cy="459"/>
          </a:xfrm>
        </p:grpSpPr>
        <p:sp>
          <p:nvSpPr>
            <p:cNvPr id="199" name="Google Shape;116;p19"/>
            <p:cNvSpPr/>
            <p:nvPr/>
          </p:nvSpPr>
          <p:spPr>
            <a:xfrm>
              <a:off x="1165" y="5450"/>
              <a:ext cx="1077" cy="459"/>
            </a:xfrm>
            <a:prstGeom prst="cube">
              <a:avLst>
                <a:gd name="adj" fmla="val 75726"/>
              </a:avLst>
            </a:prstGeom>
            <a:solidFill>
              <a:srgbClr val="E9E9E9">
                <a:alpha val="67000"/>
              </a:srgbClr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平行四边形 199"/>
            <p:cNvSpPr/>
            <p:nvPr/>
          </p:nvSpPr>
          <p:spPr>
            <a:xfrm>
              <a:off x="1406" y="5453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1" name="平行四边形 200"/>
            <p:cNvSpPr/>
            <p:nvPr/>
          </p:nvSpPr>
          <p:spPr>
            <a:xfrm>
              <a:off x="1643" y="5453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2" name="平行四边形 201"/>
            <p:cNvSpPr/>
            <p:nvPr/>
          </p:nvSpPr>
          <p:spPr>
            <a:xfrm>
              <a:off x="1870" y="5453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3" name="平行四边形 202"/>
            <p:cNvSpPr/>
            <p:nvPr/>
          </p:nvSpPr>
          <p:spPr>
            <a:xfrm>
              <a:off x="1304" y="5557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4" name="平行四边形 203"/>
            <p:cNvSpPr/>
            <p:nvPr/>
          </p:nvSpPr>
          <p:spPr>
            <a:xfrm>
              <a:off x="1184" y="5676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5" name="平行四边形 204"/>
            <p:cNvSpPr/>
            <p:nvPr/>
          </p:nvSpPr>
          <p:spPr>
            <a:xfrm>
              <a:off x="1530" y="5561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6" name="平行四边形 205"/>
            <p:cNvSpPr/>
            <p:nvPr/>
          </p:nvSpPr>
          <p:spPr>
            <a:xfrm>
              <a:off x="1757" y="5563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7" name="平行四边形 206"/>
            <p:cNvSpPr/>
            <p:nvPr/>
          </p:nvSpPr>
          <p:spPr>
            <a:xfrm>
              <a:off x="1417" y="5674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8" name="平行四边形 207"/>
            <p:cNvSpPr/>
            <p:nvPr/>
          </p:nvSpPr>
          <p:spPr>
            <a:xfrm>
              <a:off x="1643" y="5676"/>
              <a:ext cx="346" cy="113"/>
            </a:xfrm>
            <a:prstGeom prst="parallelogram">
              <a:avLst>
                <a:gd name="adj" fmla="val 99118"/>
              </a:avLst>
            </a:prstGeom>
            <a:solidFill>
              <a:srgbClr val="F2F2F2"/>
            </a:solidFill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146050" y="4105910"/>
            <a:ext cx="918210" cy="388620"/>
            <a:chOff x="917" y="5278"/>
            <a:chExt cx="1446" cy="612"/>
          </a:xfrm>
        </p:grpSpPr>
        <p:sp>
          <p:nvSpPr>
            <p:cNvPr id="209" name="Google Shape;116;p19"/>
            <p:cNvSpPr/>
            <p:nvPr/>
          </p:nvSpPr>
          <p:spPr>
            <a:xfrm>
              <a:off x="917" y="5278"/>
              <a:ext cx="1446" cy="612"/>
            </a:xfrm>
            <a:prstGeom prst="cube">
              <a:avLst>
                <a:gd name="adj" fmla="val 78481"/>
              </a:avLst>
            </a:prstGeom>
            <a:solidFill>
              <a:srgbClr val="E9E9E9">
                <a:alpha val="67000"/>
              </a:srgbClr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平行四边形 209"/>
            <p:cNvSpPr/>
            <p:nvPr/>
          </p:nvSpPr>
          <p:spPr>
            <a:xfrm>
              <a:off x="1298" y="5287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1" name="平行四边形 210"/>
            <p:cNvSpPr/>
            <p:nvPr/>
          </p:nvSpPr>
          <p:spPr>
            <a:xfrm>
              <a:off x="1531" y="5286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2" name="平行四边形 211"/>
            <p:cNvSpPr/>
            <p:nvPr/>
          </p:nvSpPr>
          <p:spPr>
            <a:xfrm>
              <a:off x="1757" y="5286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3" name="平行四边形 212"/>
            <p:cNvSpPr/>
            <p:nvPr/>
          </p:nvSpPr>
          <p:spPr>
            <a:xfrm>
              <a:off x="1985" y="5287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4" name="平行四边形 213"/>
            <p:cNvSpPr/>
            <p:nvPr/>
          </p:nvSpPr>
          <p:spPr>
            <a:xfrm>
              <a:off x="1185" y="5400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5" name="平行四边形 214"/>
            <p:cNvSpPr/>
            <p:nvPr/>
          </p:nvSpPr>
          <p:spPr>
            <a:xfrm>
              <a:off x="1073" y="5513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6" name="平行四边形 215"/>
            <p:cNvSpPr/>
            <p:nvPr/>
          </p:nvSpPr>
          <p:spPr>
            <a:xfrm>
              <a:off x="953" y="5631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7" name="平行四边形 216"/>
            <p:cNvSpPr/>
            <p:nvPr/>
          </p:nvSpPr>
          <p:spPr>
            <a:xfrm>
              <a:off x="1417" y="5400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8" name="平行四边形 217"/>
            <p:cNvSpPr/>
            <p:nvPr/>
          </p:nvSpPr>
          <p:spPr>
            <a:xfrm>
              <a:off x="1650" y="5400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9" name="平行四边形 218"/>
            <p:cNvSpPr/>
            <p:nvPr/>
          </p:nvSpPr>
          <p:spPr>
            <a:xfrm>
              <a:off x="1872" y="5400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0" name="平行四边形 219"/>
            <p:cNvSpPr/>
            <p:nvPr/>
          </p:nvSpPr>
          <p:spPr>
            <a:xfrm>
              <a:off x="1304" y="5518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1" name="平行四边形 220"/>
            <p:cNvSpPr/>
            <p:nvPr/>
          </p:nvSpPr>
          <p:spPr>
            <a:xfrm>
              <a:off x="1531" y="5515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2" name="平行四边形 221"/>
            <p:cNvSpPr/>
            <p:nvPr/>
          </p:nvSpPr>
          <p:spPr>
            <a:xfrm>
              <a:off x="1757" y="5518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3" name="平行四边形 222"/>
            <p:cNvSpPr/>
            <p:nvPr/>
          </p:nvSpPr>
          <p:spPr>
            <a:xfrm>
              <a:off x="1190" y="5631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4" name="平行四边形 223"/>
            <p:cNvSpPr/>
            <p:nvPr/>
          </p:nvSpPr>
          <p:spPr>
            <a:xfrm>
              <a:off x="1423" y="5631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5" name="平行四边形 224"/>
            <p:cNvSpPr/>
            <p:nvPr/>
          </p:nvSpPr>
          <p:spPr>
            <a:xfrm>
              <a:off x="1644" y="5631"/>
              <a:ext cx="346" cy="113"/>
            </a:xfrm>
            <a:prstGeom prst="parallelogram">
              <a:avLst>
                <a:gd name="adj" fmla="val 99118"/>
              </a:avLst>
            </a:prstGeom>
            <a:noFill/>
            <a:ln>
              <a:solidFill>
                <a:srgbClr val="8B4CA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81150" y="6092825"/>
            <a:ext cx="540000" cy="540000"/>
            <a:chOff x="9366" y="8099"/>
            <a:chExt cx="255" cy="254"/>
          </a:xfrm>
        </p:grpSpPr>
        <p:sp>
          <p:nvSpPr>
            <p:cNvPr id="8" name="矩形 7"/>
            <p:cNvSpPr/>
            <p:nvPr/>
          </p:nvSpPr>
          <p:spPr>
            <a:xfrm>
              <a:off x="9366" y="8099"/>
              <a:ext cx="255" cy="255"/>
            </a:xfrm>
            <a:prstGeom prst="rect">
              <a:avLst/>
            </a:prstGeom>
            <a:solidFill>
              <a:srgbClr val="A0BEE7"/>
            </a:solidFill>
            <a:ln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367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367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418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469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9520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71" y="8099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418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69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20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571" y="8252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367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418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469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9520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71" y="8150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9367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18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9469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9520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9571" y="8201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9367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9418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9469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9520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571" y="8303"/>
              <a:ext cx="51" cy="51"/>
            </a:xfrm>
            <a:prstGeom prst="rect">
              <a:avLst/>
            </a:prstGeom>
            <a:solidFill>
              <a:srgbClr val="A0BEE7"/>
            </a:solidFill>
            <a:ln w="0">
              <a:solidFill>
                <a:srgbClr val="7B9AB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808220" y="2491105"/>
            <a:ext cx="763270" cy="1560830"/>
            <a:chOff x="8611" y="5738"/>
            <a:chExt cx="1202" cy="2458"/>
          </a:xfrm>
        </p:grpSpPr>
        <p:sp>
          <p:nvSpPr>
            <p:cNvPr id="30" name="Google Shape;6319;p109"/>
            <p:cNvSpPr/>
            <p:nvPr/>
          </p:nvSpPr>
          <p:spPr>
            <a:xfrm>
              <a:off x="8611" y="5742"/>
              <a:ext cx="858" cy="2455"/>
            </a:xfrm>
            <a:prstGeom prst="cube">
              <a:avLst>
                <a:gd name="adj" fmla="val 90131"/>
              </a:avLst>
            </a:prstGeom>
            <a:solidFill>
              <a:srgbClr val="E3B4B4"/>
            </a:solidFill>
            <a:ln w="9525" cap="flat" cmpd="sng">
              <a:solidFill>
                <a:srgbClr val="FF3A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6319;p109"/>
            <p:cNvSpPr/>
            <p:nvPr/>
          </p:nvSpPr>
          <p:spPr>
            <a:xfrm>
              <a:off x="8737" y="5738"/>
              <a:ext cx="912" cy="2457"/>
            </a:xfrm>
            <a:prstGeom prst="cube">
              <a:avLst>
                <a:gd name="adj" fmla="val 86184"/>
              </a:avLst>
            </a:prstGeom>
            <a:solidFill>
              <a:srgbClr val="B7E3FD"/>
            </a:solidFill>
            <a:ln w="9525" cap="flat" cmpd="sng">
              <a:solidFill>
                <a:srgbClr val="0E11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6319;p109"/>
            <p:cNvSpPr/>
            <p:nvPr/>
          </p:nvSpPr>
          <p:spPr>
            <a:xfrm>
              <a:off x="8901" y="5740"/>
              <a:ext cx="912" cy="2457"/>
            </a:xfrm>
            <a:prstGeom prst="cube">
              <a:avLst>
                <a:gd name="adj" fmla="val 86184"/>
              </a:avLst>
            </a:prstGeom>
            <a:solidFill>
              <a:srgbClr val="B7E3FD"/>
            </a:solidFill>
            <a:ln w="9525" cap="flat" cmpd="sng">
              <a:solidFill>
                <a:srgbClr val="0E11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6050" y="2241550"/>
            <a:ext cx="1678150" cy="1378800"/>
            <a:chOff x="5398" y="4774"/>
            <a:chExt cx="1528" cy="1040"/>
          </a:xfrm>
        </p:grpSpPr>
        <p:sp>
          <p:nvSpPr>
            <p:cNvPr id="34" name="Google Shape;303;p19"/>
            <p:cNvSpPr/>
            <p:nvPr/>
          </p:nvSpPr>
          <p:spPr>
            <a:xfrm>
              <a:off x="5398" y="4774"/>
              <a:ext cx="441" cy="1040"/>
            </a:xfrm>
            <a:prstGeom prst="cube">
              <a:avLst>
                <a:gd name="adj" fmla="val 78684"/>
              </a:avLst>
            </a:prstGeom>
            <a:solidFill>
              <a:srgbClr val="3F6EBC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303;p19"/>
            <p:cNvSpPr/>
            <p:nvPr/>
          </p:nvSpPr>
          <p:spPr>
            <a:xfrm>
              <a:off x="5563" y="4963"/>
              <a:ext cx="431" cy="663"/>
            </a:xfrm>
            <a:prstGeom prst="cube">
              <a:avLst>
                <a:gd name="adj" fmla="val 46031"/>
              </a:avLst>
            </a:prstGeom>
            <a:solidFill>
              <a:srgbClr val="3F6EBC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303;p19"/>
            <p:cNvSpPr/>
            <p:nvPr/>
          </p:nvSpPr>
          <p:spPr>
            <a:xfrm>
              <a:off x="5839" y="5099"/>
              <a:ext cx="456" cy="391"/>
            </a:xfrm>
            <a:prstGeom prst="cube">
              <a:avLst>
                <a:gd name="adj" fmla="val 24342"/>
              </a:avLst>
            </a:prstGeom>
            <a:solidFill>
              <a:srgbClr val="3F6EBC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303;p19"/>
            <p:cNvSpPr/>
            <p:nvPr/>
          </p:nvSpPr>
          <p:spPr>
            <a:xfrm>
              <a:off x="6239" y="5173"/>
              <a:ext cx="391" cy="227"/>
            </a:xfrm>
            <a:prstGeom prst="cube">
              <a:avLst>
                <a:gd name="adj" fmla="val 36477"/>
              </a:avLst>
            </a:prstGeom>
            <a:solidFill>
              <a:srgbClr val="3F6EBC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303;p19"/>
            <p:cNvSpPr/>
            <p:nvPr/>
          </p:nvSpPr>
          <p:spPr>
            <a:xfrm>
              <a:off x="6535" y="5173"/>
              <a:ext cx="391" cy="227"/>
            </a:xfrm>
            <a:prstGeom prst="cube">
              <a:avLst>
                <a:gd name="adj" fmla="val 36477"/>
              </a:avLst>
            </a:prstGeom>
            <a:solidFill>
              <a:srgbClr val="3F6EBC"/>
            </a:solidFill>
            <a:ln w="127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69925" y="3402965"/>
            <a:ext cx="584835" cy="631190"/>
            <a:chOff x="1757" y="9346"/>
            <a:chExt cx="921" cy="994"/>
          </a:xfrm>
        </p:grpSpPr>
        <p:sp>
          <p:nvSpPr>
            <p:cNvPr id="72" name="Google Shape;6303;p109"/>
            <p:cNvSpPr/>
            <p:nvPr/>
          </p:nvSpPr>
          <p:spPr>
            <a:xfrm>
              <a:off x="1762" y="9346"/>
              <a:ext cx="915" cy="994"/>
            </a:xfrm>
            <a:prstGeom prst="cube">
              <a:avLst>
                <a:gd name="adj" fmla="val 2553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6304;p109"/>
            <p:cNvSpPr/>
            <p:nvPr/>
          </p:nvSpPr>
          <p:spPr>
            <a:xfrm>
              <a:off x="1983" y="9586"/>
              <a:ext cx="225" cy="755"/>
            </a:xfrm>
            <a:prstGeom prst="rect">
              <a:avLst/>
            </a:prstGeom>
            <a:solidFill>
              <a:srgbClr val="7FB8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6305;p109"/>
            <p:cNvSpPr/>
            <p:nvPr/>
          </p:nvSpPr>
          <p:spPr>
            <a:xfrm>
              <a:off x="2208" y="9586"/>
              <a:ext cx="225" cy="755"/>
            </a:xfrm>
            <a:prstGeom prst="rect">
              <a:avLst/>
            </a:prstGeom>
            <a:solidFill>
              <a:srgbClr val="CDE3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6306;p109"/>
            <p:cNvSpPr/>
            <p:nvPr/>
          </p:nvSpPr>
          <p:spPr>
            <a:xfrm>
              <a:off x="1760" y="9586"/>
              <a:ext cx="225" cy="755"/>
            </a:xfrm>
            <a:prstGeom prst="rect">
              <a:avLst/>
            </a:prstGeom>
            <a:solidFill>
              <a:srgbClr val="337FB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6307;p109"/>
            <p:cNvSpPr/>
            <p:nvPr/>
          </p:nvSpPr>
          <p:spPr>
            <a:xfrm>
              <a:off x="1763" y="9346"/>
              <a:ext cx="458" cy="229"/>
            </a:xfrm>
            <a:prstGeom prst="parallelogram">
              <a:avLst>
                <a:gd name="adj" fmla="val 99657"/>
              </a:avLst>
            </a:prstGeom>
            <a:solidFill>
              <a:srgbClr val="337FB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6308;p109"/>
            <p:cNvSpPr/>
            <p:nvPr/>
          </p:nvSpPr>
          <p:spPr>
            <a:xfrm>
              <a:off x="1989" y="9346"/>
              <a:ext cx="458" cy="229"/>
            </a:xfrm>
            <a:prstGeom prst="parallelogram">
              <a:avLst>
                <a:gd name="adj" fmla="val 99657"/>
              </a:avLst>
            </a:prstGeom>
            <a:solidFill>
              <a:srgbClr val="7FB8D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6309;p109"/>
            <p:cNvSpPr/>
            <p:nvPr/>
          </p:nvSpPr>
          <p:spPr>
            <a:xfrm>
              <a:off x="2218" y="9346"/>
              <a:ext cx="458" cy="229"/>
            </a:xfrm>
            <a:prstGeom prst="parallelogram">
              <a:avLst>
                <a:gd name="adj" fmla="val 99657"/>
              </a:avLst>
            </a:prstGeom>
            <a:solidFill>
              <a:srgbClr val="CDE3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79" name="Google Shape;6310;p109"/>
            <p:cNvCxnSpPr/>
            <p:nvPr/>
          </p:nvCxnSpPr>
          <p:spPr>
            <a:xfrm>
              <a:off x="1847" y="9495"/>
              <a:ext cx="68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6311;p109"/>
            <p:cNvCxnSpPr/>
            <p:nvPr/>
          </p:nvCxnSpPr>
          <p:spPr>
            <a:xfrm>
              <a:off x="1924" y="9414"/>
              <a:ext cx="687" cy="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6312;p109"/>
            <p:cNvCxnSpPr/>
            <p:nvPr/>
          </p:nvCxnSpPr>
          <p:spPr>
            <a:xfrm>
              <a:off x="1757" y="9823"/>
              <a:ext cx="68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6313;p109"/>
            <p:cNvCxnSpPr/>
            <p:nvPr/>
          </p:nvCxnSpPr>
          <p:spPr>
            <a:xfrm>
              <a:off x="1757" y="10106"/>
              <a:ext cx="68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6314;p109"/>
            <p:cNvSpPr/>
            <p:nvPr/>
          </p:nvSpPr>
          <p:spPr>
            <a:xfrm>
              <a:off x="2443" y="9501"/>
              <a:ext cx="84" cy="835"/>
            </a:xfrm>
            <a:custGeom>
              <a:avLst/>
              <a:gdLst/>
              <a:ahLst/>
              <a:cxnLst/>
              <a:rect l="l" t="t" r="r" b="b"/>
              <a:pathLst>
                <a:path w="3181" h="31885" extrusionOk="0">
                  <a:moveTo>
                    <a:pt x="3181" y="0"/>
                  </a:moveTo>
                  <a:lnTo>
                    <a:pt x="3181" y="28703"/>
                  </a:lnTo>
                  <a:lnTo>
                    <a:pt x="0" y="31885"/>
                  </a:lnTo>
                  <a:lnTo>
                    <a:pt x="0" y="3158"/>
                  </a:lnTo>
                  <a:close/>
                </a:path>
              </a:pathLst>
            </a:custGeom>
            <a:solidFill>
              <a:srgbClr val="CDE3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4" name="Google Shape;6315;p109"/>
            <p:cNvSpPr/>
            <p:nvPr/>
          </p:nvSpPr>
          <p:spPr>
            <a:xfrm>
              <a:off x="2531" y="9418"/>
              <a:ext cx="73" cy="834"/>
            </a:xfrm>
            <a:custGeom>
              <a:avLst/>
              <a:gdLst/>
              <a:ahLst/>
              <a:cxnLst/>
              <a:rect l="l" t="t" r="r" b="b"/>
              <a:pathLst>
                <a:path w="2804" h="31838" extrusionOk="0">
                  <a:moveTo>
                    <a:pt x="2804" y="0"/>
                  </a:moveTo>
                  <a:lnTo>
                    <a:pt x="2804" y="29033"/>
                  </a:lnTo>
                  <a:lnTo>
                    <a:pt x="0" y="31838"/>
                  </a:lnTo>
                  <a:lnTo>
                    <a:pt x="0" y="2969"/>
                  </a:lnTo>
                  <a:close/>
                </a:path>
              </a:pathLst>
            </a:custGeom>
            <a:solidFill>
              <a:srgbClr val="CDE3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5" name="Google Shape;6316;p109"/>
            <p:cNvSpPr/>
            <p:nvPr/>
          </p:nvSpPr>
          <p:spPr>
            <a:xfrm>
              <a:off x="2603" y="9354"/>
              <a:ext cx="72" cy="820"/>
            </a:xfrm>
            <a:custGeom>
              <a:avLst/>
              <a:gdLst/>
              <a:ahLst/>
              <a:cxnLst/>
              <a:rect l="l" t="t" r="r" b="b"/>
              <a:pathLst>
                <a:path w="2734" h="31296" extrusionOk="0">
                  <a:moveTo>
                    <a:pt x="0" y="2545"/>
                  </a:moveTo>
                  <a:lnTo>
                    <a:pt x="2734" y="0"/>
                  </a:lnTo>
                  <a:lnTo>
                    <a:pt x="2734" y="28845"/>
                  </a:lnTo>
                  <a:lnTo>
                    <a:pt x="283" y="31296"/>
                  </a:lnTo>
                  <a:close/>
                </a:path>
              </a:pathLst>
            </a:custGeom>
            <a:solidFill>
              <a:srgbClr val="CDE3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6" name="Google Shape;6317;p109"/>
            <p:cNvCxnSpPr/>
            <p:nvPr/>
          </p:nvCxnSpPr>
          <p:spPr>
            <a:xfrm rot="10800000" flipH="1">
              <a:off x="2438" y="9582"/>
              <a:ext cx="240" cy="24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6318;p109"/>
            <p:cNvCxnSpPr/>
            <p:nvPr/>
          </p:nvCxnSpPr>
          <p:spPr>
            <a:xfrm rot="10800000" flipH="1">
              <a:off x="2438" y="9857"/>
              <a:ext cx="240" cy="24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" name="组合 89"/>
          <p:cNvGrpSpPr/>
          <p:nvPr/>
        </p:nvGrpSpPr>
        <p:grpSpPr>
          <a:xfrm>
            <a:off x="1483360" y="4797425"/>
            <a:ext cx="699770" cy="703580"/>
            <a:chOff x="6324" y="5400"/>
            <a:chExt cx="1102" cy="1108"/>
          </a:xfrm>
        </p:grpSpPr>
        <p:sp>
          <p:nvSpPr>
            <p:cNvPr id="91" name="椭圆 90"/>
            <p:cNvSpPr/>
            <p:nvPr/>
          </p:nvSpPr>
          <p:spPr>
            <a:xfrm>
              <a:off x="6690" y="5967"/>
              <a:ext cx="170" cy="17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2" name="直接箭头连接符 91"/>
            <p:cNvCxnSpPr/>
            <p:nvPr/>
          </p:nvCxnSpPr>
          <p:spPr>
            <a:xfrm flipV="1">
              <a:off x="6775" y="5400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 rot="5400000" flipV="1">
              <a:off x="7143" y="5769"/>
              <a:ext cx="0" cy="56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>
              <a:stCxn id="91" idx="3"/>
            </p:cNvCxnSpPr>
            <p:nvPr/>
          </p:nvCxnSpPr>
          <p:spPr>
            <a:xfrm flipH="1">
              <a:off x="6324" y="6112"/>
              <a:ext cx="391" cy="39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6822440" y="173355"/>
            <a:ext cx="2146300" cy="1766570"/>
            <a:chOff x="6860" y="2710"/>
            <a:chExt cx="3380" cy="2782"/>
          </a:xfrm>
        </p:grpSpPr>
        <p:grpSp>
          <p:nvGrpSpPr>
            <p:cNvPr id="96" name="组合 95"/>
            <p:cNvGrpSpPr/>
            <p:nvPr/>
          </p:nvGrpSpPr>
          <p:grpSpPr>
            <a:xfrm>
              <a:off x="7972" y="2961"/>
              <a:ext cx="2268" cy="2268"/>
              <a:chOff x="8709" y="3699"/>
              <a:chExt cx="1700" cy="1700"/>
            </a:xfrm>
            <a:scene3d>
              <a:camera prst="isometricOffAxis2Right"/>
              <a:lightRig rig="threePt" dir="t"/>
            </a:scene3d>
          </p:grpSpPr>
          <p:sp>
            <p:nvSpPr>
              <p:cNvPr id="97" name="矩形 96"/>
              <p:cNvSpPr/>
              <p:nvPr/>
            </p:nvSpPr>
            <p:spPr>
              <a:xfrm>
                <a:off x="8709" y="3699"/>
                <a:ext cx="1701" cy="1701"/>
              </a:xfrm>
              <a:prstGeom prst="rect">
                <a:avLst/>
              </a:prstGeom>
              <a:noFill/>
              <a:ln cmpd="dbl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8709" y="3699"/>
                <a:ext cx="227" cy="227"/>
              </a:xfrm>
              <a:prstGeom prst="rect">
                <a:avLst/>
              </a:prstGeom>
              <a:solidFill>
                <a:srgbClr val="CD0000"/>
              </a:solidFill>
              <a:ln>
                <a:solidFill>
                  <a:srgbClr val="CD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8709" y="4436"/>
                <a:ext cx="227" cy="227"/>
              </a:xfrm>
              <a:prstGeom prst="rect">
                <a:avLst/>
              </a:prstGeom>
              <a:solidFill>
                <a:srgbClr val="CD0000"/>
              </a:solidFill>
              <a:ln>
                <a:solidFill>
                  <a:srgbClr val="CD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10183" y="5173"/>
                <a:ext cx="227" cy="227"/>
              </a:xfrm>
              <a:prstGeom prst="rect">
                <a:avLst/>
              </a:prstGeom>
              <a:solidFill>
                <a:srgbClr val="CD0000"/>
              </a:solidFill>
              <a:ln>
                <a:solidFill>
                  <a:srgbClr val="CD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b="1"/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10183" y="3699"/>
                <a:ext cx="227" cy="227"/>
              </a:xfrm>
              <a:prstGeom prst="rect">
                <a:avLst/>
              </a:prstGeom>
              <a:solidFill>
                <a:srgbClr val="CD0000"/>
              </a:solidFill>
              <a:ln>
                <a:solidFill>
                  <a:srgbClr val="CD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8709" y="5173"/>
                <a:ext cx="227" cy="227"/>
              </a:xfrm>
              <a:prstGeom prst="rect">
                <a:avLst/>
              </a:prstGeom>
              <a:solidFill>
                <a:srgbClr val="CD0000"/>
              </a:solidFill>
              <a:ln>
                <a:solidFill>
                  <a:srgbClr val="CD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9446" y="3699"/>
                <a:ext cx="227" cy="227"/>
              </a:xfrm>
              <a:prstGeom prst="rect">
                <a:avLst/>
              </a:prstGeom>
              <a:solidFill>
                <a:srgbClr val="CD0000"/>
              </a:solidFill>
              <a:ln>
                <a:solidFill>
                  <a:srgbClr val="CD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10183" y="4436"/>
                <a:ext cx="227" cy="227"/>
              </a:xfrm>
              <a:prstGeom prst="rect">
                <a:avLst/>
              </a:prstGeom>
              <a:solidFill>
                <a:srgbClr val="CD0000"/>
              </a:solidFill>
              <a:ln>
                <a:solidFill>
                  <a:srgbClr val="CD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9446" y="4436"/>
                <a:ext cx="227" cy="227"/>
              </a:xfrm>
              <a:prstGeom prst="rect">
                <a:avLst/>
              </a:prstGeom>
              <a:solidFill>
                <a:srgbClr val="CD0000"/>
              </a:solidFill>
              <a:ln>
                <a:solidFill>
                  <a:srgbClr val="CD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9446" y="5173"/>
                <a:ext cx="227" cy="227"/>
              </a:xfrm>
              <a:prstGeom prst="rect">
                <a:avLst/>
              </a:prstGeom>
              <a:solidFill>
                <a:srgbClr val="CD0000"/>
              </a:solidFill>
              <a:ln>
                <a:solidFill>
                  <a:srgbClr val="CD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34" name="组合 133"/>
            <p:cNvGrpSpPr/>
            <p:nvPr/>
          </p:nvGrpSpPr>
          <p:grpSpPr>
            <a:xfrm>
              <a:off x="6860" y="2710"/>
              <a:ext cx="2748" cy="2783"/>
              <a:chOff x="6860" y="2710"/>
              <a:chExt cx="2748" cy="2783"/>
            </a:xfrm>
          </p:grpSpPr>
          <p:grpSp>
            <p:nvGrpSpPr>
              <p:cNvPr id="135" name="组合 134"/>
              <p:cNvGrpSpPr/>
              <p:nvPr/>
            </p:nvGrpSpPr>
            <p:grpSpPr>
              <a:xfrm>
                <a:off x="6860" y="3435"/>
                <a:ext cx="1417" cy="1417"/>
                <a:chOff x="8709" y="3699"/>
                <a:chExt cx="1700" cy="1700"/>
              </a:xfrm>
              <a:scene3d>
                <a:camera prst="isometricOffAxis2Right"/>
                <a:lightRig rig="threePt" dir="t"/>
              </a:scene3d>
            </p:grpSpPr>
            <p:sp>
              <p:nvSpPr>
                <p:cNvPr id="136" name="矩形 135"/>
                <p:cNvSpPr/>
                <p:nvPr/>
              </p:nvSpPr>
              <p:spPr>
                <a:xfrm>
                  <a:off x="8709" y="3699"/>
                  <a:ext cx="1701" cy="1701"/>
                </a:xfrm>
                <a:prstGeom prst="rect">
                  <a:avLst/>
                </a:prstGeom>
                <a:noFill/>
                <a:ln cmpd="dbl">
                  <a:solidFill>
                    <a:srgbClr val="9BB3DF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7" name="矩形 136"/>
                <p:cNvSpPr/>
                <p:nvPr/>
              </p:nvSpPr>
              <p:spPr>
                <a:xfrm>
                  <a:off x="8709" y="3699"/>
                  <a:ext cx="227" cy="227"/>
                </a:xfrm>
                <a:prstGeom prst="rect">
                  <a:avLst/>
                </a:prstGeom>
                <a:solidFill>
                  <a:srgbClr val="375C9E"/>
                </a:solidFill>
                <a:ln>
                  <a:solidFill>
                    <a:srgbClr val="375C9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8" name="矩形 137"/>
                <p:cNvSpPr/>
                <p:nvPr/>
              </p:nvSpPr>
              <p:spPr>
                <a:xfrm>
                  <a:off x="8709" y="4436"/>
                  <a:ext cx="227" cy="227"/>
                </a:xfrm>
                <a:prstGeom prst="rect">
                  <a:avLst/>
                </a:prstGeom>
                <a:solidFill>
                  <a:srgbClr val="375C9E"/>
                </a:solidFill>
                <a:ln>
                  <a:solidFill>
                    <a:srgbClr val="375C9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9" name="矩形 138"/>
                <p:cNvSpPr/>
                <p:nvPr/>
              </p:nvSpPr>
              <p:spPr>
                <a:xfrm>
                  <a:off x="10183" y="5173"/>
                  <a:ext cx="227" cy="227"/>
                </a:xfrm>
                <a:prstGeom prst="rect">
                  <a:avLst/>
                </a:prstGeom>
                <a:solidFill>
                  <a:srgbClr val="375C9E"/>
                </a:solidFill>
                <a:ln>
                  <a:solidFill>
                    <a:srgbClr val="375C9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b="1"/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10183" y="3699"/>
                  <a:ext cx="227" cy="227"/>
                </a:xfrm>
                <a:prstGeom prst="rect">
                  <a:avLst/>
                </a:prstGeom>
                <a:solidFill>
                  <a:srgbClr val="375C9E"/>
                </a:solidFill>
                <a:ln>
                  <a:solidFill>
                    <a:srgbClr val="375C9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1" name="矩形 140"/>
                <p:cNvSpPr/>
                <p:nvPr/>
              </p:nvSpPr>
              <p:spPr>
                <a:xfrm>
                  <a:off x="8709" y="5173"/>
                  <a:ext cx="227" cy="227"/>
                </a:xfrm>
                <a:prstGeom prst="rect">
                  <a:avLst/>
                </a:prstGeom>
                <a:solidFill>
                  <a:srgbClr val="375C9E"/>
                </a:solidFill>
                <a:ln>
                  <a:solidFill>
                    <a:srgbClr val="375C9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2" name="矩形 141"/>
                <p:cNvSpPr/>
                <p:nvPr/>
              </p:nvSpPr>
              <p:spPr>
                <a:xfrm>
                  <a:off x="9446" y="3699"/>
                  <a:ext cx="227" cy="227"/>
                </a:xfrm>
                <a:prstGeom prst="rect">
                  <a:avLst/>
                </a:prstGeom>
                <a:solidFill>
                  <a:srgbClr val="375C9E"/>
                </a:solidFill>
                <a:ln>
                  <a:solidFill>
                    <a:srgbClr val="375C9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3" name="矩形 142"/>
                <p:cNvSpPr/>
                <p:nvPr/>
              </p:nvSpPr>
              <p:spPr>
                <a:xfrm>
                  <a:off x="10183" y="4436"/>
                  <a:ext cx="227" cy="227"/>
                </a:xfrm>
                <a:prstGeom prst="rect">
                  <a:avLst/>
                </a:prstGeom>
                <a:solidFill>
                  <a:srgbClr val="375C9E"/>
                </a:solidFill>
                <a:ln>
                  <a:solidFill>
                    <a:srgbClr val="375C9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4" name="矩形 143"/>
                <p:cNvSpPr/>
                <p:nvPr/>
              </p:nvSpPr>
              <p:spPr>
                <a:xfrm>
                  <a:off x="9446" y="4436"/>
                  <a:ext cx="227" cy="227"/>
                </a:xfrm>
                <a:prstGeom prst="rect">
                  <a:avLst/>
                </a:prstGeom>
                <a:solidFill>
                  <a:srgbClr val="375C9E"/>
                </a:solidFill>
                <a:ln>
                  <a:solidFill>
                    <a:srgbClr val="375C9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5" name="矩形 144"/>
                <p:cNvSpPr/>
                <p:nvPr/>
              </p:nvSpPr>
              <p:spPr>
                <a:xfrm>
                  <a:off x="9446" y="5173"/>
                  <a:ext cx="227" cy="227"/>
                </a:xfrm>
                <a:prstGeom prst="rect">
                  <a:avLst/>
                </a:prstGeom>
                <a:solidFill>
                  <a:srgbClr val="375C9E"/>
                </a:solidFill>
                <a:ln>
                  <a:solidFill>
                    <a:srgbClr val="375C9E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46" name="直接连接符 145"/>
              <p:cNvCxnSpPr/>
              <p:nvPr/>
            </p:nvCxnSpPr>
            <p:spPr>
              <a:xfrm flipV="1">
                <a:off x="7257" y="3322"/>
                <a:ext cx="1354" cy="33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7257" y="5029"/>
                <a:ext cx="1361" cy="46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 flipV="1">
                <a:off x="7875" y="2710"/>
                <a:ext cx="1706" cy="562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7880" y="4626"/>
                <a:ext cx="1729" cy="22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组合 149"/>
          <p:cNvGrpSpPr/>
          <p:nvPr/>
        </p:nvGrpSpPr>
        <p:grpSpPr>
          <a:xfrm>
            <a:off x="5654675" y="1952625"/>
            <a:ext cx="3841750" cy="2159635"/>
            <a:chOff x="5612" y="1318"/>
            <a:chExt cx="6050" cy="3401"/>
          </a:xfrm>
        </p:grpSpPr>
        <p:sp>
          <p:nvSpPr>
            <p:cNvPr id="151" name="圆角矩形 150"/>
            <p:cNvSpPr/>
            <p:nvPr/>
          </p:nvSpPr>
          <p:spPr>
            <a:xfrm>
              <a:off x="7313" y="2452"/>
              <a:ext cx="2628" cy="1134"/>
            </a:xfrm>
            <a:prstGeom prst="round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2" name="圆角矩形 151"/>
            <p:cNvSpPr/>
            <p:nvPr/>
          </p:nvSpPr>
          <p:spPr>
            <a:xfrm>
              <a:off x="5612" y="1318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ECECE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3" name="圆角矩形 152"/>
            <p:cNvSpPr/>
            <p:nvPr/>
          </p:nvSpPr>
          <p:spPr>
            <a:xfrm>
              <a:off x="6248" y="1318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E9F5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4" name="圆角矩形 153"/>
            <p:cNvSpPr/>
            <p:nvPr/>
          </p:nvSpPr>
          <p:spPr>
            <a:xfrm>
              <a:off x="5612" y="4153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ECECE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5" name="圆角矩形 154"/>
            <p:cNvSpPr/>
            <p:nvPr/>
          </p:nvSpPr>
          <p:spPr>
            <a:xfrm>
              <a:off x="6248" y="4153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E9F5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6" name="圆角矩形 155"/>
            <p:cNvSpPr/>
            <p:nvPr/>
          </p:nvSpPr>
          <p:spPr>
            <a:xfrm>
              <a:off x="7200" y="4153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73C1EE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7" name="圆角矩形 156"/>
            <p:cNvSpPr/>
            <p:nvPr/>
          </p:nvSpPr>
          <p:spPr>
            <a:xfrm>
              <a:off x="7836" y="4153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ECECE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8" name="圆角矩形 157"/>
            <p:cNvSpPr/>
            <p:nvPr/>
          </p:nvSpPr>
          <p:spPr>
            <a:xfrm>
              <a:off x="8830" y="4153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73C1EE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6" name="圆角矩形 165"/>
            <p:cNvSpPr/>
            <p:nvPr/>
          </p:nvSpPr>
          <p:spPr>
            <a:xfrm>
              <a:off x="9466" y="4153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ECECE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圆角矩形 166"/>
            <p:cNvSpPr/>
            <p:nvPr/>
          </p:nvSpPr>
          <p:spPr>
            <a:xfrm>
              <a:off x="10460" y="4153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73C1EE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圆角矩形 167"/>
            <p:cNvSpPr/>
            <p:nvPr/>
          </p:nvSpPr>
          <p:spPr>
            <a:xfrm>
              <a:off x="11096" y="4153"/>
              <a:ext cx="567" cy="56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ECECE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9" name="圆角矩形 168"/>
            <p:cNvSpPr/>
            <p:nvPr/>
          </p:nvSpPr>
          <p:spPr>
            <a:xfrm>
              <a:off x="7427" y="2988"/>
              <a:ext cx="900" cy="45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E9F5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0" name="圆角矩形 169"/>
            <p:cNvSpPr/>
            <p:nvPr/>
          </p:nvSpPr>
          <p:spPr>
            <a:xfrm>
              <a:off x="8476" y="2988"/>
              <a:ext cx="1321" cy="45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73C1EE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7743" y="2452"/>
              <a:ext cx="172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 b="1">
                  <a:latin typeface="Times New Roman" panose="02020603050405020304" charset="0"/>
                  <a:cs typeface="Times New Roman" panose="02020603050405020304" charset="0"/>
                </a:rPr>
                <a:t>Attention</a:t>
              </a:r>
              <a:endParaRPr lang="en-US" altLang="zh-CN" sz="1600" b="1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aphicFrame>
          <p:nvGraphicFramePr>
            <p:cNvPr id="172" name="对象 17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660" y="1378"/>
            <a:ext cx="471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" r:id="rId8" imgW="241300" imgH="228600" progId="Equation.KSEE3">
                    <p:embed/>
                  </p:oleObj>
                </mc:Choice>
                <mc:Fallback>
                  <p:oleObj name="" r:id="rId8" imgW="241300" imgH="2286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60" y="1378"/>
                          <a:ext cx="471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3" name="对象 17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293" y="1378"/>
            <a:ext cx="471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" name="" r:id="rId10" imgW="241300" imgH="228600" progId="Equation.KSEE3">
                    <p:embed/>
                  </p:oleObj>
                </mc:Choice>
                <mc:Fallback>
                  <p:oleObj name="" r:id="rId10" imgW="241300" imgH="2286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293" y="1378"/>
                          <a:ext cx="471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5" name="对象 17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654" y="4214"/>
            <a:ext cx="496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" name="" r:id="rId12" imgW="254000" imgH="228600" progId="Equation.KSEE3">
                    <p:embed/>
                  </p:oleObj>
                </mc:Choice>
                <mc:Fallback>
                  <p:oleObj name="" r:id="rId12" imgW="254000" imgH="2286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654" y="4214"/>
                          <a:ext cx="496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7" name="对象 17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290" y="4214"/>
            <a:ext cx="496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" name="" r:id="rId14" imgW="254000" imgH="228600" progId="Equation.KSEE3">
                    <p:embed/>
                  </p:oleObj>
                </mc:Choice>
                <mc:Fallback>
                  <p:oleObj name="" r:id="rId14" imgW="254000" imgH="2286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290" y="4214"/>
                          <a:ext cx="496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9" name="对象 17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878" y="4214"/>
            <a:ext cx="496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" name="" r:id="rId16" imgW="254000" imgH="228600" progId="Equation.KSEE3">
                    <p:embed/>
                  </p:oleObj>
                </mc:Choice>
                <mc:Fallback>
                  <p:oleObj name="" r:id="rId16" imgW="254000" imgH="2286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7878" y="4214"/>
                          <a:ext cx="496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1" name="对象 18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9502" y="4202"/>
            <a:ext cx="496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" name="" r:id="rId18" imgW="254000" imgH="241300" progId="Equation.KSEE3">
                    <p:embed/>
                  </p:oleObj>
                </mc:Choice>
                <mc:Fallback>
                  <p:oleObj name="" r:id="rId18" imgW="254000" imgH="2413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9502" y="4202"/>
                          <a:ext cx="496" cy="4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3" name="对象 18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1126" y="4214"/>
            <a:ext cx="496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" name="" r:id="rId20" imgW="254000" imgH="228600" progId="Equation.KSEE3">
                    <p:embed/>
                  </p:oleObj>
                </mc:Choice>
                <mc:Fallback>
                  <p:oleObj name="" r:id="rId20" imgW="254000" imgH="2286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11126" y="4214"/>
                          <a:ext cx="496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5" name="对象 18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243" y="4202"/>
            <a:ext cx="496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" name="" r:id="rId22" imgW="254000" imgH="228600" progId="Equation.KSEE3">
                    <p:embed/>
                  </p:oleObj>
                </mc:Choice>
                <mc:Fallback>
                  <p:oleObj name="" r:id="rId22" imgW="254000" imgH="2286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7243" y="4202"/>
                          <a:ext cx="496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7" name="对象 18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866" y="4190"/>
            <a:ext cx="496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" name="" r:id="rId24" imgW="254000" imgH="241300" progId="Equation.KSEE3">
                    <p:embed/>
                  </p:oleObj>
                </mc:Choice>
                <mc:Fallback>
                  <p:oleObj name="" r:id="rId24" imgW="254000" imgH="2413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8866" y="4190"/>
                          <a:ext cx="496" cy="4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9" name="对象 18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489" y="4202"/>
            <a:ext cx="496" cy="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" name="" r:id="rId26" imgW="254000" imgH="228600" progId="Equation.KSEE3">
                    <p:embed/>
                  </p:oleObj>
                </mc:Choice>
                <mc:Fallback>
                  <p:oleObj name="" r:id="rId26" imgW="254000" imgH="2286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10489" y="4202"/>
                          <a:ext cx="496" cy="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1" name="对象 19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7728" y="3008"/>
            <a:ext cx="298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" name="" r:id="rId28" imgW="152400" imgH="203200" progId="Equation.KSEE3">
                    <p:embed/>
                  </p:oleObj>
                </mc:Choice>
                <mc:Fallback>
                  <p:oleObj name="" r:id="rId28" imgW="152400" imgH="2032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7728" y="3008"/>
                          <a:ext cx="298" cy="3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3" name="对象 192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788" y="3045"/>
            <a:ext cx="646" cy="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" name="" r:id="rId30" imgW="330200" imgH="203200" progId="Equation.KSEE3">
                    <p:embed/>
                  </p:oleObj>
                </mc:Choice>
                <mc:Fallback>
                  <p:oleObj name="" r:id="rId30" imgW="330200" imgH="2032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31"/>
                        <a:stretch>
                          <a:fillRect/>
                        </a:stretch>
                      </p:blipFill>
                      <p:spPr>
                        <a:xfrm>
                          <a:off x="8788" y="3045"/>
                          <a:ext cx="646" cy="3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5" name="直接箭头连接符 194"/>
            <p:cNvCxnSpPr>
              <a:stCxn id="171" idx="0"/>
              <a:endCxn id="153" idx="2"/>
            </p:cNvCxnSpPr>
            <p:nvPr/>
          </p:nvCxnSpPr>
          <p:spPr>
            <a:xfrm flipH="1" flipV="1">
              <a:off x="6531" y="1885"/>
              <a:ext cx="2074" cy="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6" name="直接箭头连接符 195"/>
            <p:cNvCxnSpPr>
              <a:stCxn id="155" idx="0"/>
              <a:endCxn id="169" idx="2"/>
            </p:cNvCxnSpPr>
            <p:nvPr/>
          </p:nvCxnSpPr>
          <p:spPr>
            <a:xfrm flipV="1">
              <a:off x="6531" y="3442"/>
              <a:ext cx="1346" cy="7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7" name="直接箭头连接符 196"/>
            <p:cNvCxnSpPr>
              <a:stCxn id="156" idx="0"/>
              <a:endCxn id="193" idx="2"/>
            </p:cNvCxnSpPr>
            <p:nvPr/>
          </p:nvCxnSpPr>
          <p:spPr>
            <a:xfrm flipV="1">
              <a:off x="7484" y="3442"/>
              <a:ext cx="1627" cy="711"/>
            </a:xfrm>
            <a:prstGeom prst="straightConnector1">
              <a:avLst/>
            </a:prstGeom>
            <a:ln>
              <a:solidFill>
                <a:srgbClr val="ED5B64"/>
              </a:solidFill>
              <a:tailEnd type="triangle" w="sm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7" name="直接箭头连接符 226"/>
            <p:cNvCxnSpPr>
              <a:stCxn id="158" idx="0"/>
              <a:endCxn id="193" idx="2"/>
            </p:cNvCxnSpPr>
            <p:nvPr/>
          </p:nvCxnSpPr>
          <p:spPr>
            <a:xfrm flipH="1" flipV="1">
              <a:off x="9111" y="3442"/>
              <a:ext cx="3" cy="711"/>
            </a:xfrm>
            <a:prstGeom prst="straightConnector1">
              <a:avLst/>
            </a:prstGeom>
            <a:ln>
              <a:solidFill>
                <a:srgbClr val="ED5B64"/>
              </a:solidFill>
              <a:tailEnd type="triangle" w="sm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8" name="直接箭头连接符 227"/>
            <p:cNvCxnSpPr>
              <a:stCxn id="167" idx="0"/>
              <a:endCxn id="193" idx="2"/>
            </p:cNvCxnSpPr>
            <p:nvPr/>
          </p:nvCxnSpPr>
          <p:spPr>
            <a:xfrm flipH="1" flipV="1">
              <a:off x="9111" y="3442"/>
              <a:ext cx="1633" cy="711"/>
            </a:xfrm>
            <a:prstGeom prst="straightConnector1">
              <a:avLst/>
            </a:prstGeom>
            <a:ln>
              <a:solidFill>
                <a:srgbClr val="ED5B64"/>
              </a:solidFill>
              <a:tailEnd type="triangle" w="sm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74" name="组合 273"/>
          <p:cNvGrpSpPr/>
          <p:nvPr/>
        </p:nvGrpSpPr>
        <p:grpSpPr>
          <a:xfrm>
            <a:off x="2296160" y="4169410"/>
            <a:ext cx="969645" cy="862330"/>
            <a:chOff x="10277" y="7453"/>
            <a:chExt cx="1527" cy="1358"/>
          </a:xfrm>
        </p:grpSpPr>
        <p:sp>
          <p:nvSpPr>
            <p:cNvPr id="230" name="椭圆 229"/>
            <p:cNvSpPr/>
            <p:nvPr/>
          </p:nvSpPr>
          <p:spPr>
            <a:xfrm>
              <a:off x="10892" y="7453"/>
              <a:ext cx="227" cy="227"/>
            </a:xfrm>
            <a:prstGeom prst="ellipse">
              <a:avLst/>
            </a:prstGeom>
            <a:solidFill>
              <a:srgbClr val="7FA76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1" name="椭圆 230"/>
            <p:cNvSpPr/>
            <p:nvPr/>
          </p:nvSpPr>
          <p:spPr>
            <a:xfrm>
              <a:off x="10375" y="7821"/>
              <a:ext cx="227" cy="227"/>
            </a:xfrm>
            <a:prstGeom prst="ellipse">
              <a:avLst/>
            </a:prstGeom>
            <a:solidFill>
              <a:srgbClr val="7FA76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2" name="椭圆 231"/>
            <p:cNvSpPr/>
            <p:nvPr/>
          </p:nvSpPr>
          <p:spPr>
            <a:xfrm>
              <a:off x="11510" y="7772"/>
              <a:ext cx="227" cy="227"/>
            </a:xfrm>
            <a:prstGeom prst="ellipse">
              <a:avLst/>
            </a:prstGeom>
            <a:solidFill>
              <a:srgbClr val="7FA76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11578" y="8585"/>
              <a:ext cx="227" cy="227"/>
            </a:xfrm>
            <a:prstGeom prst="ellipse">
              <a:avLst/>
            </a:prstGeom>
            <a:solidFill>
              <a:srgbClr val="7FA76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10979" y="7895"/>
              <a:ext cx="227" cy="227"/>
            </a:xfrm>
            <a:prstGeom prst="ellipse">
              <a:avLst/>
            </a:prstGeom>
            <a:solidFill>
              <a:srgbClr val="CF000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10702" y="8194"/>
              <a:ext cx="227" cy="227"/>
            </a:xfrm>
            <a:prstGeom prst="ellipse">
              <a:avLst/>
            </a:prstGeom>
            <a:solidFill>
              <a:srgbClr val="CF0009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11230" y="8235"/>
              <a:ext cx="227" cy="227"/>
            </a:xfrm>
            <a:prstGeom prst="ellipse">
              <a:avLst/>
            </a:prstGeom>
            <a:solidFill>
              <a:srgbClr val="E8BC1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10979" y="8508"/>
              <a:ext cx="227" cy="227"/>
            </a:xfrm>
            <a:prstGeom prst="ellipse">
              <a:avLst/>
            </a:prstGeom>
            <a:solidFill>
              <a:srgbClr val="E8BC1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10277" y="8508"/>
              <a:ext cx="227" cy="227"/>
            </a:xfrm>
            <a:prstGeom prst="ellipse">
              <a:avLst/>
            </a:prstGeom>
            <a:solidFill>
              <a:srgbClr val="E8BC1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39" name="直接连接符 238"/>
            <p:cNvCxnSpPr>
              <a:stCxn id="243" idx="4"/>
              <a:endCxn id="241" idx="0"/>
            </p:cNvCxnSpPr>
            <p:nvPr/>
          </p:nvCxnSpPr>
          <p:spPr>
            <a:xfrm>
              <a:off x="11022" y="7680"/>
              <a:ext cx="44" cy="2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6" name="直接连接符 245"/>
            <p:cNvCxnSpPr>
              <a:stCxn id="247" idx="2"/>
              <a:endCxn id="245" idx="6"/>
            </p:cNvCxnSpPr>
            <p:nvPr/>
          </p:nvCxnSpPr>
          <p:spPr>
            <a:xfrm flipH="1">
              <a:off x="11204" y="7911"/>
              <a:ext cx="306" cy="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>
              <a:stCxn id="248" idx="6"/>
              <a:endCxn id="249" idx="2"/>
            </p:cNvCxnSpPr>
            <p:nvPr/>
          </p:nvCxnSpPr>
          <p:spPr>
            <a:xfrm>
              <a:off x="10602" y="7938"/>
              <a:ext cx="379" cy="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>
              <a:stCxn id="252" idx="5"/>
              <a:endCxn id="254" idx="1"/>
            </p:cNvCxnSpPr>
            <p:nvPr/>
          </p:nvCxnSpPr>
          <p:spPr>
            <a:xfrm>
              <a:off x="11151" y="8096"/>
              <a:ext cx="118" cy="1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>
              <a:stCxn id="257" idx="7"/>
              <a:endCxn id="256" idx="3"/>
            </p:cNvCxnSpPr>
            <p:nvPr/>
          </p:nvCxnSpPr>
          <p:spPr>
            <a:xfrm flipV="1">
              <a:off x="11174" y="8435"/>
              <a:ext cx="107" cy="1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3" name="直接连接符 262"/>
            <p:cNvCxnSpPr>
              <a:stCxn id="233" idx="2"/>
              <a:endCxn id="273" idx="5"/>
            </p:cNvCxnSpPr>
            <p:nvPr/>
          </p:nvCxnSpPr>
          <p:spPr>
            <a:xfrm flipH="1" flipV="1">
              <a:off x="11195" y="8646"/>
              <a:ext cx="383" cy="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6" name="直接连接符 265"/>
            <p:cNvCxnSpPr>
              <a:stCxn id="264" idx="5"/>
              <a:endCxn id="265" idx="1"/>
            </p:cNvCxnSpPr>
            <p:nvPr/>
          </p:nvCxnSpPr>
          <p:spPr>
            <a:xfrm>
              <a:off x="10880" y="8401"/>
              <a:ext cx="133" cy="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9" name="直接连接符 268"/>
            <p:cNvCxnSpPr>
              <a:stCxn id="268" idx="7"/>
              <a:endCxn id="267" idx="3"/>
            </p:cNvCxnSpPr>
            <p:nvPr/>
          </p:nvCxnSpPr>
          <p:spPr>
            <a:xfrm flipV="1">
              <a:off x="10470" y="8372"/>
              <a:ext cx="257" cy="1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2" name="直接连接符 271"/>
            <p:cNvCxnSpPr>
              <a:stCxn id="271" idx="7"/>
              <a:endCxn id="270" idx="3"/>
            </p:cNvCxnSpPr>
            <p:nvPr/>
          </p:nvCxnSpPr>
          <p:spPr>
            <a:xfrm flipV="1">
              <a:off x="10902" y="8096"/>
              <a:ext cx="123" cy="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2402205" y="5438775"/>
            <a:ext cx="895350" cy="906780"/>
            <a:chOff x="12530" y="7781"/>
            <a:chExt cx="1410" cy="1463"/>
          </a:xfrm>
        </p:grpSpPr>
        <p:sp>
          <p:nvSpPr>
            <p:cNvPr id="240" name="Google Shape;116;p19"/>
            <p:cNvSpPr/>
            <p:nvPr/>
          </p:nvSpPr>
          <p:spPr>
            <a:xfrm>
              <a:off x="12530" y="7781"/>
              <a:ext cx="1410" cy="1463"/>
            </a:xfrm>
            <a:prstGeom prst="cube">
              <a:avLst>
                <a:gd name="adj" fmla="val 19040"/>
              </a:avLst>
            </a:prstGeom>
            <a:solidFill>
              <a:srgbClr val="D9E0F2"/>
            </a:solidFill>
            <a:ln w="12700" cap="flat" cmpd="sng">
              <a:solidFill>
                <a:srgbClr val="A4A4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41" name="直接箭头连接符 240"/>
            <p:cNvCxnSpPr/>
            <p:nvPr/>
          </p:nvCxnSpPr>
          <p:spPr>
            <a:xfrm rot="5400000" flipV="1">
              <a:off x="13097" y="7895"/>
              <a:ext cx="0" cy="1134"/>
            </a:xfrm>
            <a:prstGeom prst="straightConnector1">
              <a:avLst/>
            </a:prstGeom>
            <a:ln w="12700">
              <a:solidFill>
                <a:srgbClr val="A5A5A4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2" name="直接箭头连接符 241"/>
            <p:cNvCxnSpPr/>
            <p:nvPr/>
          </p:nvCxnSpPr>
          <p:spPr>
            <a:xfrm rot="5400000" flipV="1">
              <a:off x="13097" y="8293"/>
              <a:ext cx="0" cy="1134"/>
            </a:xfrm>
            <a:prstGeom prst="straightConnector1">
              <a:avLst/>
            </a:prstGeom>
            <a:ln w="12700">
              <a:solidFill>
                <a:srgbClr val="A5A5A4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3" name="直接箭头连接符 242"/>
            <p:cNvCxnSpPr/>
            <p:nvPr/>
          </p:nvCxnSpPr>
          <p:spPr>
            <a:xfrm rot="10800000" flipV="1">
              <a:off x="12920" y="8053"/>
              <a:ext cx="0" cy="1191"/>
            </a:xfrm>
            <a:prstGeom prst="straightConnector1">
              <a:avLst/>
            </a:prstGeom>
            <a:ln w="12700">
              <a:solidFill>
                <a:srgbClr val="A5A5A4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4" name="直接箭头连接符 243"/>
            <p:cNvCxnSpPr/>
            <p:nvPr/>
          </p:nvCxnSpPr>
          <p:spPr>
            <a:xfrm rot="10800000" flipV="1">
              <a:off x="13323" y="8053"/>
              <a:ext cx="0" cy="1191"/>
            </a:xfrm>
            <a:prstGeom prst="straightConnector1">
              <a:avLst/>
            </a:prstGeom>
            <a:ln w="12700">
              <a:solidFill>
                <a:srgbClr val="A5A5A4"/>
              </a:solidFill>
              <a:tailEnd type="non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45" name="矩形 244"/>
            <p:cNvSpPr/>
            <p:nvPr/>
          </p:nvSpPr>
          <p:spPr>
            <a:xfrm>
              <a:off x="12668" y="9014"/>
              <a:ext cx="119" cy="119"/>
            </a:xfrm>
            <a:prstGeom prst="rect">
              <a:avLst/>
            </a:prstGeom>
            <a:solidFill>
              <a:srgbClr val="679BD3"/>
            </a:solidFill>
            <a:ln w="9525">
              <a:solidFill>
                <a:srgbClr val="A4A4A3"/>
              </a:solidFill>
            </a:ln>
            <a:effectLst>
              <a:glow rad="546100">
                <a:srgbClr val="8BB8E1">
                  <a:alpha val="54000"/>
                </a:srgb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7" name="矩形 246"/>
            <p:cNvSpPr/>
            <p:nvPr/>
          </p:nvSpPr>
          <p:spPr>
            <a:xfrm>
              <a:off x="13062" y="8218"/>
              <a:ext cx="119" cy="11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A4A4A3"/>
              </a:solidFill>
            </a:ln>
            <a:effectLst>
              <a:glow rad="546100">
                <a:srgbClr val="E7C7B8">
                  <a:alpha val="54000"/>
                </a:srgb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13437" y="9014"/>
              <a:ext cx="119" cy="11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A4A4A3"/>
              </a:solidFill>
            </a:ln>
            <a:effectLst>
              <a:glow rad="546100">
                <a:srgbClr val="9EC293">
                  <a:alpha val="54000"/>
                </a:srgbClr>
              </a:glo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833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杂项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endParaRPr lang="en-US" altLang="zh-CN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220335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2C0C1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6012815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E29C9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6805295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F8E3B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7597140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9C6C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>
            <a:off x="8388985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C4474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1115695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1F1B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1908175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C0506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2700655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E2A79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>
            <a:off x="3492500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F6ECE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圆角矩形 74"/>
          <p:cNvSpPr/>
          <p:nvPr/>
        </p:nvSpPr>
        <p:spPr>
          <a:xfrm>
            <a:off x="4284345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F0C48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5220335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3A5D7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012815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7FB1B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圆角矩形 77"/>
          <p:cNvSpPr/>
          <p:nvPr/>
        </p:nvSpPr>
        <p:spPr>
          <a:xfrm>
            <a:off x="6805295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D3E8E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圆角矩形 78"/>
          <p:cNvSpPr/>
          <p:nvPr/>
        </p:nvSpPr>
        <p:spPr>
          <a:xfrm>
            <a:off x="7597140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FCF0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8388985" y="198882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D9C2A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1115695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4D4D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1908175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6F9FE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2700655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8FDBF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圆角矩形 83"/>
          <p:cNvSpPr/>
          <p:nvPr/>
        </p:nvSpPr>
        <p:spPr>
          <a:xfrm>
            <a:off x="3492500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F3CCF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圆角矩形 84"/>
          <p:cNvSpPr/>
          <p:nvPr/>
        </p:nvSpPr>
        <p:spPr>
          <a:xfrm>
            <a:off x="4284345" y="62103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BC8BC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1115695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2E2D6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圆角矩形 86"/>
          <p:cNvSpPr/>
          <p:nvPr/>
        </p:nvSpPr>
        <p:spPr>
          <a:xfrm>
            <a:off x="1908175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47499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2700655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8B8CC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3492500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F6E3D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4284345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D8A39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220335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2D2F2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012815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65887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805295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B9C8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597140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E7E3E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388985" y="33572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D4BEA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008880" y="-27305"/>
            <a:ext cx="0" cy="435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5067935" y="465328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F9C7A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932170" y="465328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E07C6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796405" y="465264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B9253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660640" y="465328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69001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107440" y="580580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1F1B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899920" y="580580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45357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692400" y="580580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3F5E9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484245" y="580580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408AA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276090" y="580580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5CC5C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144770" y="580580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AAEBC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004560" y="5805805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ECFFE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107440" y="465328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0E427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899920" y="465328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337FB8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692400" y="465328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7FB8D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3484245" y="465328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CDE3F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276090" y="4653280"/>
            <a:ext cx="575945" cy="935990"/>
          </a:xfrm>
          <a:prstGeom prst="roundRect">
            <a:avLst>
              <a:gd name="adj" fmla="val 24586"/>
            </a:avLst>
          </a:prstGeom>
          <a:solidFill>
            <a:srgbClr val="F8F3E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组合 327"/>
          <p:cNvGrpSpPr/>
          <p:nvPr/>
        </p:nvGrpSpPr>
        <p:grpSpPr>
          <a:xfrm>
            <a:off x="895350" y="2378075"/>
            <a:ext cx="2870835" cy="3707765"/>
            <a:chOff x="186" y="3870"/>
            <a:chExt cx="4521" cy="5839"/>
          </a:xfrm>
        </p:grpSpPr>
        <p:grpSp>
          <p:nvGrpSpPr>
            <p:cNvPr id="66" name="组合 65"/>
            <p:cNvGrpSpPr/>
            <p:nvPr/>
          </p:nvGrpSpPr>
          <p:grpSpPr>
            <a:xfrm rot="0">
              <a:off x="963" y="5967"/>
              <a:ext cx="3744" cy="3742"/>
              <a:chOff x="2210" y="5173"/>
              <a:chExt cx="3744" cy="3746"/>
            </a:xfrm>
            <a:scene3d>
              <a:camera prst="isometricTopUp"/>
              <a:lightRig rig="threePt" dir="t"/>
            </a:scene3d>
          </p:grpSpPr>
          <p:grpSp>
            <p:nvGrpSpPr>
              <p:cNvPr id="71" name="组合 70"/>
              <p:cNvGrpSpPr/>
              <p:nvPr/>
            </p:nvGrpSpPr>
            <p:grpSpPr>
              <a:xfrm>
                <a:off x="2210" y="5174"/>
                <a:ext cx="3743" cy="3742"/>
                <a:chOff x="2210" y="5174"/>
                <a:chExt cx="3743" cy="3742"/>
              </a:xfrm>
            </p:grpSpPr>
            <p:grpSp>
              <p:nvGrpSpPr>
                <p:cNvPr id="72" name="组合 71"/>
                <p:cNvGrpSpPr/>
                <p:nvPr/>
              </p:nvGrpSpPr>
              <p:grpSpPr>
                <a:xfrm>
                  <a:off x="2211" y="5174"/>
                  <a:ext cx="3742" cy="3742"/>
                  <a:chOff x="1190" y="5197"/>
                  <a:chExt cx="3742" cy="3742"/>
                </a:xfrm>
              </p:grpSpPr>
              <p:sp>
                <p:nvSpPr>
                  <p:cNvPr id="76" name="矩形 75"/>
                  <p:cNvSpPr/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1190" y="5197"/>
                    <a:ext cx="3742" cy="3742"/>
                  </a:xfrm>
                  <a:prstGeom prst="rect">
                    <a:avLst/>
                  </a:prstGeom>
                  <a:solidFill>
                    <a:srgbClr val="EAF1FB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矩形 76"/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1190" y="5197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8" name="矩形 77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1190" y="5821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9" name="矩形 78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1190" y="6445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0" name="矩形 79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1190" y="7069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1" name="矩形 80"/>
                  <p:cNvSpPr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1190" y="7693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2" name="矩形 81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 rot="5400000">
                    <a:off x="-369" y="6756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3" name="矩形 82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 rot="5400000">
                    <a:off x="2126" y="6756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4" name="矩形 83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 rot="5400000">
                    <a:off x="878" y="6756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5" name="矩形 84"/>
                  <p:cNvSpPr/>
                  <p:nvPr>
                    <p:custDataLst>
                      <p:tags r:id="rId10"/>
                    </p:custDataLst>
                  </p:nvPr>
                </p:nvSpPr>
                <p:spPr>
                  <a:xfrm rot="5400000">
                    <a:off x="1502" y="6756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6" name="矩形 85"/>
                  <p:cNvSpPr/>
                  <p:nvPr>
                    <p:custDataLst>
                      <p:tags r:id="rId11"/>
                    </p:custDataLst>
                  </p:nvPr>
                </p:nvSpPr>
                <p:spPr>
                  <a:xfrm rot="5400000">
                    <a:off x="2749" y="6756"/>
                    <a:ext cx="3742" cy="6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7" name="矩形 86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211" y="5174"/>
                  <a:ext cx="1871" cy="1871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A7DD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8" name="矩形 87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211" y="5174"/>
                  <a:ext cx="624" cy="624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89" name="矩形 88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211" y="5796"/>
                  <a:ext cx="624" cy="624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90" name="矩形 89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2210" y="6421"/>
                  <a:ext cx="624" cy="624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91" name="矩形 90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2835" y="6422"/>
                  <a:ext cx="624" cy="624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92" name="矩形 91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2835" y="5798"/>
                  <a:ext cx="624" cy="624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93" name="矩形 92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2834" y="5174"/>
                  <a:ext cx="624" cy="624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94" name="矩形 93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3460" y="6421"/>
                  <a:ext cx="624" cy="624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95" name="矩形 94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3458" y="5798"/>
                  <a:ext cx="624" cy="624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96" name="矩形 95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3460" y="5174"/>
                  <a:ext cx="624" cy="624"/>
                </a:xfrm>
                <a:prstGeom prst="rect">
                  <a:avLst/>
                </a:prstGeom>
                <a:solidFill>
                  <a:srgbClr val="C8DBFD"/>
                </a:solidFill>
                <a:ln>
                  <a:solidFill>
                    <a:srgbClr val="067BD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</p:grpSp>
          <p:sp>
            <p:nvSpPr>
              <p:cNvPr id="97" name="矩形 96"/>
              <p:cNvSpPr/>
              <p:nvPr>
                <p:custDataLst>
                  <p:tags r:id="rId22"/>
                </p:custDataLst>
              </p:nvPr>
            </p:nvSpPr>
            <p:spPr>
              <a:xfrm>
                <a:off x="4082" y="5173"/>
                <a:ext cx="624" cy="624"/>
              </a:xfrm>
              <a:prstGeom prst="rect">
                <a:avLst/>
              </a:prstGeom>
              <a:solidFill>
                <a:srgbClr val="EAF1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/>
              <p:cNvSpPr/>
              <p:nvPr>
                <p:custDataLst>
                  <p:tags r:id="rId23"/>
                </p:custDataLst>
              </p:nvPr>
            </p:nvSpPr>
            <p:spPr>
              <a:xfrm>
                <a:off x="4705" y="5174"/>
                <a:ext cx="624" cy="624"/>
              </a:xfrm>
              <a:prstGeom prst="rect">
                <a:avLst/>
              </a:prstGeom>
              <a:solidFill>
                <a:srgbClr val="EAF1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/>
              </a:p>
            </p:txBody>
          </p:sp>
          <p:sp>
            <p:nvSpPr>
              <p:cNvPr id="99" name="矩形 98"/>
              <p:cNvSpPr/>
              <p:nvPr>
                <p:custDataLst>
                  <p:tags r:id="rId24"/>
                </p:custDataLst>
              </p:nvPr>
            </p:nvSpPr>
            <p:spPr>
              <a:xfrm>
                <a:off x="5330" y="5174"/>
                <a:ext cx="624" cy="624"/>
              </a:xfrm>
              <a:prstGeom prst="rect">
                <a:avLst/>
              </a:prstGeom>
              <a:solidFill>
                <a:srgbClr val="EAF1F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8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0" name="组合 99"/>
              <p:cNvGrpSpPr/>
              <p:nvPr/>
            </p:nvGrpSpPr>
            <p:grpSpPr>
              <a:xfrm>
                <a:off x="2210" y="5798"/>
                <a:ext cx="3744" cy="3121"/>
                <a:chOff x="2210" y="5798"/>
                <a:chExt cx="3744" cy="3121"/>
              </a:xfrm>
            </p:grpSpPr>
            <p:sp>
              <p:nvSpPr>
                <p:cNvPr id="102" name="矩形 101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5330" y="6422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矩形 102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4082" y="5798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105" name="矩形 104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5330" y="5801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/>
                </a:p>
              </p:txBody>
            </p:sp>
            <p:sp>
              <p:nvSpPr>
                <p:cNvPr id="106" name="矩形 105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4082" y="6422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矩形 107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2210" y="7046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矩形 108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2834" y="7046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矩形 109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2211" y="7670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矩形 110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3458" y="7046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矩形 111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4082" y="7046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矩形 113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2834" y="8295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矩形 114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3459" y="7671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矩形 115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2211" y="8294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矩形 116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2833" y="7671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矩形 117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5329" y="7047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矩形 119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4084" y="7671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矩形 121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5330" y="8295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矩形 123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5329" y="7668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矩形 124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4081" y="8295"/>
                  <a:ext cx="624" cy="624"/>
                </a:xfrm>
                <a:prstGeom prst="rect">
                  <a:avLst/>
                </a:prstGeom>
                <a:solidFill>
                  <a:srgbClr val="EAF1F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10" name="任意多边形 309"/>
            <p:cNvSpPr/>
            <p:nvPr/>
          </p:nvSpPr>
          <p:spPr>
            <a:xfrm>
              <a:off x="1116" y="4859"/>
              <a:ext cx="402" cy="2220"/>
            </a:xfrm>
            <a:custGeom>
              <a:avLst/>
              <a:gdLst>
                <a:gd name="connisteX0" fmla="*/ 0 w 255270"/>
                <a:gd name="connsiteY0" fmla="*/ 0 h 1409700"/>
                <a:gd name="connisteX1" fmla="*/ 255270 w 255270"/>
                <a:gd name="connsiteY1" fmla="*/ 1409700 h 14097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255270" h="1409700">
                  <a:moveTo>
                    <a:pt x="0" y="0"/>
                  </a:moveTo>
                  <a:cubicBezTo>
                    <a:pt x="85090" y="469900"/>
                    <a:pt x="170180" y="939800"/>
                    <a:pt x="255270" y="14097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9" name="任意多边形 308"/>
            <p:cNvSpPr/>
            <p:nvPr/>
          </p:nvSpPr>
          <p:spPr>
            <a:xfrm>
              <a:off x="1560" y="5117"/>
              <a:ext cx="1278" cy="2718"/>
            </a:xfrm>
            <a:custGeom>
              <a:avLst/>
              <a:gdLst>
                <a:gd name="connisteX0" fmla="*/ 0 w 811530"/>
                <a:gd name="connsiteY0" fmla="*/ 0 h 1725930"/>
                <a:gd name="connisteX1" fmla="*/ 811530 w 811530"/>
                <a:gd name="connsiteY1" fmla="*/ 1725930 h 17259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811530" h="1725930">
                  <a:moveTo>
                    <a:pt x="0" y="0"/>
                  </a:moveTo>
                  <a:cubicBezTo>
                    <a:pt x="270510" y="575310"/>
                    <a:pt x="541020" y="1150620"/>
                    <a:pt x="811530" y="17259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04" name="组合 303"/>
            <p:cNvGrpSpPr/>
            <p:nvPr/>
          </p:nvGrpSpPr>
          <p:grpSpPr>
            <a:xfrm>
              <a:off x="1188" y="3870"/>
              <a:ext cx="2497" cy="2496"/>
              <a:chOff x="5095" y="3019"/>
              <a:chExt cx="2497" cy="2496"/>
            </a:xfrm>
            <a:scene3d>
              <a:camera prst="isometricTopUp"/>
              <a:lightRig rig="threePt" dir="t"/>
            </a:scene3d>
          </p:grpSpPr>
          <p:sp>
            <p:nvSpPr>
              <p:cNvPr id="241" name="矩形 240"/>
              <p:cNvSpPr/>
              <p:nvPr>
                <p:custDataLst>
                  <p:tags r:id="rId43"/>
                </p:custDataLst>
              </p:nvPr>
            </p:nvSpPr>
            <p:spPr>
              <a:xfrm>
                <a:off x="5095" y="3641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42" name="矩形 241"/>
              <p:cNvSpPr/>
              <p:nvPr>
                <p:custDataLst>
                  <p:tags r:id="rId44"/>
                </p:custDataLst>
              </p:nvPr>
            </p:nvSpPr>
            <p:spPr>
              <a:xfrm>
                <a:off x="5097" y="4267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43" name="矩形 242"/>
              <p:cNvSpPr/>
              <p:nvPr>
                <p:custDataLst>
                  <p:tags r:id="rId45"/>
                </p:custDataLst>
              </p:nvPr>
            </p:nvSpPr>
            <p:spPr>
              <a:xfrm>
                <a:off x="5719" y="4267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44" name="矩形 243"/>
              <p:cNvSpPr/>
              <p:nvPr>
                <p:custDataLst>
                  <p:tags r:id="rId46"/>
                </p:custDataLst>
              </p:nvPr>
            </p:nvSpPr>
            <p:spPr>
              <a:xfrm>
                <a:off x="5719" y="3643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45" name="矩形 244"/>
              <p:cNvSpPr/>
              <p:nvPr>
                <p:custDataLst>
                  <p:tags r:id="rId47"/>
                </p:custDataLst>
              </p:nvPr>
            </p:nvSpPr>
            <p:spPr>
              <a:xfrm>
                <a:off x="5718" y="3019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46" name="矩形 245"/>
              <p:cNvSpPr/>
              <p:nvPr>
                <p:custDataLst>
                  <p:tags r:id="rId48"/>
                </p:custDataLst>
              </p:nvPr>
            </p:nvSpPr>
            <p:spPr>
              <a:xfrm>
                <a:off x="6344" y="4266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47" name="矩形 246"/>
              <p:cNvSpPr/>
              <p:nvPr>
                <p:custDataLst>
                  <p:tags r:id="rId49"/>
                </p:custDataLst>
              </p:nvPr>
            </p:nvSpPr>
            <p:spPr>
              <a:xfrm>
                <a:off x="6344" y="3642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48" name="矩形 247"/>
              <p:cNvSpPr/>
              <p:nvPr>
                <p:custDataLst>
                  <p:tags r:id="rId50"/>
                </p:custDataLst>
              </p:nvPr>
            </p:nvSpPr>
            <p:spPr>
              <a:xfrm>
                <a:off x="6344" y="3019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49" name="矩形 248"/>
              <p:cNvSpPr/>
              <p:nvPr>
                <p:custDataLst>
                  <p:tags r:id="rId51"/>
                </p:custDataLst>
              </p:nvPr>
            </p:nvSpPr>
            <p:spPr>
              <a:xfrm>
                <a:off x="5095" y="3019"/>
                <a:ext cx="624" cy="624"/>
              </a:xfrm>
              <a:prstGeom prst="rect">
                <a:avLst/>
              </a:prstGeom>
              <a:solidFill>
                <a:srgbClr val="1785A5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50" name="矩形 249"/>
              <p:cNvSpPr/>
              <p:nvPr>
                <p:custDataLst>
                  <p:tags r:id="rId52"/>
                </p:custDataLst>
              </p:nvPr>
            </p:nvSpPr>
            <p:spPr>
              <a:xfrm>
                <a:off x="5097" y="4891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51" name="矩形 250"/>
              <p:cNvSpPr/>
              <p:nvPr>
                <p:custDataLst>
                  <p:tags r:id="rId53"/>
                </p:custDataLst>
              </p:nvPr>
            </p:nvSpPr>
            <p:spPr>
              <a:xfrm>
                <a:off x="6342" y="4890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52" name="矩形 251"/>
              <p:cNvSpPr/>
              <p:nvPr>
                <p:custDataLst>
                  <p:tags r:id="rId54"/>
                </p:custDataLst>
              </p:nvPr>
            </p:nvSpPr>
            <p:spPr>
              <a:xfrm>
                <a:off x="6968" y="4891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53" name="矩形 252"/>
              <p:cNvSpPr/>
              <p:nvPr>
                <p:custDataLst>
                  <p:tags r:id="rId55"/>
                </p:custDataLst>
              </p:nvPr>
            </p:nvSpPr>
            <p:spPr>
              <a:xfrm>
                <a:off x="6968" y="4266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54" name="矩形 253"/>
              <p:cNvSpPr/>
              <p:nvPr>
                <p:custDataLst>
                  <p:tags r:id="rId56"/>
                </p:custDataLst>
              </p:nvPr>
            </p:nvSpPr>
            <p:spPr>
              <a:xfrm>
                <a:off x="6968" y="3643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55" name="矩形 254"/>
              <p:cNvSpPr/>
              <p:nvPr>
                <p:custDataLst>
                  <p:tags r:id="rId57"/>
                </p:custDataLst>
              </p:nvPr>
            </p:nvSpPr>
            <p:spPr>
              <a:xfrm>
                <a:off x="6968" y="3019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56" name="矩形 255"/>
              <p:cNvSpPr/>
              <p:nvPr>
                <p:custDataLst>
                  <p:tags r:id="rId58"/>
                </p:custDataLst>
              </p:nvPr>
            </p:nvSpPr>
            <p:spPr>
              <a:xfrm>
                <a:off x="5718" y="4891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</p:grpSp>
        <p:sp>
          <p:nvSpPr>
            <p:cNvPr id="306" name="任意多边形 305"/>
            <p:cNvSpPr/>
            <p:nvPr/>
          </p:nvSpPr>
          <p:spPr>
            <a:xfrm>
              <a:off x="186" y="5124"/>
              <a:ext cx="480" cy="2712"/>
            </a:xfrm>
            <a:custGeom>
              <a:avLst/>
              <a:gdLst>
                <a:gd name="connisteX0" fmla="*/ 304800 w 304800"/>
                <a:gd name="connsiteY0" fmla="*/ 0 h 1722120"/>
                <a:gd name="connisteX1" fmla="*/ 0 w 304800"/>
                <a:gd name="connsiteY1" fmla="*/ 1722120 h 17221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304800" h="1722120">
                  <a:moveTo>
                    <a:pt x="304800" y="0"/>
                  </a:moveTo>
                  <a:cubicBezTo>
                    <a:pt x="203200" y="574040"/>
                    <a:pt x="101600" y="1148080"/>
                    <a:pt x="0" y="1722120"/>
                  </a:cubicBez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8" name="任意多边形 307"/>
            <p:cNvSpPr/>
            <p:nvPr/>
          </p:nvSpPr>
          <p:spPr>
            <a:xfrm>
              <a:off x="1098" y="5372"/>
              <a:ext cx="408" cy="3216"/>
            </a:xfrm>
            <a:custGeom>
              <a:avLst/>
              <a:gdLst>
                <a:gd name="connisteX0" fmla="*/ 0 w 259080"/>
                <a:gd name="connsiteY0" fmla="*/ 0 h 2042160"/>
                <a:gd name="connisteX1" fmla="*/ 259080 w 259080"/>
                <a:gd name="connsiteY1" fmla="*/ 2042160 h 20421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259080" h="2042160">
                  <a:moveTo>
                    <a:pt x="0" y="0"/>
                  </a:moveTo>
                  <a:cubicBezTo>
                    <a:pt x="86360" y="680720"/>
                    <a:pt x="172720" y="1361440"/>
                    <a:pt x="259080" y="20421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88510" y="5913755"/>
            <a:ext cx="298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转置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卷积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,  k = 3, s = 2, p = 0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8905" y="5878195"/>
            <a:ext cx="2548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卷积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, k = 3, s = 1, p = 0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181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</a:t>
            </a:r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转置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卷积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427855" y="1772920"/>
            <a:ext cx="3342640" cy="4429760"/>
            <a:chOff x="1944" y="3015"/>
            <a:chExt cx="5264" cy="6976"/>
          </a:xfrm>
        </p:grpSpPr>
        <p:sp>
          <p:nvSpPr>
            <p:cNvPr id="37" name="任意多边形 36"/>
            <p:cNvSpPr/>
            <p:nvPr/>
          </p:nvSpPr>
          <p:spPr>
            <a:xfrm>
              <a:off x="3234" y="4558"/>
              <a:ext cx="1356" cy="3258"/>
            </a:xfrm>
            <a:custGeom>
              <a:avLst/>
              <a:gdLst>
                <a:gd name="connisteX0" fmla="*/ 0 w 861060"/>
                <a:gd name="connsiteY0" fmla="*/ 0 h 2068830"/>
                <a:gd name="connisteX1" fmla="*/ 861060 w 861060"/>
                <a:gd name="connsiteY1" fmla="*/ 2068830 h 20688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861060" h="2068830">
                  <a:moveTo>
                    <a:pt x="0" y="0"/>
                  </a:moveTo>
                  <a:cubicBezTo>
                    <a:pt x="287020" y="689610"/>
                    <a:pt x="574040" y="1379220"/>
                    <a:pt x="861060" y="20688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2808" y="4314"/>
              <a:ext cx="456" cy="2742"/>
            </a:xfrm>
            <a:custGeom>
              <a:avLst/>
              <a:gdLst>
                <a:gd name="connisteX0" fmla="*/ 0 w 289560"/>
                <a:gd name="connsiteY0" fmla="*/ 0 h 1741170"/>
                <a:gd name="connisteX1" fmla="*/ 289560 w 289560"/>
                <a:gd name="connsiteY1" fmla="*/ 1741170 h 17411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289560" h="1741170">
                  <a:moveTo>
                    <a:pt x="0" y="0"/>
                  </a:moveTo>
                  <a:cubicBezTo>
                    <a:pt x="96520" y="580390"/>
                    <a:pt x="193040" y="1160780"/>
                    <a:pt x="289560" y="174117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838" y="5627"/>
              <a:ext cx="4370" cy="4364"/>
              <a:chOff x="7802" y="5287"/>
              <a:chExt cx="4370" cy="4364"/>
            </a:xfrm>
            <a:scene3d>
              <a:camera prst="isometricTopUp"/>
              <a:lightRig rig="threePt" dir="t"/>
            </a:scene3d>
          </p:grpSpPr>
          <p:grpSp>
            <p:nvGrpSpPr>
              <p:cNvPr id="19" name="组合 18"/>
              <p:cNvGrpSpPr/>
              <p:nvPr/>
            </p:nvGrpSpPr>
            <p:grpSpPr>
              <a:xfrm>
                <a:off x="7802" y="5287"/>
                <a:ext cx="4370" cy="4365"/>
                <a:chOff x="7802" y="5287"/>
                <a:chExt cx="4370" cy="4365"/>
              </a:xfrm>
            </p:grpSpPr>
            <p:grpSp>
              <p:nvGrpSpPr>
                <p:cNvPr id="504" name="组合 503"/>
                <p:cNvGrpSpPr/>
                <p:nvPr/>
              </p:nvGrpSpPr>
              <p:grpSpPr>
                <a:xfrm rot="0">
                  <a:off x="7802" y="5287"/>
                  <a:ext cx="3746" cy="3742"/>
                  <a:chOff x="6916" y="6250"/>
                  <a:chExt cx="3746" cy="3742"/>
                </a:xfrm>
              </p:grpSpPr>
              <p:grpSp>
                <p:nvGrpSpPr>
                  <p:cNvPr id="491" name="组合 490"/>
                  <p:cNvGrpSpPr/>
                  <p:nvPr/>
                </p:nvGrpSpPr>
                <p:grpSpPr>
                  <a:xfrm>
                    <a:off x="6917" y="6250"/>
                    <a:ext cx="3745" cy="3739"/>
                    <a:chOff x="6917" y="6250"/>
                    <a:chExt cx="3745" cy="3739"/>
                  </a:xfrm>
                </p:grpSpPr>
                <p:sp>
                  <p:nvSpPr>
                    <p:cNvPr id="470" name="矩形 469"/>
                    <p:cNvSpPr/>
                    <p:nvPr>
                      <p:custDataLst>
                        <p:tags r:id="rId59"/>
                      </p:custDataLst>
                    </p:nvPr>
                  </p:nvSpPr>
                  <p:spPr>
                    <a:xfrm>
                      <a:off x="8790" y="6879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421" name="组合 420"/>
                    <p:cNvGrpSpPr/>
                    <p:nvPr/>
                  </p:nvGrpSpPr>
                  <p:grpSpPr>
                    <a:xfrm rot="0">
                      <a:off x="6917" y="6252"/>
                      <a:ext cx="2495" cy="2493"/>
                      <a:chOff x="2211" y="5174"/>
                      <a:chExt cx="2495" cy="2496"/>
                    </a:xfrm>
                  </p:grpSpPr>
                  <p:grpSp>
                    <p:nvGrpSpPr>
                      <p:cNvPr id="422" name="组合 421"/>
                      <p:cNvGrpSpPr/>
                      <p:nvPr/>
                    </p:nvGrpSpPr>
                    <p:grpSpPr>
                      <a:xfrm>
                        <a:off x="2211" y="5174"/>
                        <a:ext cx="1873" cy="1872"/>
                        <a:chOff x="2211" y="5174"/>
                        <a:chExt cx="1873" cy="1872"/>
                      </a:xfrm>
                    </p:grpSpPr>
                    <p:sp>
                      <p:nvSpPr>
                        <p:cNvPr id="435" name="矩形 434"/>
                        <p:cNvSpPr/>
                        <p:nvPr>
                          <p:custDataLst>
                            <p:tags r:id="rId60"/>
                          </p:custDataLst>
                        </p:nvPr>
                      </p:nvSpPr>
                      <p:spPr>
                        <a:xfrm>
                          <a:off x="2211" y="5174"/>
                          <a:ext cx="1871" cy="1871"/>
                        </a:xfrm>
                        <a:prstGeom prst="rect">
                          <a:avLst/>
                        </a:prstGeom>
                        <a:solidFill>
                          <a:srgbClr val="C8DBFD"/>
                        </a:solidFill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zh-CN" altLang="en-US"/>
                        </a:p>
                      </p:txBody>
                    </p:sp>
                    <p:sp>
                      <p:nvSpPr>
                        <p:cNvPr id="436" name="矩形 435"/>
                        <p:cNvSpPr/>
                        <p:nvPr>
                          <p:custDataLst>
                            <p:tags r:id="rId61"/>
                          </p:custDataLst>
                        </p:nvPr>
                      </p:nvSpPr>
                      <p:spPr>
                        <a:xfrm>
                          <a:off x="2211" y="5174"/>
                          <a:ext cx="624" cy="624"/>
                        </a:xfrm>
                        <a:prstGeom prst="rect">
                          <a:avLst/>
                        </a:prstGeom>
                        <a:solidFill>
                          <a:srgbClr val="C8DBF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437" name="矩形 436"/>
                        <p:cNvSpPr/>
                        <p:nvPr>
                          <p:custDataLst>
                            <p:tags r:id="rId62"/>
                          </p:custDataLst>
                        </p:nvPr>
                      </p:nvSpPr>
                      <p:spPr>
                        <a:xfrm>
                          <a:off x="2211" y="5796"/>
                          <a:ext cx="624" cy="624"/>
                        </a:xfrm>
                        <a:prstGeom prst="rect">
                          <a:avLst/>
                        </a:prstGeom>
                        <a:solidFill>
                          <a:srgbClr val="C8DBF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438" name="矩形 437"/>
                        <p:cNvSpPr/>
                        <p:nvPr>
                          <p:custDataLst>
                            <p:tags r:id="rId63"/>
                          </p:custDataLst>
                        </p:nvPr>
                      </p:nvSpPr>
                      <p:spPr>
                        <a:xfrm>
                          <a:off x="2212" y="6419"/>
                          <a:ext cx="624" cy="624"/>
                        </a:xfrm>
                        <a:prstGeom prst="rect">
                          <a:avLst/>
                        </a:prstGeom>
                        <a:solidFill>
                          <a:srgbClr val="C8DBF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439" name="矩形 438"/>
                        <p:cNvSpPr/>
                        <p:nvPr>
                          <p:custDataLst>
                            <p:tags r:id="rId64"/>
                          </p:custDataLst>
                        </p:nvPr>
                      </p:nvSpPr>
                      <p:spPr>
                        <a:xfrm>
                          <a:off x="2835" y="6422"/>
                          <a:ext cx="624" cy="624"/>
                        </a:xfrm>
                        <a:prstGeom prst="rect">
                          <a:avLst/>
                        </a:prstGeom>
                        <a:solidFill>
                          <a:srgbClr val="C8DBF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440" name="矩形 439"/>
                        <p:cNvSpPr/>
                        <p:nvPr>
                          <p:custDataLst>
                            <p:tags r:id="rId65"/>
                          </p:custDataLst>
                        </p:nvPr>
                      </p:nvSpPr>
                      <p:spPr>
                        <a:xfrm>
                          <a:off x="2835" y="5798"/>
                          <a:ext cx="624" cy="624"/>
                        </a:xfrm>
                        <a:prstGeom prst="rect">
                          <a:avLst/>
                        </a:prstGeom>
                        <a:solidFill>
                          <a:srgbClr val="C8DBF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441" name="矩形 440"/>
                        <p:cNvSpPr/>
                        <p:nvPr>
                          <p:custDataLst>
                            <p:tags r:id="rId66"/>
                          </p:custDataLst>
                        </p:nvPr>
                      </p:nvSpPr>
                      <p:spPr>
                        <a:xfrm>
                          <a:off x="2834" y="5174"/>
                          <a:ext cx="624" cy="624"/>
                        </a:xfrm>
                        <a:prstGeom prst="rect">
                          <a:avLst/>
                        </a:prstGeom>
                        <a:solidFill>
                          <a:srgbClr val="C8DBF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442" name="矩形 441"/>
                        <p:cNvSpPr/>
                        <p:nvPr>
                          <p:custDataLst>
                            <p:tags r:id="rId67"/>
                          </p:custDataLst>
                        </p:nvPr>
                      </p:nvSpPr>
                      <p:spPr>
                        <a:xfrm>
                          <a:off x="3460" y="6421"/>
                          <a:ext cx="624" cy="624"/>
                        </a:xfrm>
                        <a:prstGeom prst="rect">
                          <a:avLst/>
                        </a:prstGeom>
                        <a:solidFill>
                          <a:srgbClr val="8DACD2">
                            <a:alpha val="68000"/>
                          </a:srgbClr>
                        </a:solidFill>
                        <a:ln>
                          <a:solidFill>
                            <a:schemeClr val="tx1"/>
                          </a:solidFill>
                          <a:prstDash val="solid"/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444" name="矩形 443"/>
                        <p:cNvSpPr/>
                        <p:nvPr>
                          <p:custDataLst>
                            <p:tags r:id="rId68"/>
                          </p:custDataLst>
                        </p:nvPr>
                      </p:nvSpPr>
                      <p:spPr>
                        <a:xfrm>
                          <a:off x="3460" y="5174"/>
                          <a:ext cx="624" cy="624"/>
                        </a:xfrm>
                        <a:prstGeom prst="rect">
                          <a:avLst/>
                        </a:prstGeom>
                        <a:solidFill>
                          <a:srgbClr val="C8DBF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  <p:sp>
                      <p:nvSpPr>
                        <p:cNvPr id="443" name="矩形 442"/>
                        <p:cNvSpPr/>
                        <p:nvPr>
                          <p:custDataLst>
                            <p:tags r:id="rId69"/>
                          </p:custDataLst>
                        </p:nvPr>
                      </p:nvSpPr>
                      <p:spPr>
                        <a:xfrm>
                          <a:off x="3457" y="5797"/>
                          <a:ext cx="624" cy="624"/>
                        </a:xfrm>
                        <a:prstGeom prst="rect">
                          <a:avLst/>
                        </a:prstGeom>
                        <a:solidFill>
                          <a:srgbClr val="C8DBFD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/>
                        </a:p>
                      </p:txBody>
                    </p:sp>
                  </p:grpSp>
                  <p:grpSp>
                    <p:nvGrpSpPr>
                      <p:cNvPr id="448" name="组合 447"/>
                      <p:cNvGrpSpPr/>
                      <p:nvPr/>
                    </p:nvGrpSpPr>
                    <p:grpSpPr>
                      <a:xfrm>
                        <a:off x="3458" y="7046"/>
                        <a:ext cx="1248" cy="624"/>
                        <a:chOff x="3458" y="7046"/>
                        <a:chExt cx="1248" cy="624"/>
                      </a:xfrm>
                    </p:grpSpPr>
                    <p:sp>
                      <p:nvSpPr>
                        <p:cNvPr id="456" name="矩形 455"/>
                        <p:cNvSpPr/>
                        <p:nvPr>
                          <p:custDataLst>
                            <p:tags r:id="rId70"/>
                          </p:custDataLst>
                        </p:nvPr>
                      </p:nvSpPr>
                      <p:spPr>
                        <a:xfrm>
                          <a:off x="3458" y="7046"/>
                          <a:ext cx="624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  <a:prstDash val="dash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7AA0CA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57" name="矩形 456"/>
                        <p:cNvSpPr/>
                        <p:nvPr>
                          <p:custDataLst>
                            <p:tags r:id="rId71"/>
                          </p:custDataLst>
                        </p:nvPr>
                      </p:nvSpPr>
                      <p:spPr>
                        <a:xfrm>
                          <a:off x="4082" y="7046"/>
                          <a:ext cx="624" cy="62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  <a:prstDash val="dash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7AA0CA"/>
                              </a:solidFill>
                            </a14:hiddenFill>
                          </a:ext>
                        </a:extLst>
                      </p:spPr>
                      <p:style>
                        <a:lnRef idx="2">
                          <a:schemeClr val="accent1">
                            <a:lumMod val="7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rgbClr val="FFFFFF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p>
                          <a:pPr algn="ctr"/>
                          <a:endParaRPr lang="en-US" altLang="zh-CN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467" name="矩形 466"/>
                    <p:cNvSpPr/>
                    <p:nvPr>
                      <p:custDataLst>
                        <p:tags r:id="rId72"/>
                      </p:custDataLst>
                    </p:nvPr>
                  </p:nvSpPr>
                  <p:spPr>
                    <a:xfrm>
                      <a:off x="10036" y="6250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1" name="矩形 470"/>
                    <p:cNvSpPr/>
                    <p:nvPr>
                      <p:custDataLst>
                        <p:tags r:id="rId73"/>
                      </p:custDataLst>
                    </p:nvPr>
                  </p:nvSpPr>
                  <p:spPr>
                    <a:xfrm>
                      <a:off x="9411" y="6256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2" name="矩形 471"/>
                    <p:cNvSpPr/>
                    <p:nvPr>
                      <p:custDataLst>
                        <p:tags r:id="rId74"/>
                      </p:custDataLst>
                    </p:nvPr>
                  </p:nvSpPr>
                  <p:spPr>
                    <a:xfrm>
                      <a:off x="10038" y="7502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4" name="矩形 473"/>
                    <p:cNvSpPr/>
                    <p:nvPr>
                      <p:custDataLst>
                        <p:tags r:id="rId75"/>
                      </p:custDataLst>
                    </p:nvPr>
                  </p:nvSpPr>
                  <p:spPr>
                    <a:xfrm>
                      <a:off x="9411" y="8125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5" name="矩形 474"/>
                    <p:cNvSpPr/>
                    <p:nvPr>
                      <p:custDataLst>
                        <p:tags r:id="rId76"/>
                      </p:custDataLst>
                    </p:nvPr>
                  </p:nvSpPr>
                  <p:spPr>
                    <a:xfrm>
                      <a:off x="9414" y="7502"/>
                      <a:ext cx="624" cy="623"/>
                    </a:xfrm>
                    <a:prstGeom prst="rect">
                      <a:avLst/>
                    </a:prstGeom>
                    <a:solidFill>
                      <a:srgbClr val="7AA0CA"/>
                    </a:solidFill>
                    <a:ln w="12700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6" name="矩形 475"/>
                    <p:cNvSpPr/>
                    <p:nvPr>
                      <p:custDataLst>
                        <p:tags r:id="rId77"/>
                      </p:custDataLst>
                    </p:nvPr>
                  </p:nvSpPr>
                  <p:spPr>
                    <a:xfrm>
                      <a:off x="10035" y="8743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8" name="矩形 477"/>
                    <p:cNvSpPr/>
                    <p:nvPr>
                      <p:custDataLst>
                        <p:tags r:id="rId78"/>
                      </p:custDataLst>
                    </p:nvPr>
                  </p:nvSpPr>
                  <p:spPr>
                    <a:xfrm>
                      <a:off x="6918" y="8125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9" name="矩形 478"/>
                    <p:cNvSpPr/>
                    <p:nvPr>
                      <p:custDataLst>
                        <p:tags r:id="rId79"/>
                      </p:custDataLst>
                    </p:nvPr>
                  </p:nvSpPr>
                  <p:spPr>
                    <a:xfrm>
                      <a:off x="8166" y="9366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0" name="矩形 479"/>
                    <p:cNvSpPr/>
                    <p:nvPr>
                      <p:custDataLst>
                        <p:tags r:id="rId80"/>
                      </p:custDataLst>
                    </p:nvPr>
                  </p:nvSpPr>
                  <p:spPr>
                    <a:xfrm>
                      <a:off x="8787" y="9366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6" name="矩形 485"/>
                    <p:cNvSpPr/>
                    <p:nvPr>
                      <p:custDataLst>
                        <p:tags r:id="rId81"/>
                      </p:custDataLst>
                    </p:nvPr>
                  </p:nvSpPr>
                  <p:spPr>
                    <a:xfrm>
                      <a:off x="10035" y="9366"/>
                      <a:ext cx="624" cy="623"/>
                    </a:xfrm>
                    <a:prstGeom prst="rect">
                      <a:avLst/>
                    </a:prstGeom>
                    <a:noFill/>
                    <a:ln w="12700" cmpd="sng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493" name="矩形 492"/>
                  <p:cNvSpPr/>
                  <p:nvPr>
                    <p:custDataLst>
                      <p:tags r:id="rId82"/>
                    </p:custDataLst>
                  </p:nvPr>
                </p:nvSpPr>
                <p:spPr>
                  <a:xfrm>
                    <a:off x="9414" y="6879"/>
                    <a:ext cx="624" cy="623"/>
                  </a:xfrm>
                  <a:prstGeom prst="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矩形 493"/>
                  <p:cNvSpPr/>
                  <p:nvPr>
                    <p:custDataLst>
                      <p:tags r:id="rId83"/>
                    </p:custDataLst>
                  </p:nvPr>
                </p:nvSpPr>
                <p:spPr>
                  <a:xfrm>
                    <a:off x="7542" y="8122"/>
                    <a:ext cx="624" cy="623"/>
                  </a:xfrm>
                  <a:prstGeom prst="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矩形 494"/>
                  <p:cNvSpPr/>
                  <p:nvPr>
                    <p:custDataLst>
                      <p:tags r:id="rId84"/>
                    </p:custDataLst>
                  </p:nvPr>
                </p:nvSpPr>
                <p:spPr>
                  <a:xfrm>
                    <a:off x="6918" y="8748"/>
                    <a:ext cx="624" cy="1244"/>
                  </a:xfrm>
                  <a:prstGeom prst="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矩形 495"/>
                  <p:cNvSpPr/>
                  <p:nvPr>
                    <p:custDataLst>
                      <p:tags r:id="rId85"/>
                    </p:custDataLst>
                  </p:nvPr>
                </p:nvSpPr>
                <p:spPr>
                  <a:xfrm>
                    <a:off x="6916" y="8748"/>
                    <a:ext cx="624" cy="623"/>
                  </a:xfrm>
                  <a:prstGeom prst="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矩形 496"/>
                  <p:cNvSpPr/>
                  <p:nvPr>
                    <p:custDataLst>
                      <p:tags r:id="rId86"/>
                    </p:custDataLst>
                  </p:nvPr>
                </p:nvSpPr>
                <p:spPr>
                  <a:xfrm>
                    <a:off x="7542" y="8746"/>
                    <a:ext cx="624" cy="623"/>
                  </a:xfrm>
                  <a:prstGeom prst="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矩形 498"/>
                  <p:cNvSpPr/>
                  <p:nvPr>
                    <p:custDataLst>
                      <p:tags r:id="rId87"/>
                    </p:custDataLst>
                  </p:nvPr>
                </p:nvSpPr>
                <p:spPr>
                  <a:xfrm>
                    <a:off x="7540" y="9369"/>
                    <a:ext cx="624" cy="623"/>
                  </a:xfrm>
                  <a:prstGeom prst="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矩形 499"/>
                  <p:cNvSpPr/>
                  <p:nvPr>
                    <p:custDataLst>
                      <p:tags r:id="rId88"/>
                    </p:custDataLst>
                  </p:nvPr>
                </p:nvSpPr>
                <p:spPr>
                  <a:xfrm>
                    <a:off x="8166" y="8743"/>
                    <a:ext cx="624" cy="623"/>
                  </a:xfrm>
                  <a:prstGeom prst="rect">
                    <a:avLst/>
                  </a:prstGeom>
                  <a:solidFill>
                    <a:srgbClr val="7AA0CA"/>
                  </a:solidFill>
                  <a:ln w="12700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矩形 501"/>
                  <p:cNvSpPr/>
                  <p:nvPr>
                    <p:custDataLst>
                      <p:tags r:id="rId89"/>
                    </p:custDataLst>
                  </p:nvPr>
                </p:nvSpPr>
                <p:spPr>
                  <a:xfrm>
                    <a:off x="10038" y="6874"/>
                    <a:ext cx="624" cy="1869"/>
                  </a:xfrm>
                  <a:prstGeom prst="rect">
                    <a:avLst/>
                  </a:prstGeom>
                  <a:noFill/>
                  <a:ln w="12700" cmpd="sng"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en-US" altLang="zh-CN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1" name="矩形 10"/>
                <p:cNvSpPr/>
                <p:nvPr>
                  <p:custDataLst>
                    <p:tags r:id="rId90"/>
                  </p:custDataLst>
                </p:nvPr>
              </p:nvSpPr>
              <p:spPr>
                <a:xfrm>
                  <a:off x="7804" y="9029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 11"/>
                <p:cNvSpPr/>
                <p:nvPr>
                  <p:custDataLst>
                    <p:tags r:id="rId91"/>
                  </p:custDataLst>
                </p:nvPr>
              </p:nvSpPr>
              <p:spPr>
                <a:xfrm>
                  <a:off x="8428" y="9029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92"/>
                  </p:custDataLst>
                </p:nvPr>
              </p:nvSpPr>
              <p:spPr>
                <a:xfrm>
                  <a:off x="9676" y="9029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矩形 13"/>
                <p:cNvSpPr/>
                <p:nvPr>
                  <p:custDataLst>
                    <p:tags r:id="rId93"/>
                  </p:custDataLst>
                </p:nvPr>
              </p:nvSpPr>
              <p:spPr>
                <a:xfrm>
                  <a:off x="10924" y="9026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矩形 14"/>
                <p:cNvSpPr/>
                <p:nvPr>
                  <p:custDataLst>
                    <p:tags r:id="rId94"/>
                  </p:custDataLst>
                </p:nvPr>
              </p:nvSpPr>
              <p:spPr>
                <a:xfrm>
                  <a:off x="9676" y="7781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矩形 15"/>
                <p:cNvSpPr/>
                <p:nvPr>
                  <p:custDataLst>
                    <p:tags r:id="rId95"/>
                  </p:custDataLst>
                </p:nvPr>
              </p:nvSpPr>
              <p:spPr>
                <a:xfrm>
                  <a:off x="9052" y="9026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 16"/>
                <p:cNvSpPr/>
                <p:nvPr>
                  <p:custDataLst>
                    <p:tags r:id="rId96"/>
                  </p:custDataLst>
                </p:nvPr>
              </p:nvSpPr>
              <p:spPr>
                <a:xfrm>
                  <a:off x="10297" y="9026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 17"/>
                <p:cNvSpPr/>
                <p:nvPr>
                  <p:custDataLst>
                    <p:tags r:id="rId97"/>
                  </p:custDataLst>
                </p:nvPr>
              </p:nvSpPr>
              <p:spPr>
                <a:xfrm>
                  <a:off x="11545" y="5287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>
                  <p:custDataLst>
                    <p:tags r:id="rId98"/>
                  </p:custDataLst>
                </p:nvPr>
              </p:nvSpPr>
              <p:spPr>
                <a:xfrm>
                  <a:off x="11548" y="5910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>
                  <p:custDataLst>
                    <p:tags r:id="rId99"/>
                  </p:custDataLst>
                </p:nvPr>
              </p:nvSpPr>
              <p:spPr>
                <a:xfrm>
                  <a:off x="11548" y="6533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矩形 21"/>
                <p:cNvSpPr/>
                <p:nvPr>
                  <p:custDataLst>
                    <p:tags r:id="rId100"/>
                  </p:custDataLst>
                </p:nvPr>
              </p:nvSpPr>
              <p:spPr>
                <a:xfrm>
                  <a:off x="11548" y="7781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矩形 23"/>
                <p:cNvSpPr/>
                <p:nvPr>
                  <p:custDataLst>
                    <p:tags r:id="rId101"/>
                  </p:custDataLst>
                </p:nvPr>
              </p:nvSpPr>
              <p:spPr>
                <a:xfrm>
                  <a:off x="11548" y="7156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矩形 24"/>
                <p:cNvSpPr/>
                <p:nvPr>
                  <p:custDataLst>
                    <p:tags r:id="rId102"/>
                  </p:custDataLst>
                </p:nvPr>
              </p:nvSpPr>
              <p:spPr>
                <a:xfrm>
                  <a:off x="11548" y="8403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矩形 25"/>
                <p:cNvSpPr/>
                <p:nvPr>
                  <p:custDataLst>
                    <p:tags r:id="rId103"/>
                  </p:custDataLst>
                </p:nvPr>
              </p:nvSpPr>
              <p:spPr>
                <a:xfrm>
                  <a:off x="11548" y="9026"/>
                  <a:ext cx="624" cy="623"/>
                </a:xfrm>
                <a:prstGeom prst="rect">
                  <a:avLst/>
                </a:prstGeom>
                <a:noFill/>
                <a:ln w="12700" cmpd="sng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" name="矩形 26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0300" y="7785"/>
                <a:ext cx="624" cy="623"/>
              </a:xfrm>
              <a:prstGeom prst="rect">
                <a:avLst/>
              </a:prstGeom>
              <a:solidFill>
                <a:srgbClr val="7AA0CA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>
                <p:custDataLst>
                  <p:tags r:id="rId105"/>
                </p:custDataLst>
              </p:nvPr>
            </p:nvSpPr>
            <p:spPr>
              <a:xfrm>
                <a:off x="9676" y="5293"/>
                <a:ext cx="624" cy="623"/>
              </a:xfrm>
              <a:prstGeom prst="rect">
                <a:avLst/>
              </a:prstGeom>
              <a:noFill/>
              <a:ln w="1270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04" y="3015"/>
              <a:ext cx="3122" cy="3120"/>
              <a:chOff x="4388" y="3699"/>
              <a:chExt cx="3122" cy="3120"/>
            </a:xfrm>
            <a:scene3d>
              <a:camera prst="isometricTopUp"/>
              <a:lightRig rig="threePt" dir="t"/>
            </a:scene3d>
          </p:grpSpPr>
          <p:grpSp>
            <p:nvGrpSpPr>
              <p:cNvPr id="311" name="组合 310"/>
              <p:cNvGrpSpPr/>
              <p:nvPr/>
            </p:nvGrpSpPr>
            <p:grpSpPr>
              <a:xfrm rot="0">
                <a:off x="4388" y="3699"/>
                <a:ext cx="2497" cy="2496"/>
                <a:chOff x="5095" y="3019"/>
                <a:chExt cx="2497" cy="2496"/>
              </a:xfrm>
            </p:grpSpPr>
            <p:sp>
              <p:nvSpPr>
                <p:cNvPr id="312" name="矩形 311"/>
                <p:cNvSpPr/>
                <p:nvPr>
                  <p:custDataLst>
                    <p:tags r:id="rId106"/>
                  </p:custDataLst>
                </p:nvPr>
              </p:nvSpPr>
              <p:spPr>
                <a:xfrm>
                  <a:off x="5095" y="3641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13" name="矩形 312"/>
                <p:cNvSpPr/>
                <p:nvPr>
                  <p:custDataLst>
                    <p:tags r:id="rId107"/>
                  </p:custDataLst>
                </p:nvPr>
              </p:nvSpPr>
              <p:spPr>
                <a:xfrm>
                  <a:off x="5097" y="4267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14" name="矩形 313"/>
                <p:cNvSpPr/>
                <p:nvPr>
                  <p:custDataLst>
                    <p:tags r:id="rId108"/>
                  </p:custDataLst>
                </p:nvPr>
              </p:nvSpPr>
              <p:spPr>
                <a:xfrm>
                  <a:off x="5719" y="4267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15" name="矩形 314"/>
                <p:cNvSpPr/>
                <p:nvPr>
                  <p:custDataLst>
                    <p:tags r:id="rId109"/>
                  </p:custDataLst>
                </p:nvPr>
              </p:nvSpPr>
              <p:spPr>
                <a:xfrm>
                  <a:off x="5719" y="3643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16" name="矩形 315"/>
                <p:cNvSpPr/>
                <p:nvPr>
                  <p:custDataLst>
                    <p:tags r:id="rId110"/>
                  </p:custDataLst>
                </p:nvPr>
              </p:nvSpPr>
              <p:spPr>
                <a:xfrm>
                  <a:off x="5718" y="3019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17" name="矩形 316"/>
                <p:cNvSpPr/>
                <p:nvPr>
                  <p:custDataLst>
                    <p:tags r:id="rId111"/>
                  </p:custDataLst>
                </p:nvPr>
              </p:nvSpPr>
              <p:spPr>
                <a:xfrm>
                  <a:off x="6344" y="4266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18" name="矩形 317"/>
                <p:cNvSpPr/>
                <p:nvPr>
                  <p:custDataLst>
                    <p:tags r:id="rId112"/>
                  </p:custDataLst>
                </p:nvPr>
              </p:nvSpPr>
              <p:spPr>
                <a:xfrm>
                  <a:off x="6344" y="3642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19" name="矩形 318"/>
                <p:cNvSpPr/>
                <p:nvPr>
                  <p:custDataLst>
                    <p:tags r:id="rId113"/>
                  </p:custDataLst>
                </p:nvPr>
              </p:nvSpPr>
              <p:spPr>
                <a:xfrm>
                  <a:off x="6344" y="3019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20" name="矩形 319"/>
                <p:cNvSpPr/>
                <p:nvPr>
                  <p:custDataLst>
                    <p:tags r:id="rId114"/>
                  </p:custDataLst>
                </p:nvPr>
              </p:nvSpPr>
              <p:spPr>
                <a:xfrm>
                  <a:off x="5095" y="3019"/>
                  <a:ext cx="624" cy="624"/>
                </a:xfrm>
                <a:prstGeom prst="rect">
                  <a:avLst/>
                </a:prstGeom>
                <a:solidFill>
                  <a:srgbClr val="1785A5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21" name="矩形 320"/>
                <p:cNvSpPr/>
                <p:nvPr>
                  <p:custDataLst>
                    <p:tags r:id="rId115"/>
                  </p:custDataLst>
                </p:nvPr>
              </p:nvSpPr>
              <p:spPr>
                <a:xfrm>
                  <a:off x="5097" y="4891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22" name="矩形 321"/>
                <p:cNvSpPr/>
                <p:nvPr>
                  <p:custDataLst>
                    <p:tags r:id="rId116"/>
                  </p:custDataLst>
                </p:nvPr>
              </p:nvSpPr>
              <p:spPr>
                <a:xfrm>
                  <a:off x="6342" y="4890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23" name="矩形 322"/>
                <p:cNvSpPr/>
                <p:nvPr>
                  <p:custDataLst>
                    <p:tags r:id="rId117"/>
                  </p:custDataLst>
                </p:nvPr>
              </p:nvSpPr>
              <p:spPr>
                <a:xfrm>
                  <a:off x="6968" y="4891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24" name="矩形 323"/>
                <p:cNvSpPr/>
                <p:nvPr>
                  <p:custDataLst>
                    <p:tags r:id="rId118"/>
                  </p:custDataLst>
                </p:nvPr>
              </p:nvSpPr>
              <p:spPr>
                <a:xfrm>
                  <a:off x="6968" y="4266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25" name="矩形 324"/>
                <p:cNvSpPr/>
                <p:nvPr>
                  <p:custDataLst>
                    <p:tags r:id="rId119"/>
                  </p:custDataLst>
                </p:nvPr>
              </p:nvSpPr>
              <p:spPr>
                <a:xfrm>
                  <a:off x="6968" y="3643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26" name="矩形 325"/>
                <p:cNvSpPr/>
                <p:nvPr>
                  <p:custDataLst>
                    <p:tags r:id="rId120"/>
                  </p:custDataLst>
                </p:nvPr>
              </p:nvSpPr>
              <p:spPr>
                <a:xfrm>
                  <a:off x="6968" y="3019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327" name="矩形 326"/>
                <p:cNvSpPr/>
                <p:nvPr>
                  <p:custDataLst>
                    <p:tags r:id="rId121"/>
                  </p:custDataLst>
                </p:nvPr>
              </p:nvSpPr>
              <p:spPr>
                <a:xfrm>
                  <a:off x="5718" y="4891"/>
                  <a:ext cx="624" cy="624"/>
                </a:xfrm>
                <a:prstGeom prst="rect">
                  <a:avLst/>
                </a:prstGeom>
                <a:solidFill>
                  <a:srgbClr val="93DBF0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p>
                  <a:pPr lvl="0" algn="ctr">
                    <a:buClrTx/>
                    <a:buSzTx/>
                    <a:buFontTx/>
                  </a:pPr>
                  <a:endParaRPr lang="en-US" altLang="zh-CN" sz="18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</p:grpSp>
          <p:sp>
            <p:nvSpPr>
              <p:cNvPr id="29" name="矩形 28"/>
              <p:cNvSpPr/>
              <p:nvPr>
                <p:custDataLst>
                  <p:tags r:id="rId122"/>
                </p:custDataLst>
              </p:nvPr>
            </p:nvSpPr>
            <p:spPr>
              <a:xfrm>
                <a:off x="4390" y="6194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30" name="矩形 29"/>
              <p:cNvSpPr/>
              <p:nvPr>
                <p:custDataLst>
                  <p:tags r:id="rId123"/>
                </p:custDataLst>
              </p:nvPr>
            </p:nvSpPr>
            <p:spPr>
              <a:xfrm>
                <a:off x="5014" y="6194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31" name="矩形 30"/>
              <p:cNvSpPr/>
              <p:nvPr>
                <p:custDataLst>
                  <p:tags r:id="rId124"/>
                </p:custDataLst>
              </p:nvPr>
            </p:nvSpPr>
            <p:spPr>
              <a:xfrm>
                <a:off x="5638" y="6194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32" name="矩形 31"/>
              <p:cNvSpPr/>
              <p:nvPr>
                <p:custDataLst>
                  <p:tags r:id="rId125"/>
                </p:custDataLst>
              </p:nvPr>
            </p:nvSpPr>
            <p:spPr>
              <a:xfrm>
                <a:off x="6262" y="6195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126"/>
                </p:custDataLst>
              </p:nvPr>
            </p:nvSpPr>
            <p:spPr>
              <a:xfrm>
                <a:off x="6886" y="5570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35" name="矩形 34"/>
              <p:cNvSpPr/>
              <p:nvPr>
                <p:custDataLst>
                  <p:tags r:id="rId127"/>
                </p:custDataLst>
              </p:nvPr>
            </p:nvSpPr>
            <p:spPr>
              <a:xfrm>
                <a:off x="6885" y="4946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36" name="矩形 35"/>
              <p:cNvSpPr/>
              <p:nvPr>
                <p:custDataLst>
                  <p:tags r:id="rId128"/>
                </p:custDataLst>
              </p:nvPr>
            </p:nvSpPr>
            <p:spPr>
              <a:xfrm>
                <a:off x="6885" y="6194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40" name="矩形 39"/>
              <p:cNvSpPr/>
              <p:nvPr>
                <p:custDataLst>
                  <p:tags r:id="rId129"/>
                </p:custDataLst>
              </p:nvPr>
            </p:nvSpPr>
            <p:spPr>
              <a:xfrm>
                <a:off x="6885" y="4321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41" name="矩形 40"/>
              <p:cNvSpPr/>
              <p:nvPr>
                <p:custDataLst>
                  <p:tags r:id="rId130"/>
                </p:custDataLst>
              </p:nvPr>
            </p:nvSpPr>
            <p:spPr>
              <a:xfrm>
                <a:off x="6885" y="3699"/>
                <a:ext cx="624" cy="624"/>
              </a:xfrm>
              <a:prstGeom prst="rect">
                <a:avLst/>
              </a:prstGeom>
              <a:solidFill>
                <a:srgbClr val="93DBF0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en-US" altLang="zh-CN" sz="1800">
                  <a:solidFill>
                    <a:schemeClr val="tx1"/>
                  </a:solidFill>
                  <a:sym typeface="+mn-ea"/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1944" y="4570"/>
              <a:ext cx="414" cy="3240"/>
            </a:xfrm>
            <a:custGeom>
              <a:avLst/>
              <a:gdLst>
                <a:gd name="connisteX0" fmla="*/ 262890 w 262890"/>
                <a:gd name="connsiteY0" fmla="*/ 0 h 2057400"/>
                <a:gd name="connisteX1" fmla="*/ 0 w 262890"/>
                <a:gd name="connsiteY1" fmla="*/ 2057400 h 20574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262890" h="2057400">
                  <a:moveTo>
                    <a:pt x="262890" y="0"/>
                  </a:moveTo>
                  <a:cubicBezTo>
                    <a:pt x="175260" y="685800"/>
                    <a:pt x="87630" y="1371600"/>
                    <a:pt x="0" y="2057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2802" y="4834"/>
              <a:ext cx="450" cy="3738"/>
            </a:xfrm>
            <a:custGeom>
              <a:avLst/>
              <a:gdLst>
                <a:gd name="connisteX0" fmla="*/ 0 w 285750"/>
                <a:gd name="connsiteY0" fmla="*/ 0 h 2373630"/>
                <a:gd name="connisteX1" fmla="*/ 285750 w 285750"/>
                <a:gd name="connsiteY1" fmla="*/ 2373630 h 237363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285750" h="2373630">
                  <a:moveTo>
                    <a:pt x="0" y="0"/>
                  </a:moveTo>
                  <a:cubicBezTo>
                    <a:pt x="95250" y="791210"/>
                    <a:pt x="190500" y="1582420"/>
                    <a:pt x="285750" y="237363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3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0" y="0"/>
            <a:ext cx="3979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ropout 网络模型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89380" y="1908810"/>
            <a:ext cx="6350000" cy="3124200"/>
            <a:chOff x="2188" y="3006"/>
            <a:chExt cx="10000" cy="4920"/>
          </a:xfrm>
        </p:grpSpPr>
        <p:grpSp>
          <p:nvGrpSpPr>
            <p:cNvPr id="2" name="组合 1"/>
            <p:cNvGrpSpPr/>
            <p:nvPr/>
          </p:nvGrpSpPr>
          <p:grpSpPr>
            <a:xfrm>
              <a:off x="2188" y="3006"/>
              <a:ext cx="4763" cy="4921"/>
              <a:chOff x="2188" y="3006"/>
              <a:chExt cx="4763" cy="492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3209" y="3845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i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4" name="椭圆 3"/>
              <p:cNvSpPr/>
              <p:nvPr>
                <p:custDataLst>
                  <p:tags r:id="rId1"/>
                </p:custDataLst>
              </p:nvPr>
            </p:nvSpPr>
            <p:spPr>
              <a:xfrm>
                <a:off x="4230" y="3845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>
                <p:custDataLst>
                  <p:tags r:id="rId2"/>
                </p:custDataLst>
              </p:nvPr>
            </p:nvSpPr>
            <p:spPr>
              <a:xfrm>
                <a:off x="5251" y="3845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>
                <p:custDataLst>
                  <p:tags r:id="rId3"/>
                </p:custDataLst>
              </p:nvPr>
            </p:nvSpPr>
            <p:spPr>
              <a:xfrm>
                <a:off x="2188" y="5537"/>
                <a:ext cx="681" cy="680"/>
              </a:xfrm>
              <a:prstGeom prst="ellipse">
                <a:avLst/>
              </a:prstGeom>
              <a:solidFill>
                <a:srgbClr val="62C1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>
                <p:custDataLst>
                  <p:tags r:id="rId4"/>
                </p:custDataLst>
              </p:nvPr>
            </p:nvSpPr>
            <p:spPr>
              <a:xfrm>
                <a:off x="3209" y="5537"/>
                <a:ext cx="681" cy="680"/>
              </a:xfrm>
              <a:prstGeom prst="ellipse">
                <a:avLst/>
              </a:prstGeom>
              <a:solidFill>
                <a:srgbClr val="62C1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>
                <p:custDataLst>
                  <p:tags r:id="rId5"/>
                </p:custDataLst>
              </p:nvPr>
            </p:nvSpPr>
            <p:spPr>
              <a:xfrm>
                <a:off x="4230" y="5537"/>
                <a:ext cx="681" cy="680"/>
              </a:xfrm>
              <a:prstGeom prst="ellipse">
                <a:avLst/>
              </a:prstGeom>
              <a:solidFill>
                <a:srgbClr val="62C1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5250" y="5537"/>
                <a:ext cx="681" cy="680"/>
              </a:xfrm>
              <a:prstGeom prst="ellipse">
                <a:avLst/>
              </a:prstGeom>
              <a:solidFill>
                <a:srgbClr val="62C1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>
                <p:custDataLst>
                  <p:tags r:id="rId7"/>
                </p:custDataLst>
              </p:nvPr>
            </p:nvSpPr>
            <p:spPr>
              <a:xfrm>
                <a:off x="6271" y="5537"/>
                <a:ext cx="681" cy="680"/>
              </a:xfrm>
              <a:prstGeom prst="ellipse">
                <a:avLst/>
              </a:prstGeom>
              <a:solidFill>
                <a:srgbClr val="62C1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>
                <p:custDataLst>
                  <p:tags r:id="rId8"/>
                </p:custDataLst>
              </p:nvPr>
            </p:nvSpPr>
            <p:spPr>
              <a:xfrm>
                <a:off x="2755" y="7247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>
                <p:custDataLst>
                  <p:tags r:id="rId9"/>
                </p:custDataLst>
              </p:nvPr>
            </p:nvSpPr>
            <p:spPr>
              <a:xfrm>
                <a:off x="3776" y="7247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椭圆 15"/>
              <p:cNvSpPr/>
              <p:nvPr>
                <p:custDataLst>
                  <p:tags r:id="rId10"/>
                </p:custDataLst>
              </p:nvPr>
            </p:nvSpPr>
            <p:spPr>
              <a:xfrm>
                <a:off x="4797" y="7247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>
                <p:custDataLst>
                  <p:tags r:id="rId11"/>
                </p:custDataLst>
              </p:nvPr>
            </p:nvSpPr>
            <p:spPr>
              <a:xfrm>
                <a:off x="5817" y="7247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1" name="直接箭头连接符 20"/>
              <p:cNvCxnSpPr>
                <a:stCxn id="6" idx="0"/>
                <a:endCxn id="3" idx="3"/>
              </p:cNvCxnSpPr>
              <p:nvPr/>
            </p:nvCxnSpPr>
            <p:spPr>
              <a:xfrm flipV="1">
                <a:off x="2529" y="4425"/>
                <a:ext cx="780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6" idx="7"/>
                <a:endCxn id="4" idx="3"/>
              </p:cNvCxnSpPr>
              <p:nvPr>
                <p:custDataLst>
                  <p:tags r:id="rId12"/>
                </p:custDataLst>
              </p:nvPr>
            </p:nvCxnSpPr>
            <p:spPr>
              <a:xfrm flipV="1">
                <a:off x="2769" y="4425"/>
                <a:ext cx="1561" cy="12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6" idx="7"/>
                <a:endCxn id="5" idx="3"/>
              </p:cNvCxnSpPr>
              <p:nvPr>
                <p:custDataLst>
                  <p:tags r:id="rId13"/>
                </p:custDataLst>
              </p:nvPr>
            </p:nvCxnSpPr>
            <p:spPr>
              <a:xfrm flipV="1">
                <a:off x="2769" y="4425"/>
                <a:ext cx="2582" cy="12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9" idx="0"/>
                <a:endCxn id="3" idx="4"/>
              </p:cNvCxnSpPr>
              <p:nvPr>
                <p:custDataLst>
                  <p:tags r:id="rId14"/>
                </p:custDataLst>
              </p:nvPr>
            </p:nvCxnSpPr>
            <p:spPr>
              <a:xfrm flipV="1">
                <a:off x="3550" y="4525"/>
                <a:ext cx="0" cy="10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stCxn id="9" idx="7"/>
                <a:endCxn id="4" idx="3"/>
              </p:cNvCxnSpPr>
              <p:nvPr>
                <p:custDataLst>
                  <p:tags r:id="rId15"/>
                </p:custDataLst>
              </p:nvPr>
            </p:nvCxnSpPr>
            <p:spPr>
              <a:xfrm flipV="1">
                <a:off x="3790" y="4425"/>
                <a:ext cx="540" cy="12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9" idx="7"/>
                <a:endCxn id="5" idx="4"/>
              </p:cNvCxnSpPr>
              <p:nvPr>
                <p:custDataLst>
                  <p:tags r:id="rId16"/>
                </p:custDataLst>
              </p:nvPr>
            </p:nvCxnSpPr>
            <p:spPr>
              <a:xfrm flipV="1">
                <a:off x="3790" y="4525"/>
                <a:ext cx="1802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10" idx="0"/>
                <a:endCxn id="4" idx="4"/>
              </p:cNvCxnSpPr>
              <p:nvPr>
                <p:custDataLst>
                  <p:tags r:id="rId17"/>
                </p:custDataLst>
              </p:nvPr>
            </p:nvCxnSpPr>
            <p:spPr>
              <a:xfrm flipV="1">
                <a:off x="4571" y="4525"/>
                <a:ext cx="0" cy="10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10" idx="7"/>
                <a:endCxn id="5" idx="3"/>
              </p:cNvCxnSpPr>
              <p:nvPr>
                <p:custDataLst>
                  <p:tags r:id="rId18"/>
                </p:custDataLst>
              </p:nvPr>
            </p:nvCxnSpPr>
            <p:spPr>
              <a:xfrm flipV="1">
                <a:off x="4811" y="4425"/>
                <a:ext cx="540" cy="12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11" idx="7"/>
                <a:endCxn id="5" idx="4"/>
              </p:cNvCxnSpPr>
              <p:nvPr>
                <p:custDataLst>
                  <p:tags r:id="rId19"/>
                </p:custDataLst>
              </p:nvPr>
            </p:nvCxnSpPr>
            <p:spPr>
              <a:xfrm flipH="1" flipV="1">
                <a:off x="5592" y="4525"/>
                <a:ext cx="239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0"/>
                <a:endCxn id="5" idx="5"/>
              </p:cNvCxnSpPr>
              <p:nvPr>
                <p:custDataLst>
                  <p:tags r:id="rId20"/>
                </p:custDataLst>
              </p:nvPr>
            </p:nvCxnSpPr>
            <p:spPr>
              <a:xfrm flipH="1" flipV="1">
                <a:off x="5832" y="4425"/>
                <a:ext cx="780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12" idx="1"/>
                <a:endCxn id="3" idx="5"/>
              </p:cNvCxnSpPr>
              <p:nvPr>
                <p:custDataLst>
                  <p:tags r:id="rId21"/>
                </p:custDataLst>
              </p:nvPr>
            </p:nvCxnSpPr>
            <p:spPr>
              <a:xfrm flipH="1" flipV="1">
                <a:off x="3790" y="4425"/>
                <a:ext cx="2581" cy="12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11" idx="0"/>
                <a:endCxn id="3" idx="4"/>
              </p:cNvCxnSpPr>
              <p:nvPr>
                <p:custDataLst>
                  <p:tags r:id="rId22"/>
                </p:custDataLst>
              </p:nvPr>
            </p:nvCxnSpPr>
            <p:spPr>
              <a:xfrm flipH="1" flipV="1">
                <a:off x="3550" y="4525"/>
                <a:ext cx="2041" cy="10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endCxn id="5" idx="5"/>
              </p:cNvCxnSpPr>
              <p:nvPr>
                <p:custDataLst>
                  <p:tags r:id="rId23"/>
                </p:custDataLst>
              </p:nvPr>
            </p:nvCxnSpPr>
            <p:spPr>
              <a:xfrm flipV="1">
                <a:off x="5591" y="4425"/>
                <a:ext cx="241" cy="1121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12" idx="0"/>
                <a:endCxn id="4" idx="5"/>
              </p:cNvCxnSpPr>
              <p:nvPr>
                <p:custDataLst>
                  <p:tags r:id="rId24"/>
                </p:custDataLst>
              </p:nvPr>
            </p:nvCxnSpPr>
            <p:spPr>
              <a:xfrm flipH="1" flipV="1">
                <a:off x="4811" y="4425"/>
                <a:ext cx="1801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10" idx="1"/>
              </p:cNvCxnSpPr>
              <p:nvPr>
                <p:custDataLst>
                  <p:tags r:id="rId25"/>
                </p:custDataLst>
              </p:nvPr>
            </p:nvCxnSpPr>
            <p:spPr>
              <a:xfrm flipH="1" flipV="1">
                <a:off x="3776" y="4412"/>
                <a:ext cx="554" cy="1225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endCxn id="6" idx="4"/>
              </p:cNvCxnSpPr>
              <p:nvPr>
                <p:custDataLst>
                  <p:tags r:id="rId26"/>
                </p:custDataLst>
              </p:nvPr>
            </p:nvCxnSpPr>
            <p:spPr>
              <a:xfrm flipH="1" flipV="1">
                <a:off x="2529" y="6217"/>
                <a:ext cx="340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14" idx="0"/>
                <a:endCxn id="9" idx="3"/>
              </p:cNvCxnSpPr>
              <p:nvPr>
                <p:custDataLst>
                  <p:tags r:id="rId27"/>
                </p:custDataLst>
              </p:nvPr>
            </p:nvCxnSpPr>
            <p:spPr>
              <a:xfrm flipV="1">
                <a:off x="3096" y="6117"/>
                <a:ext cx="213" cy="11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>
                <a:stCxn id="14" idx="7"/>
                <a:endCxn id="10" idx="3"/>
              </p:cNvCxnSpPr>
              <p:nvPr>
                <p:custDataLst>
                  <p:tags r:id="rId28"/>
                </p:custDataLst>
              </p:nvPr>
            </p:nvCxnSpPr>
            <p:spPr>
              <a:xfrm flipV="1">
                <a:off x="3336" y="6117"/>
                <a:ext cx="994" cy="12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>
                <a:stCxn id="14" idx="7"/>
                <a:endCxn id="11" idx="3"/>
              </p:cNvCxnSpPr>
              <p:nvPr>
                <p:custDataLst>
                  <p:tags r:id="rId29"/>
                </p:custDataLst>
              </p:nvPr>
            </p:nvCxnSpPr>
            <p:spPr>
              <a:xfrm flipV="1">
                <a:off x="3336" y="6117"/>
                <a:ext cx="2014" cy="12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endCxn id="12" idx="3"/>
              </p:cNvCxnSpPr>
              <p:nvPr>
                <p:custDataLst>
                  <p:tags r:id="rId30"/>
                </p:custDataLst>
              </p:nvPr>
            </p:nvCxnSpPr>
            <p:spPr>
              <a:xfrm flipV="1">
                <a:off x="3323" y="6117"/>
                <a:ext cx="3048" cy="1243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>
                <a:stCxn id="15" idx="1"/>
                <a:endCxn id="9" idx="4"/>
              </p:cNvCxnSpPr>
              <p:nvPr>
                <p:custDataLst>
                  <p:tags r:id="rId31"/>
                </p:custDataLst>
              </p:nvPr>
            </p:nvCxnSpPr>
            <p:spPr>
              <a:xfrm flipH="1" flipV="1">
                <a:off x="3550" y="6217"/>
                <a:ext cx="326" cy="11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15" idx="1"/>
                <a:endCxn id="6" idx="5"/>
              </p:cNvCxnSpPr>
              <p:nvPr>
                <p:custDataLst>
                  <p:tags r:id="rId32"/>
                </p:custDataLst>
              </p:nvPr>
            </p:nvCxnSpPr>
            <p:spPr>
              <a:xfrm flipH="1" flipV="1">
                <a:off x="2769" y="6117"/>
                <a:ext cx="1107" cy="12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5" idx="0"/>
                <a:endCxn id="10" idx="4"/>
              </p:cNvCxnSpPr>
              <p:nvPr>
                <p:custDataLst>
                  <p:tags r:id="rId33"/>
                </p:custDataLst>
              </p:nvPr>
            </p:nvCxnSpPr>
            <p:spPr>
              <a:xfrm flipV="1">
                <a:off x="4117" y="6217"/>
                <a:ext cx="454" cy="10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15" idx="7"/>
                <a:endCxn id="11" idx="4"/>
              </p:cNvCxnSpPr>
              <p:nvPr>
                <p:custDataLst>
                  <p:tags r:id="rId34"/>
                </p:custDataLst>
              </p:nvPr>
            </p:nvCxnSpPr>
            <p:spPr>
              <a:xfrm flipV="1">
                <a:off x="4357" y="6217"/>
                <a:ext cx="1234" cy="11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endCxn id="12" idx="4"/>
              </p:cNvCxnSpPr>
              <p:nvPr>
                <p:custDataLst>
                  <p:tags r:id="rId35"/>
                </p:custDataLst>
              </p:nvPr>
            </p:nvCxnSpPr>
            <p:spPr>
              <a:xfrm flipV="1">
                <a:off x="4117" y="6217"/>
                <a:ext cx="2495" cy="10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16" idx="0"/>
                <a:endCxn id="11" idx="4"/>
              </p:cNvCxnSpPr>
              <p:nvPr>
                <p:custDataLst>
                  <p:tags r:id="rId36"/>
                </p:custDataLst>
              </p:nvPr>
            </p:nvCxnSpPr>
            <p:spPr>
              <a:xfrm flipV="1">
                <a:off x="5138" y="6217"/>
                <a:ext cx="453" cy="10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endCxn id="10" idx="5"/>
              </p:cNvCxnSpPr>
              <p:nvPr>
                <p:custDataLst>
                  <p:tags r:id="rId37"/>
                </p:custDataLst>
              </p:nvPr>
            </p:nvCxnSpPr>
            <p:spPr>
              <a:xfrm flipH="1" flipV="1">
                <a:off x="4811" y="6117"/>
                <a:ext cx="326" cy="11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16" idx="1"/>
                <a:endCxn id="9" idx="5"/>
              </p:cNvCxnSpPr>
              <p:nvPr>
                <p:custDataLst>
                  <p:tags r:id="rId38"/>
                </p:custDataLst>
              </p:nvPr>
            </p:nvCxnSpPr>
            <p:spPr>
              <a:xfrm flipH="1" flipV="1">
                <a:off x="3790" y="6117"/>
                <a:ext cx="1107" cy="12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16" idx="0"/>
              </p:cNvCxnSpPr>
              <p:nvPr>
                <p:custDataLst>
                  <p:tags r:id="rId39"/>
                </p:custDataLst>
              </p:nvPr>
            </p:nvCxnSpPr>
            <p:spPr>
              <a:xfrm flipH="1" flipV="1">
                <a:off x="2756" y="6113"/>
                <a:ext cx="2382" cy="1134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17" idx="7"/>
                <a:endCxn id="12" idx="5"/>
              </p:cNvCxnSpPr>
              <p:nvPr>
                <p:custDataLst>
                  <p:tags r:id="rId40"/>
                </p:custDataLst>
              </p:nvPr>
            </p:nvCxnSpPr>
            <p:spPr>
              <a:xfrm flipV="1">
                <a:off x="6398" y="6117"/>
                <a:ext cx="454" cy="12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17" idx="0"/>
                <a:endCxn id="11" idx="5"/>
              </p:cNvCxnSpPr>
              <p:nvPr>
                <p:custDataLst>
                  <p:tags r:id="rId41"/>
                </p:custDataLst>
              </p:nvPr>
            </p:nvCxnSpPr>
            <p:spPr>
              <a:xfrm flipH="1" flipV="1">
                <a:off x="5831" y="6117"/>
                <a:ext cx="327" cy="11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17" idx="0"/>
                <a:endCxn id="10" idx="5"/>
              </p:cNvCxnSpPr>
              <p:nvPr>
                <p:custDataLst>
                  <p:tags r:id="rId42"/>
                </p:custDataLst>
              </p:nvPr>
            </p:nvCxnSpPr>
            <p:spPr>
              <a:xfrm flipH="1" flipV="1">
                <a:off x="4811" y="6117"/>
                <a:ext cx="1347" cy="11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17" idx="1"/>
                <a:endCxn id="9" idx="5"/>
              </p:cNvCxnSpPr>
              <p:nvPr>
                <p:custDataLst>
                  <p:tags r:id="rId43"/>
                </p:custDataLst>
              </p:nvPr>
            </p:nvCxnSpPr>
            <p:spPr>
              <a:xfrm flipH="1" flipV="1">
                <a:off x="3790" y="6117"/>
                <a:ext cx="2127" cy="12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17" idx="0"/>
                <a:endCxn id="6" idx="4"/>
              </p:cNvCxnSpPr>
              <p:nvPr>
                <p:custDataLst>
                  <p:tags r:id="rId44"/>
                </p:custDataLst>
              </p:nvPr>
            </p:nvCxnSpPr>
            <p:spPr>
              <a:xfrm flipH="1" flipV="1">
                <a:off x="2529" y="6217"/>
                <a:ext cx="3629" cy="103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graphicFrame>
            <p:nvGraphicFramePr>
              <p:cNvPr id="55" name="对象 54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3354" y="3854"/>
              <a:ext cx="392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" r:id="rId45" imgW="139700" imgH="203200" progId="Equation.KSEE3">
                      <p:embed/>
                    </p:oleObj>
                  </mc:Choice>
                  <mc:Fallback>
                    <p:oleObj name="" r:id="rId45" imgW="1397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46"/>
                          <a:stretch>
                            <a:fillRect/>
                          </a:stretch>
                        </p:blipFill>
                        <p:spPr>
                          <a:xfrm>
                            <a:off x="3354" y="3854"/>
                            <a:ext cx="392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" name="对象 55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47"/>
                </p:custDataLst>
              </p:nvPr>
            </p:nvGraphicFramePr>
            <p:xfrm>
              <a:off x="4369" y="3854"/>
              <a:ext cx="464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" r:id="rId48" imgW="165100" imgH="203200" progId="Equation.KSEE3">
                      <p:embed/>
                    </p:oleObj>
                  </mc:Choice>
                  <mc:Fallback>
                    <p:oleObj name="" r:id="rId48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49"/>
                          <a:stretch>
                            <a:fillRect/>
                          </a:stretch>
                        </p:blipFill>
                        <p:spPr>
                          <a:xfrm>
                            <a:off x="4369" y="3854"/>
                            <a:ext cx="464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56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50"/>
                </p:custDataLst>
              </p:nvPr>
            </p:nvGraphicFramePr>
            <p:xfrm>
              <a:off x="5376" y="3854"/>
              <a:ext cx="428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" name="" r:id="rId51" imgW="152400" imgH="203200" progId="Equation.KSEE3">
                      <p:embed/>
                    </p:oleObj>
                  </mc:Choice>
                  <mc:Fallback>
                    <p:oleObj name="" r:id="rId51" imgW="1524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52"/>
                          <a:stretch>
                            <a:fillRect/>
                          </a:stretch>
                        </p:blipFill>
                        <p:spPr>
                          <a:xfrm>
                            <a:off x="5376" y="3854"/>
                            <a:ext cx="428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对象 58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53"/>
                </p:custDataLst>
              </p:nvPr>
            </p:nvGraphicFramePr>
            <p:xfrm>
              <a:off x="2332" y="5545"/>
              <a:ext cx="392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0" name="" r:id="rId54" imgW="139700" imgH="203200" progId="Equation.KSEE3">
                      <p:embed/>
                    </p:oleObj>
                  </mc:Choice>
                  <mc:Fallback>
                    <p:oleObj name="" r:id="rId54" imgW="1397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55"/>
                          <a:stretch>
                            <a:fillRect/>
                          </a:stretch>
                        </p:blipFill>
                        <p:spPr>
                          <a:xfrm>
                            <a:off x="2332" y="5545"/>
                            <a:ext cx="392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" name="对象 60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56"/>
                </p:custDataLst>
              </p:nvPr>
            </p:nvGraphicFramePr>
            <p:xfrm>
              <a:off x="3318" y="5546"/>
              <a:ext cx="464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" name="" r:id="rId57" imgW="165100" imgH="203200" progId="Equation.KSEE3">
                      <p:embed/>
                    </p:oleObj>
                  </mc:Choice>
                  <mc:Fallback>
                    <p:oleObj name="" r:id="rId57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58"/>
                          <a:stretch>
                            <a:fillRect/>
                          </a:stretch>
                        </p:blipFill>
                        <p:spPr>
                          <a:xfrm>
                            <a:off x="3318" y="5546"/>
                            <a:ext cx="464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" name="对象 62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59"/>
                </p:custDataLst>
              </p:nvPr>
            </p:nvGraphicFramePr>
            <p:xfrm>
              <a:off x="4351" y="5546"/>
              <a:ext cx="428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" name="" r:id="rId60" imgW="152400" imgH="203200" progId="Equation.KSEE3">
                      <p:embed/>
                    </p:oleObj>
                  </mc:Choice>
                  <mc:Fallback>
                    <p:oleObj name="" r:id="rId60" imgW="1524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61"/>
                          <a:stretch>
                            <a:fillRect/>
                          </a:stretch>
                        </p:blipFill>
                        <p:spPr>
                          <a:xfrm>
                            <a:off x="4351" y="5546"/>
                            <a:ext cx="428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" name="对象 64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62"/>
                </p:custDataLst>
              </p:nvPr>
            </p:nvGraphicFramePr>
            <p:xfrm>
              <a:off x="5376" y="5546"/>
              <a:ext cx="464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" name="" r:id="rId63" imgW="165100" imgH="203200" progId="Equation.KSEE3">
                      <p:embed/>
                    </p:oleObj>
                  </mc:Choice>
                  <mc:Fallback>
                    <p:oleObj name="" r:id="rId63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64"/>
                          <a:stretch>
                            <a:fillRect/>
                          </a:stretch>
                        </p:blipFill>
                        <p:spPr>
                          <a:xfrm>
                            <a:off x="5376" y="5546"/>
                            <a:ext cx="464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8" name="对象 67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65"/>
                </p:custDataLst>
              </p:nvPr>
            </p:nvGraphicFramePr>
            <p:xfrm>
              <a:off x="6398" y="5545"/>
              <a:ext cx="428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" name="" r:id="rId66" imgW="152400" imgH="203200" progId="Equation.KSEE3">
                      <p:embed/>
                    </p:oleObj>
                  </mc:Choice>
                  <mc:Fallback>
                    <p:oleObj name="" r:id="rId66" imgW="1524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67"/>
                          <a:stretch>
                            <a:fillRect/>
                          </a:stretch>
                        </p:blipFill>
                        <p:spPr>
                          <a:xfrm>
                            <a:off x="6398" y="5545"/>
                            <a:ext cx="428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对象 69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68"/>
                </p:custDataLst>
              </p:nvPr>
            </p:nvGraphicFramePr>
            <p:xfrm>
              <a:off x="2917" y="7247"/>
              <a:ext cx="392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" name="" r:id="rId69" imgW="139700" imgH="203200" progId="Equation.KSEE3">
                      <p:embed/>
                    </p:oleObj>
                  </mc:Choice>
                  <mc:Fallback>
                    <p:oleObj name="" r:id="rId69" imgW="1397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0"/>
                          <a:stretch>
                            <a:fillRect/>
                          </a:stretch>
                        </p:blipFill>
                        <p:spPr>
                          <a:xfrm>
                            <a:off x="2917" y="7247"/>
                            <a:ext cx="392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4" name="对象 73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71"/>
                </p:custDataLst>
              </p:nvPr>
            </p:nvGraphicFramePr>
            <p:xfrm>
              <a:off x="3902" y="7246"/>
              <a:ext cx="464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" name="" r:id="rId72" imgW="165100" imgH="203200" progId="Equation.KSEE3">
                      <p:embed/>
                    </p:oleObj>
                  </mc:Choice>
                  <mc:Fallback>
                    <p:oleObj name="" r:id="rId72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3"/>
                          <a:stretch>
                            <a:fillRect/>
                          </a:stretch>
                        </p:blipFill>
                        <p:spPr>
                          <a:xfrm>
                            <a:off x="3902" y="7246"/>
                            <a:ext cx="464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1" name="对象 100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74"/>
                </p:custDataLst>
              </p:nvPr>
            </p:nvGraphicFramePr>
            <p:xfrm>
              <a:off x="5943" y="7246"/>
              <a:ext cx="464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" name="" r:id="rId75" imgW="165100" imgH="203200" progId="Equation.KSEE3">
                      <p:embed/>
                    </p:oleObj>
                  </mc:Choice>
                  <mc:Fallback>
                    <p:oleObj name="" r:id="rId75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6"/>
                          <a:stretch>
                            <a:fillRect/>
                          </a:stretch>
                        </p:blipFill>
                        <p:spPr>
                          <a:xfrm>
                            <a:off x="5943" y="7246"/>
                            <a:ext cx="464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7" name="对象 126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77"/>
                </p:custDataLst>
              </p:nvPr>
            </p:nvGraphicFramePr>
            <p:xfrm>
              <a:off x="4911" y="7247"/>
              <a:ext cx="392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" name="" r:id="rId78" imgW="248920" imgH="362585" progId="Equation.KSEE3">
                      <p:embed/>
                    </p:oleObj>
                  </mc:Choice>
                  <mc:Fallback>
                    <p:oleObj name="" r:id="rId78" imgW="248920" imgH="362585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9"/>
                          <a:stretch>
                            <a:fillRect/>
                          </a:stretch>
                        </p:blipFill>
                        <p:spPr>
                          <a:xfrm>
                            <a:off x="4911" y="7247"/>
                            <a:ext cx="392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文本框 17"/>
              <p:cNvSpPr txBox="1"/>
              <p:nvPr/>
            </p:nvSpPr>
            <p:spPr>
              <a:xfrm>
                <a:off x="3323" y="3006"/>
                <a:ext cx="285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Before Dropout</a:t>
                </a:r>
                <a:endParaRPr lang="en-US" altLang="zh-CN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858" y="3006"/>
              <a:ext cx="4331" cy="4920"/>
              <a:chOff x="7858" y="3006"/>
              <a:chExt cx="4331" cy="4920"/>
            </a:xfrm>
          </p:grpSpPr>
          <p:sp>
            <p:nvSpPr>
              <p:cNvPr id="131" name="椭圆 130"/>
              <p:cNvSpPr/>
              <p:nvPr>
                <p:custDataLst>
                  <p:tags r:id="rId80"/>
                </p:custDataLst>
              </p:nvPr>
            </p:nvSpPr>
            <p:spPr>
              <a:xfrm>
                <a:off x="8856" y="3854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i="1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椭圆 131"/>
              <p:cNvSpPr/>
              <p:nvPr>
                <p:custDataLst>
                  <p:tags r:id="rId81"/>
                </p:custDataLst>
              </p:nvPr>
            </p:nvSpPr>
            <p:spPr>
              <a:xfrm>
                <a:off x="9877" y="3854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>
                <p:custDataLst>
                  <p:tags r:id="rId82"/>
                </p:custDataLst>
              </p:nvPr>
            </p:nvSpPr>
            <p:spPr>
              <a:xfrm>
                <a:off x="10898" y="3854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134" name="对象 133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83"/>
                </p:custDataLst>
              </p:nvPr>
            </p:nvGraphicFramePr>
            <p:xfrm>
              <a:off x="9001" y="3863"/>
              <a:ext cx="392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5" name="" r:id="rId84" imgW="139700" imgH="203200" progId="Equation.KSEE3">
                      <p:embed/>
                    </p:oleObj>
                  </mc:Choice>
                  <mc:Fallback>
                    <p:oleObj name="" r:id="rId84" imgW="1397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46"/>
                          <a:stretch>
                            <a:fillRect/>
                          </a:stretch>
                        </p:blipFill>
                        <p:spPr>
                          <a:xfrm>
                            <a:off x="9001" y="3863"/>
                            <a:ext cx="392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" name="对象 135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85"/>
                </p:custDataLst>
              </p:nvPr>
            </p:nvGraphicFramePr>
            <p:xfrm>
              <a:off x="10016" y="3863"/>
              <a:ext cx="464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7" name="" r:id="rId86" imgW="165100" imgH="203200" progId="Equation.KSEE3">
                      <p:embed/>
                    </p:oleObj>
                  </mc:Choice>
                  <mc:Fallback>
                    <p:oleObj name="" r:id="rId86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49"/>
                          <a:stretch>
                            <a:fillRect/>
                          </a:stretch>
                        </p:blipFill>
                        <p:spPr>
                          <a:xfrm>
                            <a:off x="10016" y="3863"/>
                            <a:ext cx="464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8" name="对象 137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87"/>
                </p:custDataLst>
              </p:nvPr>
            </p:nvGraphicFramePr>
            <p:xfrm>
              <a:off x="11023" y="3863"/>
              <a:ext cx="428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9" name="" r:id="rId88" imgW="152400" imgH="203200" progId="Equation.KSEE3">
                      <p:embed/>
                    </p:oleObj>
                  </mc:Choice>
                  <mc:Fallback>
                    <p:oleObj name="" r:id="rId88" imgW="1524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52"/>
                          <a:stretch>
                            <a:fillRect/>
                          </a:stretch>
                        </p:blipFill>
                        <p:spPr>
                          <a:xfrm>
                            <a:off x="11023" y="3863"/>
                            <a:ext cx="428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0" name="椭圆 149"/>
              <p:cNvSpPr/>
              <p:nvPr>
                <p:custDataLst>
                  <p:tags r:id="rId89"/>
                </p:custDataLst>
              </p:nvPr>
            </p:nvSpPr>
            <p:spPr>
              <a:xfrm>
                <a:off x="7858" y="5546"/>
                <a:ext cx="681" cy="680"/>
              </a:xfrm>
              <a:prstGeom prst="ellipse">
                <a:avLst/>
              </a:prstGeom>
              <a:solidFill>
                <a:srgbClr val="62C1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>
                <p:custDataLst>
                  <p:tags r:id="rId90"/>
                </p:custDataLst>
              </p:nvPr>
            </p:nvSpPr>
            <p:spPr>
              <a:xfrm>
                <a:off x="9900" y="5546"/>
                <a:ext cx="681" cy="680"/>
              </a:xfrm>
              <a:prstGeom prst="ellipse">
                <a:avLst/>
              </a:prstGeom>
              <a:solidFill>
                <a:srgbClr val="62C1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>
                <p:custDataLst>
                  <p:tags r:id="rId91"/>
                </p:custDataLst>
              </p:nvPr>
            </p:nvSpPr>
            <p:spPr>
              <a:xfrm>
                <a:off x="10920" y="5546"/>
                <a:ext cx="681" cy="680"/>
              </a:xfrm>
              <a:prstGeom prst="ellipse">
                <a:avLst/>
              </a:prstGeom>
              <a:solidFill>
                <a:srgbClr val="62C1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157" name="对象 156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92"/>
                </p:custDataLst>
              </p:nvPr>
            </p:nvGraphicFramePr>
            <p:xfrm>
              <a:off x="8002" y="5554"/>
              <a:ext cx="392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8" name="" r:id="rId93" imgW="139700" imgH="203200" progId="Equation.KSEE3">
                      <p:embed/>
                    </p:oleObj>
                  </mc:Choice>
                  <mc:Fallback>
                    <p:oleObj name="" r:id="rId93" imgW="1397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55"/>
                          <a:stretch>
                            <a:fillRect/>
                          </a:stretch>
                        </p:blipFill>
                        <p:spPr>
                          <a:xfrm>
                            <a:off x="8002" y="5554"/>
                            <a:ext cx="392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5" name="对象 174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94"/>
                </p:custDataLst>
              </p:nvPr>
            </p:nvGraphicFramePr>
            <p:xfrm>
              <a:off x="10021" y="5555"/>
              <a:ext cx="428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" name="" r:id="rId95" imgW="152400" imgH="203200" progId="Equation.KSEE3">
                      <p:embed/>
                    </p:oleObj>
                  </mc:Choice>
                  <mc:Fallback>
                    <p:oleObj name="" r:id="rId95" imgW="1524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61"/>
                          <a:stretch>
                            <a:fillRect/>
                          </a:stretch>
                        </p:blipFill>
                        <p:spPr>
                          <a:xfrm>
                            <a:off x="10021" y="5555"/>
                            <a:ext cx="428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7" name="对象 176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96"/>
                </p:custDataLst>
              </p:nvPr>
            </p:nvGraphicFramePr>
            <p:xfrm>
              <a:off x="11046" y="5555"/>
              <a:ext cx="464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" name="" r:id="rId97" imgW="165100" imgH="203200" progId="Equation.KSEE3">
                      <p:embed/>
                    </p:oleObj>
                  </mc:Choice>
                  <mc:Fallback>
                    <p:oleObj name="" r:id="rId97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64"/>
                          <a:stretch>
                            <a:fillRect/>
                          </a:stretch>
                        </p:blipFill>
                        <p:spPr>
                          <a:xfrm>
                            <a:off x="11046" y="5555"/>
                            <a:ext cx="464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9" name="椭圆 198"/>
              <p:cNvSpPr/>
              <p:nvPr>
                <p:custDataLst>
                  <p:tags r:id="rId98"/>
                </p:custDataLst>
              </p:nvPr>
            </p:nvSpPr>
            <p:spPr>
              <a:xfrm>
                <a:off x="8425" y="7246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>
                <p:custDataLst>
                  <p:tags r:id="rId99"/>
                </p:custDataLst>
              </p:nvPr>
            </p:nvSpPr>
            <p:spPr>
              <a:xfrm>
                <a:off x="9468" y="7246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0489" y="7246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>
                <p:custDataLst>
                  <p:tags r:id="rId101"/>
                </p:custDataLst>
              </p:nvPr>
            </p:nvSpPr>
            <p:spPr>
              <a:xfrm>
                <a:off x="11509" y="7246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203" name="对象 202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102"/>
                </p:custDataLst>
              </p:nvPr>
            </p:nvGraphicFramePr>
            <p:xfrm>
              <a:off x="8609" y="7246"/>
              <a:ext cx="392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" name="" r:id="rId103" imgW="139700" imgH="203200" progId="Equation.KSEE3">
                      <p:embed/>
                    </p:oleObj>
                  </mc:Choice>
                  <mc:Fallback>
                    <p:oleObj name="" r:id="rId103" imgW="1397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0"/>
                          <a:stretch>
                            <a:fillRect/>
                          </a:stretch>
                        </p:blipFill>
                        <p:spPr>
                          <a:xfrm>
                            <a:off x="8609" y="7246"/>
                            <a:ext cx="392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" name="对象 204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104"/>
                </p:custDataLst>
              </p:nvPr>
            </p:nvGraphicFramePr>
            <p:xfrm>
              <a:off x="9594" y="7264"/>
              <a:ext cx="464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" name="" r:id="rId105" imgW="165100" imgH="203200" progId="Equation.KSEE3">
                      <p:embed/>
                    </p:oleObj>
                  </mc:Choice>
                  <mc:Fallback>
                    <p:oleObj name="" r:id="rId105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3"/>
                          <a:stretch>
                            <a:fillRect/>
                          </a:stretch>
                        </p:blipFill>
                        <p:spPr>
                          <a:xfrm>
                            <a:off x="9594" y="7264"/>
                            <a:ext cx="464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7" name="对象 206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106"/>
                </p:custDataLst>
              </p:nvPr>
            </p:nvGraphicFramePr>
            <p:xfrm>
              <a:off x="11635" y="7246"/>
              <a:ext cx="464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" name="" r:id="rId107" imgW="165100" imgH="203200" progId="Equation.KSEE3">
                      <p:embed/>
                    </p:oleObj>
                  </mc:Choice>
                  <mc:Fallback>
                    <p:oleObj name="" r:id="rId107" imgW="165100" imgH="2032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6"/>
                          <a:stretch>
                            <a:fillRect/>
                          </a:stretch>
                        </p:blipFill>
                        <p:spPr>
                          <a:xfrm>
                            <a:off x="11635" y="7246"/>
                            <a:ext cx="464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9" name="对象 208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108"/>
                </p:custDataLst>
              </p:nvPr>
            </p:nvGraphicFramePr>
            <p:xfrm>
              <a:off x="10628" y="7246"/>
              <a:ext cx="392" cy="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" name="" r:id="rId109" imgW="248920" imgH="362585" progId="Equation.KSEE3">
                      <p:embed/>
                    </p:oleObj>
                  </mc:Choice>
                  <mc:Fallback>
                    <p:oleObj name="" r:id="rId109" imgW="248920" imgH="362585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9"/>
                          <a:stretch>
                            <a:fillRect/>
                          </a:stretch>
                        </p:blipFill>
                        <p:spPr>
                          <a:xfrm>
                            <a:off x="10628" y="7246"/>
                            <a:ext cx="392" cy="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11" name="直接箭头连接符 210"/>
              <p:cNvCxnSpPr>
                <a:stCxn id="157" idx="0"/>
                <a:endCxn id="131" idx="3"/>
              </p:cNvCxnSpPr>
              <p:nvPr>
                <p:custDataLst>
                  <p:tags r:id="rId110"/>
                </p:custDataLst>
              </p:nvPr>
            </p:nvCxnSpPr>
            <p:spPr>
              <a:xfrm flipV="1">
                <a:off x="8198" y="4434"/>
                <a:ext cx="758" cy="11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2" name="直接箭头连接符 211"/>
              <p:cNvCxnSpPr>
                <a:stCxn id="152" idx="0"/>
                <a:endCxn id="131" idx="3"/>
              </p:cNvCxnSpPr>
              <p:nvPr>
                <p:custDataLst>
                  <p:tags r:id="rId111"/>
                </p:custDataLst>
              </p:nvPr>
            </p:nvCxnSpPr>
            <p:spPr>
              <a:xfrm flipH="1" flipV="1">
                <a:off x="8956" y="4434"/>
                <a:ext cx="1285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7" name="直接箭头连接符 226"/>
              <p:cNvCxnSpPr/>
              <p:nvPr>
                <p:custDataLst>
                  <p:tags r:id="rId112"/>
                </p:custDataLst>
              </p:nvPr>
            </p:nvCxnSpPr>
            <p:spPr>
              <a:xfrm flipH="1" flipV="1">
                <a:off x="9454" y="4429"/>
                <a:ext cx="1588" cy="124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8" name="直接箭头连接符 227"/>
              <p:cNvCxnSpPr>
                <a:stCxn id="152" idx="0"/>
                <a:endCxn id="132" idx="4"/>
              </p:cNvCxnSpPr>
              <p:nvPr>
                <p:custDataLst>
                  <p:tags r:id="rId113"/>
                </p:custDataLst>
              </p:nvPr>
            </p:nvCxnSpPr>
            <p:spPr>
              <a:xfrm flipH="1" flipV="1">
                <a:off x="10218" y="4534"/>
                <a:ext cx="23" cy="10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9" name="直接箭头连接符 228"/>
              <p:cNvCxnSpPr>
                <a:stCxn id="152" idx="7"/>
                <a:endCxn id="133" idx="4"/>
              </p:cNvCxnSpPr>
              <p:nvPr>
                <p:custDataLst>
                  <p:tags r:id="rId114"/>
                </p:custDataLst>
              </p:nvPr>
            </p:nvCxnSpPr>
            <p:spPr>
              <a:xfrm flipV="1">
                <a:off x="10481" y="4534"/>
                <a:ext cx="758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0" name="直接箭头连接符 229"/>
              <p:cNvCxnSpPr>
                <a:stCxn id="153" idx="1"/>
                <a:endCxn id="131" idx="4"/>
              </p:cNvCxnSpPr>
              <p:nvPr>
                <p:custDataLst>
                  <p:tags r:id="rId115"/>
                </p:custDataLst>
              </p:nvPr>
            </p:nvCxnSpPr>
            <p:spPr>
              <a:xfrm flipH="1" flipV="1">
                <a:off x="9197" y="4534"/>
                <a:ext cx="1823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1" name="直接箭头连接符 230"/>
              <p:cNvCxnSpPr>
                <a:stCxn id="153" idx="0"/>
                <a:endCxn id="133" idx="5"/>
              </p:cNvCxnSpPr>
              <p:nvPr>
                <p:custDataLst>
                  <p:tags r:id="rId116"/>
                </p:custDataLst>
              </p:nvPr>
            </p:nvCxnSpPr>
            <p:spPr>
              <a:xfrm flipV="1">
                <a:off x="11261" y="4434"/>
                <a:ext cx="218" cy="11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2" name="直接箭头连接符 231"/>
              <p:cNvCxnSpPr>
                <a:stCxn id="150" idx="7"/>
                <a:endCxn id="132" idx="3"/>
              </p:cNvCxnSpPr>
              <p:nvPr>
                <p:custDataLst>
                  <p:tags r:id="rId117"/>
                </p:custDataLst>
              </p:nvPr>
            </p:nvCxnSpPr>
            <p:spPr>
              <a:xfrm flipV="1">
                <a:off x="8439" y="4434"/>
                <a:ext cx="1538" cy="12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3" name="直接箭头连接符 232"/>
              <p:cNvCxnSpPr>
                <a:stCxn id="150" idx="7"/>
                <a:endCxn id="133" idx="3"/>
              </p:cNvCxnSpPr>
              <p:nvPr>
                <p:custDataLst>
                  <p:tags r:id="rId118"/>
                </p:custDataLst>
              </p:nvPr>
            </p:nvCxnSpPr>
            <p:spPr>
              <a:xfrm flipV="1">
                <a:off x="8439" y="4434"/>
                <a:ext cx="2559" cy="121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4" name="直接箭头连接符 233"/>
              <p:cNvCxnSpPr>
                <a:stCxn id="199" idx="1"/>
                <a:endCxn id="150" idx="3"/>
              </p:cNvCxnSpPr>
              <p:nvPr>
                <p:custDataLst>
                  <p:tags r:id="rId119"/>
                </p:custDataLst>
              </p:nvPr>
            </p:nvCxnSpPr>
            <p:spPr>
              <a:xfrm flipH="1" flipV="1">
                <a:off x="7958" y="6126"/>
                <a:ext cx="567" cy="12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5" name="直接箭头连接符 234"/>
              <p:cNvCxnSpPr>
                <a:stCxn id="205" idx="0"/>
                <a:endCxn id="150" idx="5"/>
              </p:cNvCxnSpPr>
              <p:nvPr>
                <p:custDataLst>
                  <p:tags r:id="rId120"/>
                </p:custDataLst>
              </p:nvPr>
            </p:nvCxnSpPr>
            <p:spPr>
              <a:xfrm flipH="1" flipV="1">
                <a:off x="8439" y="6126"/>
                <a:ext cx="1387" cy="113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6" name="直接箭头连接符 235"/>
              <p:cNvCxnSpPr>
                <a:stCxn id="205" idx="0"/>
                <a:endCxn id="152" idx="4"/>
              </p:cNvCxnSpPr>
              <p:nvPr>
                <p:custDataLst>
                  <p:tags r:id="rId121"/>
                </p:custDataLst>
              </p:nvPr>
            </p:nvCxnSpPr>
            <p:spPr>
              <a:xfrm flipV="1">
                <a:off x="9826" y="6226"/>
                <a:ext cx="415" cy="103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7" name="直接箭头连接符 236"/>
              <p:cNvCxnSpPr>
                <a:stCxn id="209" idx="0"/>
                <a:endCxn id="153" idx="5"/>
              </p:cNvCxnSpPr>
              <p:nvPr>
                <p:custDataLst>
                  <p:tags r:id="rId122"/>
                </p:custDataLst>
              </p:nvPr>
            </p:nvCxnSpPr>
            <p:spPr>
              <a:xfrm flipV="1">
                <a:off x="10824" y="6126"/>
                <a:ext cx="677" cy="11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8" name="直接箭头连接符 237"/>
              <p:cNvCxnSpPr>
                <a:stCxn id="207" idx="0"/>
                <a:endCxn id="153" idx="5"/>
              </p:cNvCxnSpPr>
              <p:nvPr>
                <p:custDataLst>
                  <p:tags r:id="rId123"/>
                </p:custDataLst>
              </p:nvPr>
            </p:nvCxnSpPr>
            <p:spPr>
              <a:xfrm flipH="1" flipV="1">
                <a:off x="11501" y="6126"/>
                <a:ext cx="366" cy="11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9" name="直接箭头连接符 238"/>
              <p:cNvCxnSpPr>
                <a:stCxn id="201" idx="1"/>
                <a:endCxn id="150" idx="4"/>
              </p:cNvCxnSpPr>
              <p:nvPr>
                <p:custDataLst>
                  <p:tags r:id="rId124"/>
                </p:custDataLst>
              </p:nvPr>
            </p:nvCxnSpPr>
            <p:spPr>
              <a:xfrm flipH="1" flipV="1">
                <a:off x="8199" y="6226"/>
                <a:ext cx="2390" cy="11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0" name="直接箭头连接符 239"/>
              <p:cNvCxnSpPr>
                <a:stCxn id="202" idx="1"/>
                <a:endCxn id="150" idx="4"/>
              </p:cNvCxnSpPr>
              <p:nvPr>
                <p:custDataLst>
                  <p:tags r:id="rId125"/>
                </p:custDataLst>
              </p:nvPr>
            </p:nvCxnSpPr>
            <p:spPr>
              <a:xfrm flipH="1" flipV="1">
                <a:off x="8199" y="6226"/>
                <a:ext cx="3410" cy="11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1" name="直接箭头连接符 240"/>
              <p:cNvCxnSpPr>
                <a:stCxn id="209" idx="0"/>
                <a:endCxn id="152" idx="4"/>
              </p:cNvCxnSpPr>
              <p:nvPr>
                <p:custDataLst>
                  <p:tags r:id="rId126"/>
                </p:custDataLst>
              </p:nvPr>
            </p:nvCxnSpPr>
            <p:spPr>
              <a:xfrm flipH="1" flipV="1">
                <a:off x="10241" y="6226"/>
                <a:ext cx="583" cy="10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2" name="直接箭头连接符 241"/>
              <p:cNvCxnSpPr>
                <a:stCxn id="202" idx="0"/>
                <a:endCxn id="152" idx="5"/>
              </p:cNvCxnSpPr>
              <p:nvPr>
                <p:custDataLst>
                  <p:tags r:id="rId127"/>
                </p:custDataLst>
              </p:nvPr>
            </p:nvCxnSpPr>
            <p:spPr>
              <a:xfrm flipH="1" flipV="1">
                <a:off x="10481" y="6126"/>
                <a:ext cx="1369" cy="11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3" name="直接箭头连接符 242"/>
              <p:cNvCxnSpPr>
                <a:stCxn id="200" idx="7"/>
                <a:endCxn id="153" idx="3"/>
              </p:cNvCxnSpPr>
              <p:nvPr>
                <p:custDataLst>
                  <p:tags r:id="rId128"/>
                </p:custDataLst>
              </p:nvPr>
            </p:nvCxnSpPr>
            <p:spPr>
              <a:xfrm flipV="1">
                <a:off x="10049" y="6126"/>
                <a:ext cx="971" cy="12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4" name="直接箭头连接符 243"/>
              <p:cNvCxnSpPr>
                <a:stCxn id="199" idx="0"/>
                <a:endCxn id="152" idx="3"/>
              </p:cNvCxnSpPr>
              <p:nvPr>
                <p:custDataLst>
                  <p:tags r:id="rId129"/>
                </p:custDataLst>
              </p:nvPr>
            </p:nvCxnSpPr>
            <p:spPr>
              <a:xfrm flipV="1">
                <a:off x="8766" y="6126"/>
                <a:ext cx="1234" cy="11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5" name="直接箭头连接符 244"/>
              <p:cNvCxnSpPr>
                <a:stCxn id="199" idx="7"/>
                <a:endCxn id="153" idx="4"/>
              </p:cNvCxnSpPr>
              <p:nvPr>
                <p:custDataLst>
                  <p:tags r:id="rId130"/>
                </p:custDataLst>
              </p:nvPr>
            </p:nvCxnSpPr>
            <p:spPr>
              <a:xfrm flipV="1">
                <a:off x="9006" y="6226"/>
                <a:ext cx="2255" cy="1120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8753" y="3006"/>
                <a:ext cx="285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After Dropout</a:t>
                </a:r>
                <a:endParaRPr lang="en-US" altLang="zh-CN"/>
              </a:p>
            </p:txBody>
          </p:sp>
        </p:grpSp>
      </p:grpSp>
    </p:spTree>
    <p:custDataLst>
      <p:tags r:id="rId13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0" y="0"/>
            <a:ext cx="2891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全连接层结构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73550" y="189230"/>
            <a:ext cx="3432175" cy="3917950"/>
            <a:chOff x="6730" y="298"/>
            <a:chExt cx="5405" cy="6170"/>
          </a:xfrm>
        </p:grpSpPr>
        <p:cxnSp>
          <p:nvCxnSpPr>
            <p:cNvPr id="436" name="直接箭头连接符 435"/>
            <p:cNvCxnSpPr>
              <a:stCxn id="388" idx="6"/>
              <a:endCxn id="444" idx="1"/>
            </p:cNvCxnSpPr>
            <p:nvPr>
              <p:custDataLst>
                <p:tags r:id="rId1"/>
              </p:custDataLst>
            </p:nvPr>
          </p:nvCxnSpPr>
          <p:spPr>
            <a:xfrm>
              <a:off x="9717" y="1309"/>
              <a:ext cx="1540" cy="38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407" name="组合 406"/>
            <p:cNvGrpSpPr/>
            <p:nvPr/>
          </p:nvGrpSpPr>
          <p:grpSpPr>
            <a:xfrm rot="0">
              <a:off x="6964" y="1309"/>
              <a:ext cx="727" cy="4536"/>
              <a:chOff x="11509" y="4815"/>
              <a:chExt cx="727" cy="4536"/>
            </a:xfrm>
          </p:grpSpPr>
          <p:sp>
            <p:nvSpPr>
              <p:cNvPr id="376" name="椭圆 375"/>
              <p:cNvSpPr/>
              <p:nvPr>
                <p:custDataLst>
                  <p:tags r:id="rId2"/>
                </p:custDataLst>
              </p:nvPr>
            </p:nvSpPr>
            <p:spPr>
              <a:xfrm>
                <a:off x="11509" y="4833"/>
                <a:ext cx="681" cy="680"/>
              </a:xfrm>
              <a:prstGeom prst="ellipse">
                <a:avLst/>
              </a:prstGeom>
              <a:solidFill>
                <a:srgbClr val="B5D8FF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394" name="对象 393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3"/>
                </p:custDataLst>
              </p:nvPr>
            </p:nvGraphicFramePr>
            <p:xfrm>
              <a:off x="11641" y="4815"/>
              <a:ext cx="428" cy="6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" name="" r:id="rId4" imgW="152400" imgH="215900" progId="Equation.KSEE3">
                      <p:embed/>
                    </p:oleObj>
                  </mc:Choice>
                  <mc:Fallback>
                    <p:oleObj name="" r:id="rId4" imgW="1524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1641" y="4815"/>
                            <a:ext cx="428" cy="60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06" name="组合 405"/>
              <p:cNvGrpSpPr/>
              <p:nvPr/>
            </p:nvGrpSpPr>
            <p:grpSpPr>
              <a:xfrm>
                <a:off x="11509" y="5761"/>
                <a:ext cx="727" cy="3590"/>
                <a:chOff x="11509" y="5761"/>
                <a:chExt cx="727" cy="3590"/>
              </a:xfrm>
            </p:grpSpPr>
            <p:sp>
              <p:nvSpPr>
                <p:cNvPr id="377" name="椭圆 376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1509" y="5761"/>
                  <a:ext cx="681" cy="680"/>
                </a:xfrm>
                <a:prstGeom prst="ellipse">
                  <a:avLst/>
                </a:prstGeom>
                <a:solidFill>
                  <a:srgbClr val="B5D8F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78" name="椭圆 377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11509" y="6691"/>
                  <a:ext cx="681" cy="680"/>
                </a:xfrm>
                <a:prstGeom prst="ellipse">
                  <a:avLst/>
                </a:prstGeom>
                <a:solidFill>
                  <a:srgbClr val="B5D8FF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93" name="椭圆 392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1509" y="8671"/>
                  <a:ext cx="681" cy="680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96" name="对象 395">
                  <a:hlinkClick r:id="" action="ppaction://ole?verb="/>
                </p:cNvPr>
                <p:cNvGraphicFramePr>
                  <a:graphicFrameLocks noChangeAspect="1"/>
                </p:cNvGraphicFramePr>
                <p:nvPr>
                  <p:custDataLst>
                    <p:tags r:id="rId9"/>
                  </p:custDataLst>
                </p:nvPr>
              </p:nvGraphicFramePr>
              <p:xfrm>
                <a:off x="11623" y="5761"/>
                <a:ext cx="464" cy="60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97" name="" r:id="rId10" imgW="165100" imgH="215900" progId="Equation.KSEE3">
                        <p:embed/>
                      </p:oleObj>
                    </mc:Choice>
                    <mc:Fallback>
                      <p:oleObj name="" r:id="rId10" imgW="165100" imgH="2159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23" y="5761"/>
                              <a:ext cx="464" cy="60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8" name="对象 397">
                  <a:hlinkClick r:id="" action="ppaction://ole?verb="/>
                </p:cNvPr>
                <p:cNvGraphicFramePr>
                  <a:graphicFrameLocks noChangeAspect="1"/>
                </p:cNvGraphicFramePr>
                <p:nvPr>
                  <p:custDataLst>
                    <p:tags r:id="rId12"/>
                  </p:custDataLst>
                </p:nvPr>
              </p:nvGraphicFramePr>
              <p:xfrm>
                <a:off x="11623" y="6691"/>
                <a:ext cx="464" cy="64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99" name="" r:id="rId13" imgW="165100" imgH="228600" progId="Equation.KSEE3">
                        <p:embed/>
                      </p:oleObj>
                    </mc:Choice>
                    <mc:Fallback>
                      <p:oleObj name="" r:id="rId13" imgW="165100" imgH="228600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23" y="6691"/>
                              <a:ext cx="464" cy="64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405" name="组合 404"/>
                <p:cNvGrpSpPr/>
                <p:nvPr/>
              </p:nvGrpSpPr>
              <p:grpSpPr>
                <a:xfrm>
                  <a:off x="11509" y="7756"/>
                  <a:ext cx="680" cy="694"/>
                  <a:chOff x="11509" y="7632"/>
                  <a:chExt cx="680" cy="694"/>
                </a:xfrm>
              </p:grpSpPr>
              <p:sp>
                <p:nvSpPr>
                  <p:cNvPr id="379" name="椭圆 378"/>
                  <p:cNvSpPr/>
                  <p:nvPr>
                    <p:custDataLst>
                      <p:tags r:id="rId15"/>
                    </p:custDataLst>
                  </p:nvPr>
                </p:nvSpPr>
                <p:spPr>
                  <a:xfrm>
                    <a:off x="11509" y="7646"/>
                    <a:ext cx="681" cy="680"/>
                  </a:xfrm>
                  <a:prstGeom prst="ellipse">
                    <a:avLst/>
                  </a:prstGeom>
                  <a:solidFill>
                    <a:srgbClr val="B5D8FF"/>
                  </a:solidFill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graphicFrame>
                <p:nvGraphicFramePr>
                  <p:cNvPr id="400" name="对象 399">
                    <a:hlinkClick r:id="" action="ppaction://ole?verb="/>
                  </p:cNvPr>
                  <p:cNvGraphicFramePr>
                    <a:graphicFrameLocks noChangeAspect="1"/>
                  </p:cNvGraphicFramePr>
                  <p:nvPr>
                    <p:custDataLst>
                      <p:tags r:id="rId16"/>
                    </p:custDataLst>
                  </p:nvPr>
                </p:nvGraphicFramePr>
                <p:xfrm>
                  <a:off x="11627" y="7632"/>
                  <a:ext cx="498" cy="64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01" name="" r:id="rId17" imgW="177165" imgH="228600" progId="Equation.KSEE3">
                          <p:embed/>
                        </p:oleObj>
                      </mc:Choice>
                      <mc:Fallback>
                        <p:oleObj name="" r:id="rId17" imgW="177165" imgH="228600" progId="Equation.KSEE3">
                          <p:embed/>
                          <p:pic>
                            <p:nvPicPr>
                              <p:cNvPr id="0" name="图片 1024"/>
                              <p:cNvPicPr/>
                              <p:nvPr/>
                            </p:nvPicPr>
                            <p:blipFill>
                              <a:blip r:embed="rId18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1627" y="7632"/>
                                <a:ext cx="498" cy="643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402" name="对象 401">
                  <a:hlinkClick r:id="" action="ppaction://ole?verb="/>
                </p:cNvPr>
                <p:cNvGraphicFramePr>
                  <a:graphicFrameLocks noChangeAspect="1"/>
                </p:cNvGraphicFramePr>
                <p:nvPr>
                  <p:custDataLst>
                    <p:tags r:id="rId19"/>
                  </p:custDataLst>
                </p:nvPr>
              </p:nvGraphicFramePr>
              <p:xfrm>
                <a:off x="11694" y="8743"/>
                <a:ext cx="357" cy="4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03" name="" r:id="rId20" imgW="127000" imgH="177165" progId="Equation.KSEE3">
                        <p:embed/>
                      </p:oleObj>
                    </mc:Choice>
                    <mc:Fallback>
                      <p:oleObj name="" r:id="rId20" imgW="127000" imgH="177165" progId="Equation.KSEE3">
                        <p:embed/>
                        <p:pic>
                          <p:nvPicPr>
                            <p:cNvPr id="0" name="图片 1024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1694" y="8743"/>
                              <a:ext cx="357" cy="49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04" name="文本框 403"/>
                <p:cNvSpPr txBox="1"/>
                <p:nvPr>
                  <p:custDataLst>
                    <p:tags r:id="rId22"/>
                  </p:custDataLst>
                </p:nvPr>
              </p:nvSpPr>
              <p:spPr>
                <a:xfrm rot="5400000">
                  <a:off x="11662" y="7333"/>
                  <a:ext cx="693" cy="4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p>
                  <a:pPr algn="ctr"/>
                  <a:r>
                    <a:rPr lang="en-US" altLang="zh-CN">
                      <a:latin typeface="Times New Roman" panose="02020603050405020304" charset="0"/>
                      <a:cs typeface="Times New Roman" panose="02020603050405020304" charset="0"/>
                    </a:rPr>
                    <a:t>...</a:t>
                  </a:r>
                  <a:endParaRPr lang="en-US" altLang="zh-CN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  <p:grpSp>
          <p:nvGrpSpPr>
            <p:cNvPr id="422" name="组合 421"/>
            <p:cNvGrpSpPr/>
            <p:nvPr/>
          </p:nvGrpSpPr>
          <p:grpSpPr>
            <a:xfrm rot="0">
              <a:off x="9019" y="969"/>
              <a:ext cx="698" cy="5499"/>
              <a:chOff x="12740" y="4833"/>
              <a:chExt cx="698" cy="5499"/>
            </a:xfrm>
          </p:grpSpPr>
          <p:sp>
            <p:nvSpPr>
              <p:cNvPr id="388" name="椭圆 387"/>
              <p:cNvSpPr/>
              <p:nvPr>
                <p:custDataLst>
                  <p:tags r:id="rId23"/>
                </p:custDataLst>
              </p:nvPr>
            </p:nvSpPr>
            <p:spPr>
              <a:xfrm>
                <a:off x="12757" y="4833"/>
                <a:ext cx="681" cy="680"/>
              </a:xfrm>
              <a:prstGeom prst="ellipse">
                <a:avLst/>
              </a:prstGeom>
              <a:solidFill>
                <a:srgbClr val="AEEBEC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89" name="椭圆 388"/>
              <p:cNvSpPr/>
              <p:nvPr>
                <p:custDataLst>
                  <p:tags r:id="rId24"/>
                </p:custDataLst>
              </p:nvPr>
            </p:nvSpPr>
            <p:spPr>
              <a:xfrm>
                <a:off x="12757" y="5761"/>
                <a:ext cx="681" cy="680"/>
              </a:xfrm>
              <a:prstGeom prst="ellipse">
                <a:avLst/>
              </a:prstGeom>
              <a:solidFill>
                <a:srgbClr val="AEEBEC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0" name="椭圆 389"/>
              <p:cNvSpPr/>
              <p:nvPr>
                <p:custDataLst>
                  <p:tags r:id="rId25"/>
                </p:custDataLst>
              </p:nvPr>
            </p:nvSpPr>
            <p:spPr>
              <a:xfrm>
                <a:off x="12757" y="6691"/>
                <a:ext cx="681" cy="680"/>
              </a:xfrm>
              <a:prstGeom prst="ellipse">
                <a:avLst/>
              </a:prstGeom>
              <a:solidFill>
                <a:srgbClr val="AEEBEC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1" name="椭圆 390"/>
              <p:cNvSpPr/>
              <p:nvPr>
                <p:custDataLst>
                  <p:tags r:id="rId26"/>
                </p:custDataLst>
              </p:nvPr>
            </p:nvSpPr>
            <p:spPr>
              <a:xfrm>
                <a:off x="12757" y="7646"/>
                <a:ext cx="681" cy="680"/>
              </a:xfrm>
              <a:prstGeom prst="ellipse">
                <a:avLst/>
              </a:prstGeom>
              <a:solidFill>
                <a:srgbClr val="AEEBEC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2" name="椭圆 391"/>
              <p:cNvSpPr/>
              <p:nvPr>
                <p:custDataLst>
                  <p:tags r:id="rId27"/>
                </p:custDataLst>
              </p:nvPr>
            </p:nvSpPr>
            <p:spPr>
              <a:xfrm>
                <a:off x="12757" y="8721"/>
                <a:ext cx="681" cy="680"/>
              </a:xfrm>
              <a:prstGeom prst="ellipse">
                <a:avLst/>
              </a:prstGeom>
              <a:solidFill>
                <a:srgbClr val="AEEBEC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408" name="对象 407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28"/>
                </p:custDataLst>
              </p:nvPr>
            </p:nvGraphicFramePr>
            <p:xfrm>
              <a:off x="12884" y="4833"/>
              <a:ext cx="428" cy="6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9" name="" r:id="rId29" imgW="152400" imgH="215900" progId="Equation.KSEE3">
                      <p:embed/>
                    </p:oleObj>
                  </mc:Choice>
                  <mc:Fallback>
                    <p:oleObj name="" r:id="rId29" imgW="1524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12884" y="4833"/>
                            <a:ext cx="428" cy="60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" name="对象 409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31"/>
                </p:custDataLst>
              </p:nvPr>
            </p:nvGraphicFramePr>
            <p:xfrm>
              <a:off x="12849" y="8708"/>
              <a:ext cx="498" cy="6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" name="" r:id="rId32" imgW="177165" imgH="228600" progId="Equation.KSEE3">
                      <p:embed/>
                    </p:oleObj>
                  </mc:Choice>
                  <mc:Fallback>
                    <p:oleObj name="" r:id="rId32" imgW="177165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12849" y="8708"/>
                            <a:ext cx="498" cy="64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2" name="对象 411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34"/>
                </p:custDataLst>
              </p:nvPr>
            </p:nvGraphicFramePr>
            <p:xfrm>
              <a:off x="12849" y="7646"/>
              <a:ext cx="498" cy="6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3" name="" r:id="rId35" imgW="177165" imgH="215900" progId="Equation.KSEE3">
                      <p:embed/>
                    </p:oleObj>
                  </mc:Choice>
                  <mc:Fallback>
                    <p:oleObj name="" r:id="rId35" imgW="177165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12849" y="7646"/>
                            <a:ext cx="498" cy="60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4" name="对象 413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37"/>
                </p:custDataLst>
              </p:nvPr>
            </p:nvGraphicFramePr>
            <p:xfrm>
              <a:off x="12866" y="6673"/>
              <a:ext cx="464" cy="6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" name="" r:id="rId38" imgW="165100" imgH="228600" progId="Equation.KSEE3">
                      <p:embed/>
                    </p:oleObj>
                  </mc:Choice>
                  <mc:Fallback>
                    <p:oleObj name="" r:id="rId38" imgW="1651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9"/>
                          <a:stretch>
                            <a:fillRect/>
                          </a:stretch>
                        </p:blipFill>
                        <p:spPr>
                          <a:xfrm>
                            <a:off x="12866" y="6673"/>
                            <a:ext cx="464" cy="64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6" name="对象 415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40"/>
                </p:custDataLst>
              </p:nvPr>
            </p:nvGraphicFramePr>
            <p:xfrm>
              <a:off x="12849" y="5740"/>
              <a:ext cx="498" cy="6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7" name="" r:id="rId41" imgW="177165" imgH="215900" progId="Equation.KSEE3">
                      <p:embed/>
                    </p:oleObj>
                  </mc:Choice>
                  <mc:Fallback>
                    <p:oleObj name="" r:id="rId41" imgW="177165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42"/>
                          <a:stretch>
                            <a:fillRect/>
                          </a:stretch>
                        </p:blipFill>
                        <p:spPr>
                          <a:xfrm>
                            <a:off x="12849" y="5740"/>
                            <a:ext cx="498" cy="60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9" name="椭圆 418"/>
              <p:cNvSpPr/>
              <p:nvPr>
                <p:custDataLst>
                  <p:tags r:id="rId43"/>
                </p:custDataLst>
              </p:nvPr>
            </p:nvSpPr>
            <p:spPr>
              <a:xfrm>
                <a:off x="12740" y="9652"/>
                <a:ext cx="681" cy="68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420" name="对象 419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44"/>
                </p:custDataLst>
              </p:nvPr>
            </p:nvGraphicFramePr>
            <p:xfrm>
              <a:off x="12884" y="9670"/>
              <a:ext cx="393" cy="6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" name="" r:id="rId45" imgW="139700" imgH="228600" progId="Equation.KSEE3">
                      <p:embed/>
                    </p:oleObj>
                  </mc:Choice>
                  <mc:Fallback>
                    <p:oleObj name="" r:id="rId45" imgW="1397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46"/>
                          <a:stretch>
                            <a:fillRect/>
                          </a:stretch>
                        </p:blipFill>
                        <p:spPr>
                          <a:xfrm>
                            <a:off x="12884" y="9670"/>
                            <a:ext cx="393" cy="64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23" name="直接箭头连接符 422"/>
            <p:cNvCxnSpPr>
              <a:stCxn id="376" idx="6"/>
              <a:endCxn id="388" idx="1"/>
            </p:cNvCxnSpPr>
            <p:nvPr>
              <p:custDataLst>
                <p:tags r:id="rId47"/>
              </p:custDataLst>
            </p:nvPr>
          </p:nvCxnSpPr>
          <p:spPr>
            <a:xfrm flipV="1">
              <a:off x="7645" y="1069"/>
              <a:ext cx="1491" cy="59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4" name="直接箭头连接符 423"/>
            <p:cNvCxnSpPr>
              <a:stCxn id="376" idx="6"/>
              <a:endCxn id="389" idx="2"/>
            </p:cNvCxnSpPr>
            <p:nvPr>
              <p:custDataLst>
                <p:tags r:id="rId48"/>
              </p:custDataLst>
            </p:nvPr>
          </p:nvCxnSpPr>
          <p:spPr>
            <a:xfrm>
              <a:off x="7645" y="1667"/>
              <a:ext cx="1391" cy="57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5" name="直接箭头连接符 424"/>
            <p:cNvCxnSpPr>
              <a:stCxn id="376" idx="5"/>
              <a:endCxn id="390" idx="2"/>
            </p:cNvCxnSpPr>
            <p:nvPr>
              <p:custDataLst>
                <p:tags r:id="rId49"/>
              </p:custDataLst>
            </p:nvPr>
          </p:nvCxnSpPr>
          <p:spPr>
            <a:xfrm>
              <a:off x="7545" y="1907"/>
              <a:ext cx="1491" cy="12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6" name="直接箭头连接符 425"/>
            <p:cNvCxnSpPr>
              <a:stCxn id="376" idx="5"/>
              <a:endCxn id="391" idx="1"/>
            </p:cNvCxnSpPr>
            <p:nvPr>
              <p:custDataLst>
                <p:tags r:id="rId50"/>
              </p:custDataLst>
            </p:nvPr>
          </p:nvCxnSpPr>
          <p:spPr>
            <a:xfrm>
              <a:off x="7545" y="1907"/>
              <a:ext cx="1591" cy="197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7" name="直接箭头连接符 426"/>
            <p:cNvCxnSpPr>
              <a:stCxn id="376" idx="5"/>
              <a:endCxn id="392" idx="1"/>
            </p:cNvCxnSpPr>
            <p:nvPr>
              <p:custDataLst>
                <p:tags r:id="rId51"/>
              </p:custDataLst>
            </p:nvPr>
          </p:nvCxnSpPr>
          <p:spPr>
            <a:xfrm>
              <a:off x="7545" y="1907"/>
              <a:ext cx="1591" cy="305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8" name="直接箭头连接符 427"/>
            <p:cNvCxnSpPr>
              <a:stCxn id="377" idx="7"/>
              <a:endCxn id="388" idx="2"/>
            </p:cNvCxnSpPr>
            <p:nvPr>
              <p:custDataLst>
                <p:tags r:id="rId52"/>
              </p:custDataLst>
            </p:nvPr>
          </p:nvCxnSpPr>
          <p:spPr>
            <a:xfrm flipV="1">
              <a:off x="7545" y="1309"/>
              <a:ext cx="1491" cy="104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9" name="直接箭头连接符 428"/>
            <p:cNvCxnSpPr>
              <a:stCxn id="377" idx="6"/>
              <a:endCxn id="389" idx="3"/>
            </p:cNvCxnSpPr>
            <p:nvPr>
              <p:custDataLst>
                <p:tags r:id="rId53"/>
              </p:custDataLst>
            </p:nvPr>
          </p:nvCxnSpPr>
          <p:spPr>
            <a:xfrm flipV="1">
              <a:off x="7645" y="2477"/>
              <a:ext cx="1491" cy="11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0" name="直接箭头连接符 429"/>
            <p:cNvCxnSpPr>
              <a:stCxn id="377" idx="6"/>
              <a:endCxn id="390" idx="1"/>
            </p:cNvCxnSpPr>
            <p:nvPr>
              <p:custDataLst>
                <p:tags r:id="rId54"/>
              </p:custDataLst>
            </p:nvPr>
          </p:nvCxnSpPr>
          <p:spPr>
            <a:xfrm>
              <a:off x="7645" y="2595"/>
              <a:ext cx="1491" cy="33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1" name="直接箭头连接符 430"/>
            <p:cNvCxnSpPr>
              <a:stCxn id="378" idx="6"/>
              <a:endCxn id="390" idx="2"/>
            </p:cNvCxnSpPr>
            <p:nvPr>
              <p:custDataLst>
                <p:tags r:id="rId55"/>
              </p:custDataLst>
            </p:nvPr>
          </p:nvCxnSpPr>
          <p:spPr>
            <a:xfrm flipV="1">
              <a:off x="7645" y="3167"/>
              <a:ext cx="1391" cy="35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2" name="直接箭头连接符 431"/>
            <p:cNvCxnSpPr>
              <a:stCxn id="378" idx="6"/>
              <a:endCxn id="391" idx="2"/>
            </p:cNvCxnSpPr>
            <p:nvPr>
              <p:custDataLst>
                <p:tags r:id="rId56"/>
              </p:custDataLst>
            </p:nvPr>
          </p:nvCxnSpPr>
          <p:spPr>
            <a:xfrm>
              <a:off x="7645" y="3525"/>
              <a:ext cx="1391" cy="59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3" name="直接箭头连接符 432"/>
            <p:cNvCxnSpPr>
              <a:stCxn id="378" idx="6"/>
              <a:endCxn id="388" idx="2"/>
            </p:cNvCxnSpPr>
            <p:nvPr>
              <p:custDataLst>
                <p:tags r:id="rId57"/>
              </p:custDataLst>
            </p:nvPr>
          </p:nvCxnSpPr>
          <p:spPr>
            <a:xfrm flipV="1">
              <a:off x="7645" y="1309"/>
              <a:ext cx="1391" cy="221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4" name="直接箭头连接符 433"/>
            <p:cNvCxnSpPr>
              <a:stCxn id="379" idx="6"/>
              <a:endCxn id="392" idx="2"/>
            </p:cNvCxnSpPr>
            <p:nvPr>
              <p:custDataLst>
                <p:tags r:id="rId58"/>
              </p:custDataLst>
            </p:nvPr>
          </p:nvCxnSpPr>
          <p:spPr>
            <a:xfrm>
              <a:off x="7645" y="4604"/>
              <a:ext cx="1391" cy="59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5" name="直接箭头连接符 434"/>
            <p:cNvCxnSpPr>
              <a:stCxn id="379" idx="6"/>
              <a:endCxn id="391" idx="2"/>
            </p:cNvCxnSpPr>
            <p:nvPr>
              <p:custDataLst>
                <p:tags r:id="rId59"/>
              </p:custDataLst>
            </p:nvPr>
          </p:nvCxnSpPr>
          <p:spPr>
            <a:xfrm flipV="1">
              <a:off x="7645" y="4122"/>
              <a:ext cx="1391" cy="48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7" name="直接箭头连接符 436"/>
            <p:cNvCxnSpPr>
              <a:stCxn id="379" idx="6"/>
              <a:endCxn id="388" idx="3"/>
            </p:cNvCxnSpPr>
            <p:nvPr>
              <p:custDataLst>
                <p:tags r:id="rId60"/>
              </p:custDataLst>
            </p:nvPr>
          </p:nvCxnSpPr>
          <p:spPr>
            <a:xfrm flipV="1">
              <a:off x="7645" y="1549"/>
              <a:ext cx="1491" cy="305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8" name="直接箭头连接符 437"/>
            <p:cNvCxnSpPr>
              <a:stCxn id="393" idx="7"/>
              <a:endCxn id="388" idx="3"/>
            </p:cNvCxnSpPr>
            <p:nvPr>
              <p:custDataLst>
                <p:tags r:id="rId61"/>
              </p:custDataLst>
            </p:nvPr>
          </p:nvCxnSpPr>
          <p:spPr>
            <a:xfrm flipV="1">
              <a:off x="7545" y="1549"/>
              <a:ext cx="1591" cy="371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9" name="直接箭头连接符 438"/>
            <p:cNvCxnSpPr>
              <a:stCxn id="393" idx="7"/>
              <a:endCxn id="389" idx="3"/>
            </p:cNvCxnSpPr>
            <p:nvPr>
              <p:custDataLst>
                <p:tags r:id="rId62"/>
              </p:custDataLst>
            </p:nvPr>
          </p:nvCxnSpPr>
          <p:spPr>
            <a:xfrm flipV="1">
              <a:off x="7545" y="2477"/>
              <a:ext cx="1591" cy="278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0" name="直接箭头连接符 439"/>
            <p:cNvCxnSpPr>
              <a:stCxn id="393" idx="6"/>
              <a:endCxn id="390" idx="3"/>
            </p:cNvCxnSpPr>
            <p:nvPr>
              <p:custDataLst>
                <p:tags r:id="rId63"/>
              </p:custDataLst>
            </p:nvPr>
          </p:nvCxnSpPr>
          <p:spPr>
            <a:xfrm flipV="1">
              <a:off x="7645" y="3407"/>
              <a:ext cx="1491" cy="209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1" name="直接箭头连接符 440"/>
            <p:cNvCxnSpPr>
              <a:stCxn id="393" idx="7"/>
              <a:endCxn id="391" idx="3"/>
            </p:cNvCxnSpPr>
            <p:nvPr>
              <p:custDataLst>
                <p:tags r:id="rId64"/>
              </p:custDataLst>
            </p:nvPr>
          </p:nvCxnSpPr>
          <p:spPr>
            <a:xfrm flipV="1">
              <a:off x="7545" y="4362"/>
              <a:ext cx="1591" cy="90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2" name="直接箭头连接符 441"/>
            <p:cNvCxnSpPr>
              <a:stCxn id="393" idx="6"/>
              <a:endCxn id="392" idx="3"/>
            </p:cNvCxnSpPr>
            <p:nvPr>
              <p:custDataLst>
                <p:tags r:id="rId65"/>
              </p:custDataLst>
            </p:nvPr>
          </p:nvCxnSpPr>
          <p:spPr>
            <a:xfrm flipV="1">
              <a:off x="7645" y="5437"/>
              <a:ext cx="1491" cy="6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44" name="椭圆 443"/>
            <p:cNvSpPr/>
            <p:nvPr>
              <p:custDataLst>
                <p:tags r:id="rId66"/>
              </p:custDataLst>
            </p:nvPr>
          </p:nvSpPr>
          <p:spPr>
            <a:xfrm>
              <a:off x="11157" y="1597"/>
              <a:ext cx="681" cy="680"/>
            </a:xfrm>
            <a:prstGeom prst="ellipse">
              <a:avLst/>
            </a:prstGeom>
            <a:solidFill>
              <a:srgbClr val="BCFADB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5" name="椭圆 444"/>
            <p:cNvSpPr/>
            <p:nvPr>
              <p:custDataLst>
                <p:tags r:id="rId67"/>
              </p:custDataLst>
            </p:nvPr>
          </p:nvSpPr>
          <p:spPr>
            <a:xfrm>
              <a:off x="11157" y="4510"/>
              <a:ext cx="681" cy="680"/>
            </a:xfrm>
            <a:prstGeom prst="ellipse">
              <a:avLst/>
            </a:prstGeom>
            <a:solidFill>
              <a:srgbClr val="BCFADB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>
              <p:custDataLst>
                <p:tags r:id="rId68"/>
              </p:custDataLst>
            </p:nvPr>
          </p:nvSpPr>
          <p:spPr>
            <a:xfrm>
              <a:off x="11157" y="2526"/>
              <a:ext cx="681" cy="680"/>
            </a:xfrm>
            <a:prstGeom prst="ellipse">
              <a:avLst/>
            </a:prstGeom>
            <a:solidFill>
              <a:srgbClr val="BCFADB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7" name="椭圆 446"/>
            <p:cNvSpPr/>
            <p:nvPr>
              <p:custDataLst>
                <p:tags r:id="rId69"/>
              </p:custDataLst>
            </p:nvPr>
          </p:nvSpPr>
          <p:spPr>
            <a:xfrm>
              <a:off x="11157" y="3455"/>
              <a:ext cx="681" cy="680"/>
            </a:xfrm>
            <a:prstGeom prst="ellipse">
              <a:avLst/>
            </a:prstGeom>
            <a:solidFill>
              <a:srgbClr val="BCFADB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50" name="直接箭头连接符 449"/>
            <p:cNvCxnSpPr>
              <a:stCxn id="388" idx="5"/>
              <a:endCxn id="447" idx="1"/>
            </p:cNvCxnSpPr>
            <p:nvPr>
              <p:custDataLst>
                <p:tags r:id="rId70"/>
              </p:custDataLst>
            </p:nvPr>
          </p:nvCxnSpPr>
          <p:spPr>
            <a:xfrm>
              <a:off x="9617" y="1549"/>
              <a:ext cx="1640" cy="200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1" name="直接箭头连接符 450"/>
            <p:cNvCxnSpPr>
              <a:stCxn id="389" idx="6"/>
              <a:endCxn id="446" idx="2"/>
            </p:cNvCxnSpPr>
            <p:nvPr>
              <p:custDataLst>
                <p:tags r:id="rId71"/>
              </p:custDataLst>
            </p:nvPr>
          </p:nvCxnSpPr>
          <p:spPr>
            <a:xfrm>
              <a:off x="9717" y="2237"/>
              <a:ext cx="1440" cy="629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2" name="直接箭头连接符 451"/>
            <p:cNvCxnSpPr>
              <a:stCxn id="388" idx="5"/>
              <a:endCxn id="445" idx="1"/>
            </p:cNvCxnSpPr>
            <p:nvPr>
              <p:custDataLst>
                <p:tags r:id="rId72"/>
              </p:custDataLst>
            </p:nvPr>
          </p:nvCxnSpPr>
          <p:spPr>
            <a:xfrm>
              <a:off x="9617" y="1549"/>
              <a:ext cx="1640" cy="306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3" name="直接箭头连接符 452"/>
            <p:cNvCxnSpPr>
              <a:stCxn id="388" idx="6"/>
              <a:endCxn id="446" idx="1"/>
            </p:cNvCxnSpPr>
            <p:nvPr>
              <p:custDataLst>
                <p:tags r:id="rId73"/>
              </p:custDataLst>
            </p:nvPr>
          </p:nvCxnSpPr>
          <p:spPr>
            <a:xfrm>
              <a:off x="9717" y="1309"/>
              <a:ext cx="1540" cy="131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4" name="直接箭头连接符 453"/>
            <p:cNvCxnSpPr>
              <a:stCxn id="389" idx="6"/>
              <a:endCxn id="444" idx="1"/>
            </p:cNvCxnSpPr>
            <p:nvPr>
              <p:custDataLst>
                <p:tags r:id="rId74"/>
              </p:custDataLst>
            </p:nvPr>
          </p:nvCxnSpPr>
          <p:spPr>
            <a:xfrm flipV="1">
              <a:off x="9717" y="1697"/>
              <a:ext cx="1540" cy="54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5" name="直接箭头连接符 454"/>
            <p:cNvCxnSpPr>
              <a:stCxn id="389" idx="6"/>
              <a:endCxn id="447" idx="2"/>
            </p:cNvCxnSpPr>
            <p:nvPr>
              <p:custDataLst>
                <p:tags r:id="rId75"/>
              </p:custDataLst>
            </p:nvPr>
          </p:nvCxnSpPr>
          <p:spPr>
            <a:xfrm>
              <a:off x="9717" y="2237"/>
              <a:ext cx="1440" cy="155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6" name="直接箭头连接符 455"/>
            <p:cNvCxnSpPr>
              <a:stCxn id="389" idx="5"/>
              <a:endCxn id="445" idx="2"/>
            </p:cNvCxnSpPr>
            <p:nvPr>
              <p:custDataLst>
                <p:tags r:id="rId76"/>
              </p:custDataLst>
            </p:nvPr>
          </p:nvCxnSpPr>
          <p:spPr>
            <a:xfrm>
              <a:off x="9617" y="2477"/>
              <a:ext cx="1540" cy="237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7" name="直接箭头连接符 456"/>
            <p:cNvCxnSpPr>
              <a:stCxn id="390" idx="6"/>
              <a:endCxn id="444" idx="3"/>
            </p:cNvCxnSpPr>
            <p:nvPr>
              <p:custDataLst>
                <p:tags r:id="rId77"/>
              </p:custDataLst>
            </p:nvPr>
          </p:nvCxnSpPr>
          <p:spPr>
            <a:xfrm flipV="1">
              <a:off x="9717" y="2177"/>
              <a:ext cx="1540" cy="99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8" name="直接箭头连接符 457"/>
            <p:cNvCxnSpPr>
              <a:stCxn id="390" idx="6"/>
              <a:endCxn id="446" idx="3"/>
            </p:cNvCxnSpPr>
            <p:nvPr>
              <p:custDataLst>
                <p:tags r:id="rId78"/>
              </p:custDataLst>
            </p:nvPr>
          </p:nvCxnSpPr>
          <p:spPr>
            <a:xfrm flipV="1">
              <a:off x="9717" y="3106"/>
              <a:ext cx="1540" cy="6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9" name="直接箭头连接符 458"/>
            <p:cNvCxnSpPr>
              <a:stCxn id="390" idx="5"/>
              <a:endCxn id="447" idx="3"/>
            </p:cNvCxnSpPr>
            <p:nvPr>
              <p:custDataLst>
                <p:tags r:id="rId79"/>
              </p:custDataLst>
            </p:nvPr>
          </p:nvCxnSpPr>
          <p:spPr>
            <a:xfrm>
              <a:off x="9617" y="3407"/>
              <a:ext cx="1640" cy="62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0" name="直接箭头连接符 459"/>
            <p:cNvCxnSpPr>
              <a:stCxn id="390" idx="5"/>
            </p:cNvCxnSpPr>
            <p:nvPr>
              <p:custDataLst>
                <p:tags r:id="rId80"/>
              </p:custDataLst>
            </p:nvPr>
          </p:nvCxnSpPr>
          <p:spPr>
            <a:xfrm>
              <a:off x="9617" y="3407"/>
              <a:ext cx="1649" cy="120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1" name="直接箭头连接符 460"/>
            <p:cNvCxnSpPr>
              <a:stCxn id="391" idx="7"/>
              <a:endCxn id="444" idx="2"/>
            </p:cNvCxnSpPr>
            <p:nvPr>
              <p:custDataLst>
                <p:tags r:id="rId81"/>
              </p:custDataLst>
            </p:nvPr>
          </p:nvCxnSpPr>
          <p:spPr>
            <a:xfrm flipV="1">
              <a:off x="9617" y="1937"/>
              <a:ext cx="1540" cy="1945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2" name="直接箭头连接符 461"/>
            <p:cNvCxnSpPr>
              <a:stCxn id="391" idx="6"/>
              <a:endCxn id="446" idx="2"/>
            </p:cNvCxnSpPr>
            <p:nvPr>
              <p:custDataLst>
                <p:tags r:id="rId82"/>
              </p:custDataLst>
            </p:nvPr>
          </p:nvCxnSpPr>
          <p:spPr>
            <a:xfrm flipV="1">
              <a:off x="9717" y="2866"/>
              <a:ext cx="1440" cy="1256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3" name="直接箭头连接符 462"/>
            <p:cNvCxnSpPr>
              <a:stCxn id="391" idx="6"/>
              <a:endCxn id="447" idx="2"/>
            </p:cNvCxnSpPr>
            <p:nvPr>
              <p:custDataLst>
                <p:tags r:id="rId83"/>
              </p:custDataLst>
            </p:nvPr>
          </p:nvCxnSpPr>
          <p:spPr>
            <a:xfrm flipV="1">
              <a:off x="9717" y="3795"/>
              <a:ext cx="1440" cy="32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4" name="直接箭头连接符 463"/>
            <p:cNvCxnSpPr>
              <a:stCxn id="391" idx="6"/>
              <a:endCxn id="445" idx="3"/>
            </p:cNvCxnSpPr>
            <p:nvPr>
              <p:custDataLst>
                <p:tags r:id="rId84"/>
              </p:custDataLst>
            </p:nvPr>
          </p:nvCxnSpPr>
          <p:spPr>
            <a:xfrm>
              <a:off x="9717" y="4122"/>
              <a:ext cx="1540" cy="968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5" name="直接箭头连接符 464"/>
            <p:cNvCxnSpPr>
              <a:stCxn id="392" idx="7"/>
              <a:endCxn id="444" idx="3"/>
            </p:cNvCxnSpPr>
            <p:nvPr>
              <p:custDataLst>
                <p:tags r:id="rId85"/>
              </p:custDataLst>
            </p:nvPr>
          </p:nvCxnSpPr>
          <p:spPr>
            <a:xfrm flipV="1">
              <a:off x="9617" y="2177"/>
              <a:ext cx="1640" cy="278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6" name="直接箭头连接符 465"/>
            <p:cNvCxnSpPr>
              <a:stCxn id="392" idx="7"/>
              <a:endCxn id="446" idx="3"/>
            </p:cNvCxnSpPr>
            <p:nvPr>
              <p:custDataLst>
                <p:tags r:id="rId86"/>
              </p:custDataLst>
            </p:nvPr>
          </p:nvCxnSpPr>
          <p:spPr>
            <a:xfrm flipV="1">
              <a:off x="9617" y="3106"/>
              <a:ext cx="1640" cy="185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7" name="直接箭头连接符 466"/>
            <p:cNvCxnSpPr>
              <a:stCxn id="392" idx="6"/>
              <a:endCxn id="447" idx="3"/>
            </p:cNvCxnSpPr>
            <p:nvPr>
              <p:custDataLst>
                <p:tags r:id="rId87"/>
              </p:custDataLst>
            </p:nvPr>
          </p:nvCxnSpPr>
          <p:spPr>
            <a:xfrm flipV="1">
              <a:off x="9717" y="4035"/>
              <a:ext cx="1540" cy="116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8" name="直接箭头连接符 467"/>
            <p:cNvCxnSpPr>
              <a:stCxn id="392" idx="6"/>
              <a:endCxn id="445" idx="2"/>
            </p:cNvCxnSpPr>
            <p:nvPr>
              <p:custDataLst>
                <p:tags r:id="rId88"/>
              </p:custDataLst>
            </p:nvPr>
          </p:nvCxnSpPr>
          <p:spPr>
            <a:xfrm flipV="1">
              <a:off x="9717" y="4850"/>
              <a:ext cx="1440" cy="34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aphicFrame>
          <p:nvGraphicFramePr>
            <p:cNvPr id="469" name="对象 468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89"/>
              </p:custDataLst>
            </p:nvPr>
          </p:nvGraphicFramePr>
          <p:xfrm>
            <a:off x="11266" y="1597"/>
            <a:ext cx="464" cy="6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0" name="" r:id="rId90" imgW="165100" imgH="215900" progId="Equation.KSEE3">
                    <p:embed/>
                  </p:oleObj>
                </mc:Choice>
                <mc:Fallback>
                  <p:oleObj name="" r:id="rId90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1"/>
                        <a:stretch>
                          <a:fillRect/>
                        </a:stretch>
                      </p:blipFill>
                      <p:spPr>
                        <a:xfrm>
                          <a:off x="11266" y="1597"/>
                          <a:ext cx="464" cy="6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" name="对象 470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92"/>
              </p:custDataLst>
            </p:nvPr>
          </p:nvGraphicFramePr>
          <p:xfrm>
            <a:off x="11249" y="2553"/>
            <a:ext cx="498" cy="6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" name="" r:id="rId93" imgW="177165" imgH="215900" progId="Equation.KSEE3">
                    <p:embed/>
                  </p:oleObj>
                </mc:Choice>
                <mc:Fallback>
                  <p:oleObj name="" r:id="rId93" imgW="177165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4"/>
                        <a:stretch>
                          <a:fillRect/>
                        </a:stretch>
                      </p:blipFill>
                      <p:spPr>
                        <a:xfrm>
                          <a:off x="11249" y="2553"/>
                          <a:ext cx="498" cy="6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3" name="对象 472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95"/>
              </p:custDataLst>
            </p:nvPr>
          </p:nvGraphicFramePr>
          <p:xfrm>
            <a:off x="11266" y="4492"/>
            <a:ext cx="464" cy="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4" name="" r:id="rId96" imgW="165100" imgH="228600" progId="Equation.KSEE3">
                    <p:embed/>
                  </p:oleObj>
                </mc:Choice>
                <mc:Fallback>
                  <p:oleObj name="" r:id="rId96" imgW="1651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7"/>
                        <a:stretch>
                          <a:fillRect/>
                        </a:stretch>
                      </p:blipFill>
                      <p:spPr>
                        <a:xfrm>
                          <a:off x="11266" y="4492"/>
                          <a:ext cx="464" cy="6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5" name="对象 474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98"/>
              </p:custDataLst>
            </p:nvPr>
          </p:nvGraphicFramePr>
          <p:xfrm>
            <a:off x="11249" y="3449"/>
            <a:ext cx="498" cy="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" name="" r:id="rId99" imgW="177165" imgH="228600" progId="Equation.KSEE3">
                    <p:embed/>
                  </p:oleObj>
                </mc:Choice>
                <mc:Fallback>
                  <p:oleObj name="" r:id="rId99" imgW="177165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00"/>
                        <a:stretch>
                          <a:fillRect/>
                        </a:stretch>
                      </p:blipFill>
                      <p:spPr>
                        <a:xfrm>
                          <a:off x="11249" y="3449"/>
                          <a:ext cx="498" cy="6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7" name="文本框 476"/>
            <p:cNvSpPr txBox="1"/>
            <p:nvPr>
              <p:custDataLst>
                <p:tags r:id="rId101"/>
              </p:custDataLst>
            </p:nvPr>
          </p:nvSpPr>
          <p:spPr>
            <a:xfrm rot="5400000">
              <a:off x="11313" y="4099"/>
              <a:ext cx="693" cy="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...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cxnSp>
          <p:nvCxnSpPr>
            <p:cNvPr id="478" name="直接箭头连接符 477"/>
            <p:cNvCxnSpPr>
              <a:stCxn id="419" idx="7"/>
              <a:endCxn id="444" idx="2"/>
            </p:cNvCxnSpPr>
            <p:nvPr>
              <p:custDataLst>
                <p:tags r:id="rId102"/>
              </p:custDataLst>
            </p:nvPr>
          </p:nvCxnSpPr>
          <p:spPr>
            <a:xfrm flipV="1">
              <a:off x="9600" y="1937"/>
              <a:ext cx="1557" cy="395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79" name="直接箭头连接符 478"/>
            <p:cNvCxnSpPr>
              <a:stCxn id="419" idx="7"/>
              <a:endCxn id="446" idx="2"/>
            </p:cNvCxnSpPr>
            <p:nvPr>
              <p:custDataLst>
                <p:tags r:id="rId103"/>
              </p:custDataLst>
            </p:nvPr>
          </p:nvCxnSpPr>
          <p:spPr>
            <a:xfrm flipV="1">
              <a:off x="9600" y="2866"/>
              <a:ext cx="1557" cy="302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80" name="直接箭头连接符 479"/>
            <p:cNvCxnSpPr>
              <a:stCxn id="419" idx="7"/>
              <a:endCxn id="447" idx="2"/>
            </p:cNvCxnSpPr>
            <p:nvPr>
              <p:custDataLst>
                <p:tags r:id="rId104"/>
              </p:custDataLst>
            </p:nvPr>
          </p:nvCxnSpPr>
          <p:spPr>
            <a:xfrm flipV="1">
              <a:off x="9600" y="3795"/>
              <a:ext cx="1557" cy="209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81" name="直接箭头连接符 480"/>
            <p:cNvCxnSpPr>
              <a:stCxn id="419" idx="6"/>
            </p:cNvCxnSpPr>
            <p:nvPr>
              <p:custDataLst>
                <p:tags r:id="rId105"/>
              </p:custDataLst>
            </p:nvPr>
          </p:nvCxnSpPr>
          <p:spPr>
            <a:xfrm flipV="1">
              <a:off x="9700" y="5061"/>
              <a:ext cx="1566" cy="1067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82" name="文本框 481"/>
            <p:cNvSpPr txBox="1"/>
            <p:nvPr>
              <p:custDataLst>
                <p:tags r:id="rId106"/>
              </p:custDataLst>
            </p:nvPr>
          </p:nvSpPr>
          <p:spPr>
            <a:xfrm rot="5400000">
              <a:off x="9212" y="4422"/>
              <a:ext cx="693" cy="4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...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107"/>
              </p:custDataLst>
            </p:nvPr>
          </p:nvSpPr>
          <p:spPr>
            <a:xfrm>
              <a:off x="6730" y="306"/>
              <a:ext cx="126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/>
                <a:t>输入层</a:t>
              </a:r>
              <a:endParaRPr lang="zh-CN" altLang="en-US" sz="1600"/>
            </a:p>
          </p:txBody>
        </p:sp>
        <p:sp>
          <p:nvSpPr>
            <p:cNvPr id="71" name="文本框 70"/>
            <p:cNvSpPr txBox="1"/>
            <p:nvPr>
              <p:custDataLst>
                <p:tags r:id="rId108"/>
              </p:custDataLst>
            </p:nvPr>
          </p:nvSpPr>
          <p:spPr>
            <a:xfrm>
              <a:off x="8772" y="298"/>
              <a:ext cx="133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/>
                <a:t>隐藏层</a:t>
              </a:r>
              <a:endParaRPr lang="zh-CN" altLang="en-US" sz="1600"/>
            </a:p>
          </p:txBody>
        </p:sp>
        <p:sp>
          <p:nvSpPr>
            <p:cNvPr id="72" name="文本框 71"/>
            <p:cNvSpPr txBox="1"/>
            <p:nvPr>
              <p:custDataLst>
                <p:tags r:id="rId109"/>
              </p:custDataLst>
            </p:nvPr>
          </p:nvSpPr>
          <p:spPr>
            <a:xfrm>
              <a:off x="10860" y="298"/>
              <a:ext cx="127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/>
                <a:t>输</a:t>
              </a:r>
              <a:r>
                <a:rPr lang="zh-CN" altLang="en-US" sz="1600"/>
                <a:t>出层</a:t>
              </a:r>
              <a:endParaRPr lang="zh-CN" altLang="en-US" sz="1600"/>
            </a:p>
          </p:txBody>
        </p:sp>
      </p:grpSp>
      <p:sp>
        <p:nvSpPr>
          <p:cNvPr id="191" name="文本框 190"/>
          <p:cNvSpPr txBox="1"/>
          <p:nvPr/>
        </p:nvSpPr>
        <p:spPr>
          <a:xfrm>
            <a:off x="1547495" y="2420620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3528060" y="4292600"/>
            <a:ext cx="4984750" cy="3472180"/>
            <a:chOff x="1246" y="6246"/>
            <a:chExt cx="7850" cy="5468"/>
          </a:xfrm>
        </p:grpSpPr>
        <p:sp>
          <p:nvSpPr>
            <p:cNvPr id="78" name="椭圆 77"/>
            <p:cNvSpPr/>
            <p:nvPr/>
          </p:nvSpPr>
          <p:spPr>
            <a:xfrm>
              <a:off x="1871" y="6687"/>
              <a:ext cx="794" cy="794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600" baseline="-25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1871" y="8235"/>
              <a:ext cx="794" cy="794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600" i="1" baseline="-25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871" y="9823"/>
              <a:ext cx="794" cy="794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1600" i="1" baseline="-250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110"/>
              </p:custDataLst>
            </p:nvPr>
          </p:nvSpPr>
          <p:spPr>
            <a:xfrm rot="5400000">
              <a:off x="2091" y="9237"/>
              <a:ext cx="693" cy="455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square" rtlCol="0">
              <a:noAutofit/>
            </a:bodyPr>
            <a:p>
              <a:pPr algn="ctr"/>
              <a:r>
                <a:rPr lang="en-US" altLang="zh-CN">
                  <a:latin typeface="Times New Roman" panose="02020603050405020304" charset="0"/>
                  <a:cs typeface="Times New Roman" panose="02020603050405020304" charset="0"/>
                </a:rPr>
                <a:t>...</a:t>
              </a:r>
              <a:endParaRPr lang="en-US" altLang="zh-CN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aphicFrame>
          <p:nvGraphicFramePr>
            <p:cNvPr id="82" name="对象 81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11"/>
              </p:custDataLst>
            </p:nvPr>
          </p:nvGraphicFramePr>
          <p:xfrm>
            <a:off x="2036" y="8253"/>
            <a:ext cx="464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" name="" r:id="rId112" imgW="165100" imgH="215900" progId="Equation.KSEE3">
                    <p:embed/>
                  </p:oleObj>
                </mc:Choice>
                <mc:Fallback>
                  <p:oleObj name="" r:id="rId112" imgW="1651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13"/>
                        <a:stretch>
                          <a:fillRect/>
                        </a:stretch>
                      </p:blipFill>
                      <p:spPr>
                        <a:xfrm>
                          <a:off x="2036" y="8253"/>
                          <a:ext cx="464" cy="6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对象 83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14"/>
              </p:custDataLst>
            </p:nvPr>
          </p:nvGraphicFramePr>
          <p:xfrm>
            <a:off x="2054" y="6730"/>
            <a:ext cx="429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" name="" r:id="rId115" imgW="152400" imgH="215900" progId="Equation.KSEE3">
                    <p:embed/>
                  </p:oleObj>
                </mc:Choice>
                <mc:Fallback>
                  <p:oleObj name="" r:id="rId115" imgW="152400" imgH="2159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16"/>
                        <a:stretch>
                          <a:fillRect/>
                        </a:stretch>
                      </p:blipFill>
                      <p:spPr>
                        <a:xfrm>
                          <a:off x="2054" y="6730"/>
                          <a:ext cx="429" cy="6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对象 85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17"/>
              </p:custDataLst>
            </p:nvPr>
          </p:nvGraphicFramePr>
          <p:xfrm>
            <a:off x="2018" y="9823"/>
            <a:ext cx="536" cy="6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" name="" r:id="rId118" imgW="190500" imgH="228600" progId="Equation.KSEE3">
                    <p:embed/>
                  </p:oleObj>
                </mc:Choice>
                <mc:Fallback>
                  <p:oleObj name="" r:id="rId118" imgW="1905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19"/>
                        <a:stretch>
                          <a:fillRect/>
                        </a:stretch>
                      </p:blipFill>
                      <p:spPr>
                        <a:xfrm>
                          <a:off x="2018" y="9823"/>
                          <a:ext cx="536" cy="6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9" name="组合 98"/>
            <p:cNvGrpSpPr/>
            <p:nvPr/>
          </p:nvGrpSpPr>
          <p:grpSpPr>
            <a:xfrm>
              <a:off x="4705" y="6246"/>
              <a:ext cx="794" cy="4850"/>
              <a:chOff x="3956" y="6420"/>
              <a:chExt cx="794" cy="4850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3956" y="6420"/>
                <a:ext cx="794" cy="794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92D05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6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3956" y="9174"/>
                <a:ext cx="794" cy="794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92D05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600" i="1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3956" y="10476"/>
                <a:ext cx="794" cy="794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92D05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600" i="1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3956" y="7794"/>
                <a:ext cx="794" cy="794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92D05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600" i="1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7536" y="7620"/>
              <a:ext cx="794" cy="2168"/>
              <a:chOff x="3956" y="6420"/>
              <a:chExt cx="794" cy="2168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3956" y="6420"/>
                <a:ext cx="794" cy="794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6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3956" y="7794"/>
                <a:ext cx="794" cy="794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600" i="1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aphicFrame>
          <p:nvGraphicFramePr>
            <p:cNvPr id="107" name="对象 106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20"/>
              </p:custDataLst>
            </p:nvPr>
          </p:nvGraphicFramePr>
          <p:xfrm>
            <a:off x="7736" y="7788"/>
            <a:ext cx="394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" name="" r:id="rId121" imgW="139700" imgH="165100" progId="Equation.KSEE3">
                    <p:embed/>
                  </p:oleObj>
                </mc:Choice>
                <mc:Fallback>
                  <p:oleObj name="" r:id="rId121" imgW="1397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2"/>
                        <a:stretch>
                          <a:fillRect/>
                        </a:stretch>
                      </p:blipFill>
                      <p:spPr>
                        <a:xfrm>
                          <a:off x="7736" y="7788"/>
                          <a:ext cx="394" cy="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9" name="对象 108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23"/>
              </p:custDataLst>
            </p:nvPr>
          </p:nvGraphicFramePr>
          <p:xfrm>
            <a:off x="7736" y="9165"/>
            <a:ext cx="394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" name="" r:id="rId124" imgW="139700" imgH="165100" progId="Equation.KSEE3">
                    <p:embed/>
                  </p:oleObj>
                </mc:Choice>
                <mc:Fallback>
                  <p:oleObj name="" r:id="rId124" imgW="139700" imgH="165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2"/>
                        <a:stretch>
                          <a:fillRect/>
                        </a:stretch>
                      </p:blipFill>
                      <p:spPr>
                        <a:xfrm>
                          <a:off x="7736" y="9165"/>
                          <a:ext cx="394" cy="4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1" name="直接连接符 110"/>
            <p:cNvCxnSpPr>
              <a:stCxn id="78" idx="6"/>
              <a:endCxn id="88" idx="2"/>
            </p:cNvCxnSpPr>
            <p:nvPr/>
          </p:nvCxnSpPr>
          <p:spPr>
            <a:xfrm flipV="1">
              <a:off x="2665" y="6643"/>
              <a:ext cx="2040" cy="441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78" idx="5"/>
              <a:endCxn id="89" idx="1"/>
            </p:cNvCxnSpPr>
            <p:nvPr/>
          </p:nvCxnSpPr>
          <p:spPr>
            <a:xfrm>
              <a:off x="2549" y="7365"/>
              <a:ext cx="2272" cy="371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78" idx="6"/>
              <a:endCxn id="90" idx="1"/>
            </p:cNvCxnSpPr>
            <p:nvPr/>
          </p:nvCxnSpPr>
          <p:spPr>
            <a:xfrm>
              <a:off x="2665" y="7084"/>
              <a:ext cx="2156" cy="2032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78" idx="5"/>
              <a:endCxn id="98" idx="1"/>
            </p:cNvCxnSpPr>
            <p:nvPr/>
          </p:nvCxnSpPr>
          <p:spPr>
            <a:xfrm>
              <a:off x="2549" y="7365"/>
              <a:ext cx="2272" cy="305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79" idx="7"/>
              <a:endCxn id="88" idx="3"/>
            </p:cNvCxnSpPr>
            <p:nvPr/>
          </p:nvCxnSpPr>
          <p:spPr>
            <a:xfrm flipV="1">
              <a:off x="2549" y="6924"/>
              <a:ext cx="2272" cy="142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79" idx="6"/>
              <a:endCxn id="89" idx="3"/>
            </p:cNvCxnSpPr>
            <p:nvPr/>
          </p:nvCxnSpPr>
          <p:spPr>
            <a:xfrm flipV="1">
              <a:off x="2665" y="8298"/>
              <a:ext cx="2156" cy="33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80" idx="7"/>
              <a:endCxn id="88" idx="3"/>
            </p:cNvCxnSpPr>
            <p:nvPr/>
          </p:nvCxnSpPr>
          <p:spPr>
            <a:xfrm flipV="1">
              <a:off x="2549" y="6924"/>
              <a:ext cx="2272" cy="301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79" idx="5"/>
              <a:endCxn id="88" idx="2"/>
            </p:cNvCxnSpPr>
            <p:nvPr/>
          </p:nvCxnSpPr>
          <p:spPr>
            <a:xfrm flipV="1">
              <a:off x="2549" y="6643"/>
              <a:ext cx="2156" cy="227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80" idx="6"/>
              <a:endCxn id="89" idx="2"/>
            </p:cNvCxnSpPr>
            <p:nvPr/>
          </p:nvCxnSpPr>
          <p:spPr>
            <a:xfrm flipV="1">
              <a:off x="2665" y="8017"/>
              <a:ext cx="2040" cy="220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80" idx="5"/>
              <a:endCxn id="90" idx="2"/>
            </p:cNvCxnSpPr>
            <p:nvPr/>
          </p:nvCxnSpPr>
          <p:spPr>
            <a:xfrm flipV="1">
              <a:off x="2549" y="9397"/>
              <a:ext cx="2156" cy="110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80" idx="7"/>
              <a:endCxn id="98" idx="2"/>
            </p:cNvCxnSpPr>
            <p:nvPr/>
          </p:nvCxnSpPr>
          <p:spPr>
            <a:xfrm>
              <a:off x="2549" y="9939"/>
              <a:ext cx="2156" cy="76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79" idx="6"/>
              <a:endCxn id="90" idx="3"/>
            </p:cNvCxnSpPr>
            <p:nvPr/>
          </p:nvCxnSpPr>
          <p:spPr>
            <a:xfrm>
              <a:off x="2665" y="8632"/>
              <a:ext cx="2156" cy="104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88" idx="5"/>
              <a:endCxn id="102" idx="2"/>
            </p:cNvCxnSpPr>
            <p:nvPr/>
          </p:nvCxnSpPr>
          <p:spPr>
            <a:xfrm>
              <a:off x="5383" y="6924"/>
              <a:ext cx="2153" cy="109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endCxn id="104" idx="1"/>
            </p:cNvCxnSpPr>
            <p:nvPr/>
          </p:nvCxnSpPr>
          <p:spPr>
            <a:xfrm>
              <a:off x="5499" y="6647"/>
              <a:ext cx="2153" cy="246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>
              <a:stCxn id="90" idx="6"/>
              <a:endCxn id="102" idx="2"/>
            </p:cNvCxnSpPr>
            <p:nvPr/>
          </p:nvCxnSpPr>
          <p:spPr>
            <a:xfrm flipV="1">
              <a:off x="5499" y="8017"/>
              <a:ext cx="2037" cy="138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89" idx="5"/>
              <a:endCxn id="102" idx="3"/>
            </p:cNvCxnSpPr>
            <p:nvPr/>
          </p:nvCxnSpPr>
          <p:spPr>
            <a:xfrm>
              <a:off x="5383" y="8298"/>
              <a:ext cx="2269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>
              <a:stCxn id="89" idx="6"/>
              <a:endCxn id="104" idx="3"/>
            </p:cNvCxnSpPr>
            <p:nvPr/>
          </p:nvCxnSpPr>
          <p:spPr>
            <a:xfrm>
              <a:off x="5499" y="8017"/>
              <a:ext cx="2153" cy="165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>
              <a:stCxn id="90" idx="5"/>
              <a:endCxn id="104" idx="2"/>
            </p:cNvCxnSpPr>
            <p:nvPr/>
          </p:nvCxnSpPr>
          <p:spPr>
            <a:xfrm flipV="1">
              <a:off x="5383" y="9391"/>
              <a:ext cx="2153" cy="28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>
              <a:stCxn id="98" idx="6"/>
              <a:endCxn id="102" idx="3"/>
            </p:cNvCxnSpPr>
            <p:nvPr/>
          </p:nvCxnSpPr>
          <p:spPr>
            <a:xfrm flipV="1">
              <a:off x="5499" y="8298"/>
              <a:ext cx="2153" cy="2401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>
              <a:stCxn id="98" idx="7"/>
              <a:endCxn id="104" idx="1"/>
            </p:cNvCxnSpPr>
            <p:nvPr/>
          </p:nvCxnSpPr>
          <p:spPr>
            <a:xfrm flipV="1">
              <a:off x="5383" y="9110"/>
              <a:ext cx="2269" cy="130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46" name="文本框 145"/>
            <p:cNvSpPr txBox="1"/>
            <p:nvPr/>
          </p:nvSpPr>
          <p:spPr>
            <a:xfrm>
              <a:off x="1246" y="11183"/>
              <a:ext cx="209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Input Layer</a:t>
              </a:r>
              <a:endParaRPr lang="en-US" altLang="zh-CN" sz="1600"/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3344" y="11183"/>
              <a:ext cx="370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Fully Connected Layer</a:t>
              </a:r>
              <a:endParaRPr lang="en-US" altLang="zh-CN" sz="1600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6940" y="11183"/>
              <a:ext cx="215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/>
                <a:t>Output Layer</a:t>
              </a:r>
              <a:endParaRPr lang="en-US" altLang="zh-CN" sz="1600"/>
            </a:p>
          </p:txBody>
        </p:sp>
      </p:grpSp>
      <p:sp>
        <p:nvSpPr>
          <p:cNvPr id="151" name="文本框 150"/>
          <p:cNvSpPr txBox="1"/>
          <p:nvPr/>
        </p:nvSpPr>
        <p:spPr>
          <a:xfrm>
            <a:off x="1475740" y="5372735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2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0" y="0"/>
            <a:ext cx="3417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MLP </a:t>
            </a:r>
            <a:r>
              <a:rPr lang="zh-CN" altLang="en-US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多层感知器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395605" y="2277745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395605" y="5408930"/>
            <a:ext cx="10096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（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）</a:t>
            </a:r>
            <a:endParaRPr lang="zh-CN" altLang="en-US" sz="2000" b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1668145" y="692785"/>
            <a:ext cx="4545965" cy="3181985"/>
            <a:chOff x="6707" y="919"/>
            <a:chExt cx="7159" cy="5011"/>
          </a:xfrm>
        </p:grpSpPr>
        <p:grpSp>
          <p:nvGrpSpPr>
            <p:cNvPr id="58" name="组合 57"/>
            <p:cNvGrpSpPr/>
            <p:nvPr/>
          </p:nvGrpSpPr>
          <p:grpSpPr>
            <a:xfrm>
              <a:off x="6707" y="919"/>
              <a:ext cx="5199" cy="4480"/>
              <a:chOff x="6707" y="919"/>
              <a:chExt cx="5199" cy="448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8221" y="1998"/>
                <a:ext cx="510" cy="510"/>
              </a:xfrm>
              <a:prstGeom prst="ellipse">
                <a:avLst/>
              </a:prstGeom>
              <a:solidFill>
                <a:srgbClr val="CBE2F2"/>
              </a:solidFill>
              <a:ln>
                <a:solidFill>
                  <a:srgbClr val="56A7CC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</a:rPr>
                  <a:t>Σ</a:t>
                </a:r>
                <a:endParaRPr lang="en-US" altLang="zh-CN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9241" y="1998"/>
                <a:ext cx="510" cy="510"/>
              </a:xfrm>
              <a:prstGeom prst="ellipse">
                <a:avLst/>
              </a:prstGeom>
              <a:solidFill>
                <a:srgbClr val="CBE2F2"/>
              </a:solidFill>
              <a:ln>
                <a:solidFill>
                  <a:srgbClr val="56A7CC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sym typeface="+mn-ea"/>
                  </a:rPr>
                  <a:t>Σ</a:t>
                </a:r>
                <a:endParaRPr lang="en-US" altLang="zh-CN" sz="1400" b="1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0261" y="1998"/>
                <a:ext cx="510" cy="510"/>
              </a:xfrm>
              <a:prstGeom prst="ellipse">
                <a:avLst/>
              </a:prstGeom>
              <a:solidFill>
                <a:srgbClr val="CBE2F2"/>
              </a:solidFill>
              <a:ln>
                <a:solidFill>
                  <a:srgbClr val="56A7CC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 b="1">
                    <a:solidFill>
                      <a:schemeClr val="tx1"/>
                    </a:solidFill>
                    <a:sym typeface="+mn-ea"/>
                  </a:rPr>
                  <a:t>Σ</a:t>
                </a:r>
                <a:endParaRPr lang="en-US" altLang="zh-CN" sz="1400" b="1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8221" y="4493"/>
                <a:ext cx="510" cy="510"/>
              </a:xfrm>
              <a:prstGeom prst="ellipse">
                <a:avLst/>
              </a:prstGeom>
              <a:solidFill>
                <a:srgbClr val="FFF4C9"/>
              </a:solidFill>
              <a:ln>
                <a:solidFill>
                  <a:srgbClr val="F0B5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1</a:t>
                </a:r>
                <a:endParaRPr lang="en-US" altLang="zh-CN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9241" y="4493"/>
                <a:ext cx="510" cy="510"/>
              </a:xfrm>
              <a:prstGeom prst="ellipse">
                <a:avLst/>
              </a:prstGeom>
              <a:solidFill>
                <a:srgbClr val="DBECD6"/>
              </a:solidFill>
              <a:ln>
                <a:solidFill>
                  <a:srgbClr val="79B866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261" y="4493"/>
                <a:ext cx="510" cy="510"/>
              </a:xfrm>
              <a:prstGeom prst="ellipse">
                <a:avLst/>
              </a:prstGeom>
              <a:solidFill>
                <a:srgbClr val="DBECD6"/>
              </a:solidFill>
              <a:ln>
                <a:solidFill>
                  <a:srgbClr val="79B866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727" y="3245"/>
                <a:ext cx="510" cy="510"/>
              </a:xfrm>
              <a:prstGeom prst="ellipse">
                <a:avLst/>
              </a:prstGeom>
              <a:solidFill>
                <a:srgbClr val="CBE2F2"/>
              </a:solidFill>
              <a:ln>
                <a:solidFill>
                  <a:srgbClr val="56A7CC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8747" y="3245"/>
                <a:ext cx="510" cy="510"/>
              </a:xfrm>
              <a:prstGeom prst="ellipse">
                <a:avLst/>
              </a:prstGeom>
              <a:solidFill>
                <a:srgbClr val="CBE2F2"/>
              </a:solidFill>
              <a:ln>
                <a:solidFill>
                  <a:srgbClr val="56A7CC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9767" y="3245"/>
                <a:ext cx="510" cy="510"/>
              </a:xfrm>
              <a:prstGeom prst="ellipse">
                <a:avLst/>
              </a:prstGeom>
              <a:solidFill>
                <a:srgbClr val="CBE2F2"/>
              </a:solidFill>
              <a:ln>
                <a:solidFill>
                  <a:srgbClr val="56A7CC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0787" y="3245"/>
                <a:ext cx="510" cy="510"/>
              </a:xfrm>
              <a:prstGeom prst="ellipse">
                <a:avLst/>
              </a:prstGeom>
              <a:solidFill>
                <a:srgbClr val="CBE2F2"/>
              </a:solidFill>
              <a:ln>
                <a:solidFill>
                  <a:srgbClr val="56A7CC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6" name="直接箭头连接符 15"/>
              <p:cNvCxnSpPr/>
              <p:nvPr/>
            </p:nvCxnSpPr>
            <p:spPr>
              <a:xfrm flipV="1">
                <a:off x="8476" y="919"/>
                <a:ext cx="0" cy="10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 flipV="1">
                <a:off x="9496" y="921"/>
                <a:ext cx="0" cy="10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10516" y="919"/>
                <a:ext cx="0" cy="10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5" name="圆角矩形 14"/>
              <p:cNvSpPr/>
              <p:nvPr/>
            </p:nvSpPr>
            <p:spPr>
              <a:xfrm>
                <a:off x="8237" y="1318"/>
                <a:ext cx="2534" cy="432"/>
              </a:xfrm>
              <a:prstGeom prst="roundRect">
                <a:avLst/>
              </a:prstGeom>
              <a:solidFill>
                <a:srgbClr val="CADBFC"/>
              </a:solidFill>
              <a:ln>
                <a:solidFill>
                  <a:srgbClr val="1865F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Softmax</a:t>
                </a:r>
                <a:endParaRPr lang="en-US" altLang="zh-CN" sz="1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直接箭头连接符 21"/>
              <p:cNvCxnSpPr>
                <a:stCxn id="10" idx="0"/>
                <a:endCxn id="2" idx="4"/>
              </p:cNvCxnSpPr>
              <p:nvPr/>
            </p:nvCxnSpPr>
            <p:spPr>
              <a:xfrm flipV="1">
                <a:off x="7982" y="2508"/>
                <a:ext cx="494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/>
              <p:cNvCxnSpPr>
                <a:stCxn id="11" idx="0"/>
                <a:endCxn id="2" idx="4"/>
              </p:cNvCxnSpPr>
              <p:nvPr/>
            </p:nvCxnSpPr>
            <p:spPr>
              <a:xfrm flipH="1" flipV="1">
                <a:off x="8476" y="2508"/>
                <a:ext cx="526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6707" y="3246"/>
                <a:ext cx="510" cy="510"/>
              </a:xfrm>
              <a:prstGeom prst="ellipse">
                <a:avLst/>
              </a:prstGeom>
              <a:solidFill>
                <a:srgbClr val="FFF4C9"/>
              </a:solidFill>
              <a:ln>
                <a:solidFill>
                  <a:srgbClr val="F0B5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1</a:t>
                </a:r>
                <a:endParaRPr lang="en-US" altLang="zh-CN" sz="1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接箭头连接符 24"/>
              <p:cNvCxnSpPr>
                <a:stCxn id="24" idx="0"/>
                <a:endCxn id="2" idx="4"/>
              </p:cNvCxnSpPr>
              <p:nvPr/>
            </p:nvCxnSpPr>
            <p:spPr>
              <a:xfrm flipV="1">
                <a:off x="6962" y="2508"/>
                <a:ext cx="1514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24" idx="0"/>
                <a:endCxn id="5" idx="4"/>
              </p:cNvCxnSpPr>
              <p:nvPr/>
            </p:nvCxnSpPr>
            <p:spPr>
              <a:xfrm flipV="1">
                <a:off x="6962" y="2508"/>
                <a:ext cx="2534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24" idx="0"/>
                <a:endCxn id="6" idx="4"/>
              </p:cNvCxnSpPr>
              <p:nvPr/>
            </p:nvCxnSpPr>
            <p:spPr>
              <a:xfrm flipV="1">
                <a:off x="6962" y="2508"/>
                <a:ext cx="3554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10" idx="0"/>
                <a:endCxn id="5" idx="4"/>
              </p:cNvCxnSpPr>
              <p:nvPr/>
            </p:nvCxnSpPr>
            <p:spPr>
              <a:xfrm flipV="1">
                <a:off x="7982" y="2508"/>
                <a:ext cx="1514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10" idx="0"/>
                <a:endCxn id="6" idx="4"/>
              </p:cNvCxnSpPr>
              <p:nvPr/>
            </p:nvCxnSpPr>
            <p:spPr>
              <a:xfrm flipV="1">
                <a:off x="7982" y="2508"/>
                <a:ext cx="2534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1" idx="0"/>
                <a:endCxn id="5" idx="4"/>
              </p:cNvCxnSpPr>
              <p:nvPr/>
            </p:nvCxnSpPr>
            <p:spPr>
              <a:xfrm flipV="1">
                <a:off x="9002" y="2508"/>
                <a:ext cx="494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11" idx="0"/>
                <a:endCxn id="6" idx="4"/>
              </p:cNvCxnSpPr>
              <p:nvPr/>
            </p:nvCxnSpPr>
            <p:spPr>
              <a:xfrm flipV="1">
                <a:off x="9002" y="2508"/>
                <a:ext cx="1514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>
                <a:stCxn id="12" idx="0"/>
                <a:endCxn id="2" idx="4"/>
              </p:cNvCxnSpPr>
              <p:nvPr/>
            </p:nvCxnSpPr>
            <p:spPr>
              <a:xfrm flipH="1" flipV="1">
                <a:off x="8476" y="2508"/>
                <a:ext cx="1546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12" idx="0"/>
                <a:endCxn id="5" idx="4"/>
              </p:cNvCxnSpPr>
              <p:nvPr/>
            </p:nvCxnSpPr>
            <p:spPr>
              <a:xfrm flipH="1" flipV="1">
                <a:off x="9496" y="2508"/>
                <a:ext cx="526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12" idx="0"/>
                <a:endCxn id="6" idx="4"/>
              </p:cNvCxnSpPr>
              <p:nvPr/>
            </p:nvCxnSpPr>
            <p:spPr>
              <a:xfrm flipV="1">
                <a:off x="10022" y="2508"/>
                <a:ext cx="494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>
                <a:stCxn id="14" idx="0"/>
                <a:endCxn id="2" idx="4"/>
              </p:cNvCxnSpPr>
              <p:nvPr/>
            </p:nvCxnSpPr>
            <p:spPr>
              <a:xfrm flipH="1" flipV="1">
                <a:off x="8476" y="2508"/>
                <a:ext cx="2566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>
                <a:stCxn id="14" idx="0"/>
                <a:endCxn id="5" idx="4"/>
              </p:cNvCxnSpPr>
              <p:nvPr/>
            </p:nvCxnSpPr>
            <p:spPr>
              <a:xfrm flipH="1" flipV="1">
                <a:off x="9496" y="2508"/>
                <a:ext cx="1546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endCxn id="6" idx="4"/>
              </p:cNvCxnSpPr>
              <p:nvPr/>
            </p:nvCxnSpPr>
            <p:spPr>
              <a:xfrm flipH="1" flipV="1">
                <a:off x="10516" y="2508"/>
                <a:ext cx="540" cy="7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>
              <a:xfrm flipV="1">
                <a:off x="9496" y="4493"/>
                <a:ext cx="0" cy="51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flipV="1">
                <a:off x="10516" y="4493"/>
                <a:ext cx="0" cy="51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 flipV="1">
                <a:off x="9496" y="5003"/>
                <a:ext cx="0" cy="3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 flipV="1">
                <a:off x="10516" y="5003"/>
                <a:ext cx="0" cy="39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>
                <a:stCxn id="7" idx="0"/>
                <a:endCxn id="10" idx="4"/>
              </p:cNvCxnSpPr>
              <p:nvPr/>
            </p:nvCxnSpPr>
            <p:spPr>
              <a:xfrm flipH="1" flipV="1">
                <a:off x="7982" y="3755"/>
                <a:ext cx="494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7" idx="0"/>
                <a:endCxn id="11" idx="4"/>
              </p:cNvCxnSpPr>
              <p:nvPr/>
            </p:nvCxnSpPr>
            <p:spPr>
              <a:xfrm flipV="1">
                <a:off x="8476" y="3755"/>
                <a:ext cx="526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7" idx="0"/>
                <a:endCxn id="12" idx="4"/>
              </p:cNvCxnSpPr>
              <p:nvPr/>
            </p:nvCxnSpPr>
            <p:spPr>
              <a:xfrm flipV="1">
                <a:off x="8476" y="3755"/>
                <a:ext cx="1546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>
                <a:stCxn id="7" idx="0"/>
                <a:endCxn id="14" idx="4"/>
              </p:cNvCxnSpPr>
              <p:nvPr/>
            </p:nvCxnSpPr>
            <p:spPr>
              <a:xfrm flipV="1">
                <a:off x="8476" y="3755"/>
                <a:ext cx="2566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>
                <a:stCxn id="8" idx="0"/>
                <a:endCxn id="10" idx="4"/>
              </p:cNvCxnSpPr>
              <p:nvPr/>
            </p:nvCxnSpPr>
            <p:spPr>
              <a:xfrm flipH="1" flipV="1">
                <a:off x="7982" y="3755"/>
                <a:ext cx="1514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8" idx="0"/>
                <a:endCxn id="11" idx="4"/>
              </p:cNvCxnSpPr>
              <p:nvPr/>
            </p:nvCxnSpPr>
            <p:spPr>
              <a:xfrm flipH="1" flipV="1">
                <a:off x="9002" y="3755"/>
                <a:ext cx="494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8" idx="0"/>
                <a:endCxn id="12" idx="4"/>
              </p:cNvCxnSpPr>
              <p:nvPr/>
            </p:nvCxnSpPr>
            <p:spPr>
              <a:xfrm flipV="1">
                <a:off x="9496" y="3755"/>
                <a:ext cx="526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>
                <a:stCxn id="8" idx="0"/>
                <a:endCxn id="14" idx="4"/>
              </p:cNvCxnSpPr>
              <p:nvPr/>
            </p:nvCxnSpPr>
            <p:spPr>
              <a:xfrm flipV="1">
                <a:off x="9496" y="3755"/>
                <a:ext cx="1546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9" idx="0"/>
                <a:endCxn id="10" idx="4"/>
              </p:cNvCxnSpPr>
              <p:nvPr/>
            </p:nvCxnSpPr>
            <p:spPr>
              <a:xfrm flipH="1" flipV="1">
                <a:off x="7982" y="3755"/>
                <a:ext cx="2534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>
                <a:stCxn id="9" idx="0"/>
                <a:endCxn id="11" idx="4"/>
              </p:cNvCxnSpPr>
              <p:nvPr/>
            </p:nvCxnSpPr>
            <p:spPr>
              <a:xfrm flipH="1" flipV="1">
                <a:off x="9002" y="3755"/>
                <a:ext cx="1514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/>
              <p:cNvCxnSpPr>
                <a:stCxn id="9" idx="0"/>
                <a:endCxn id="12" idx="4"/>
              </p:cNvCxnSpPr>
              <p:nvPr/>
            </p:nvCxnSpPr>
            <p:spPr>
              <a:xfrm flipH="1" flipV="1">
                <a:off x="10022" y="3755"/>
                <a:ext cx="494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9" idx="0"/>
                <a:endCxn id="14" idx="4"/>
              </p:cNvCxnSpPr>
              <p:nvPr/>
            </p:nvCxnSpPr>
            <p:spPr>
              <a:xfrm flipV="1">
                <a:off x="10516" y="3755"/>
                <a:ext cx="526" cy="7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55" name="弧形 54"/>
              <p:cNvSpPr/>
              <p:nvPr/>
            </p:nvSpPr>
            <p:spPr>
              <a:xfrm>
                <a:off x="10516" y="1317"/>
                <a:ext cx="1191" cy="1191"/>
              </a:xfrm>
              <a:prstGeom prst="arc">
                <a:avLst>
                  <a:gd name="adj1" fmla="val 16176127"/>
                  <a:gd name="adj2" fmla="val 5404781"/>
                </a:avLst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弧形 55"/>
              <p:cNvSpPr/>
              <p:nvPr/>
            </p:nvSpPr>
            <p:spPr>
              <a:xfrm>
                <a:off x="11056" y="3074"/>
                <a:ext cx="850" cy="850"/>
              </a:xfrm>
              <a:prstGeom prst="arc">
                <a:avLst>
                  <a:gd name="adj1" fmla="val 16176127"/>
                  <a:gd name="adj2" fmla="val 5404781"/>
                </a:avLst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弧形 56"/>
              <p:cNvSpPr/>
              <p:nvPr/>
            </p:nvSpPr>
            <p:spPr>
              <a:xfrm>
                <a:off x="10602" y="4323"/>
                <a:ext cx="850" cy="850"/>
              </a:xfrm>
              <a:prstGeom prst="arc">
                <a:avLst>
                  <a:gd name="adj1" fmla="val 16176127"/>
                  <a:gd name="adj2" fmla="val 5404781"/>
                </a:avLst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9241" y="5400"/>
              <a:ext cx="63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i="1"/>
                <a:t>x</a:t>
              </a:r>
              <a:r>
                <a:rPr lang="en-US" altLang="zh-CN" sz="1600" baseline="-25000"/>
                <a:t>1</a:t>
              </a:r>
              <a:endParaRPr lang="en-US" altLang="zh-CN" sz="1600" baseline="-2500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277" y="5400"/>
              <a:ext cx="63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 i="1"/>
                <a:t>x</a:t>
              </a:r>
              <a:r>
                <a:rPr lang="en-US" altLang="zh-CN" sz="1600" i="1" baseline="-25000"/>
                <a:t>2</a:t>
              </a:r>
              <a:endParaRPr lang="en-US" altLang="zh-CN" sz="1600" baseline="-25000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7795" y="3297"/>
              <a:ext cx="300" cy="147"/>
              <a:chOff x="6320" y="5372"/>
              <a:chExt cx="300" cy="147"/>
            </a:xfrm>
          </p:grpSpPr>
          <p:cxnSp>
            <p:nvCxnSpPr>
              <p:cNvPr id="67" name="直接连接符 66"/>
              <p:cNvCxnSpPr/>
              <p:nvPr/>
            </p:nvCxnSpPr>
            <p:spPr>
              <a:xfrm flipV="1">
                <a:off x="6320" y="5514"/>
                <a:ext cx="1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flipV="1">
                <a:off x="6507" y="5372"/>
                <a:ext cx="113" cy="1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69" name="组合 68"/>
            <p:cNvGrpSpPr/>
            <p:nvPr/>
          </p:nvGrpSpPr>
          <p:grpSpPr>
            <a:xfrm>
              <a:off x="8815" y="3297"/>
              <a:ext cx="300" cy="147"/>
              <a:chOff x="6320" y="5372"/>
              <a:chExt cx="300" cy="147"/>
            </a:xfrm>
          </p:grpSpPr>
          <p:cxnSp>
            <p:nvCxnSpPr>
              <p:cNvPr id="70" name="直接连接符 69"/>
              <p:cNvCxnSpPr/>
              <p:nvPr/>
            </p:nvCxnSpPr>
            <p:spPr>
              <a:xfrm flipV="1">
                <a:off x="6320" y="5514"/>
                <a:ext cx="1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V="1">
                <a:off x="6507" y="5372"/>
                <a:ext cx="113" cy="1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72" name="组合 71"/>
            <p:cNvGrpSpPr/>
            <p:nvPr/>
          </p:nvGrpSpPr>
          <p:grpSpPr>
            <a:xfrm>
              <a:off x="9835" y="3292"/>
              <a:ext cx="300" cy="147"/>
              <a:chOff x="6320" y="5372"/>
              <a:chExt cx="300" cy="147"/>
            </a:xfrm>
          </p:grpSpPr>
          <p:cxnSp>
            <p:nvCxnSpPr>
              <p:cNvPr id="73" name="直接连接符 72"/>
              <p:cNvCxnSpPr/>
              <p:nvPr/>
            </p:nvCxnSpPr>
            <p:spPr>
              <a:xfrm flipV="1">
                <a:off x="6320" y="5514"/>
                <a:ext cx="1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flipV="1">
                <a:off x="6507" y="5372"/>
                <a:ext cx="113" cy="1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/>
            <p:cNvGrpSpPr/>
            <p:nvPr/>
          </p:nvGrpSpPr>
          <p:grpSpPr>
            <a:xfrm>
              <a:off x="10855" y="3292"/>
              <a:ext cx="300" cy="147"/>
              <a:chOff x="6320" y="5372"/>
              <a:chExt cx="300" cy="147"/>
            </a:xfrm>
          </p:grpSpPr>
          <p:cxnSp>
            <p:nvCxnSpPr>
              <p:cNvPr id="76" name="直接连接符 75"/>
              <p:cNvCxnSpPr/>
              <p:nvPr/>
            </p:nvCxnSpPr>
            <p:spPr>
              <a:xfrm flipV="1">
                <a:off x="6320" y="5514"/>
                <a:ext cx="1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V="1">
                <a:off x="6507" y="5372"/>
                <a:ext cx="113" cy="1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接连接符 77"/>
            <p:cNvCxnSpPr>
              <a:endCxn id="10" idx="6"/>
            </p:cNvCxnSpPr>
            <p:nvPr/>
          </p:nvCxnSpPr>
          <p:spPr>
            <a:xfrm flipV="1">
              <a:off x="7727" y="3500"/>
              <a:ext cx="510" cy="1"/>
            </a:xfrm>
            <a:prstGeom prst="line">
              <a:avLst/>
            </a:prstGeom>
            <a:ln w="12700">
              <a:solidFill>
                <a:srgbClr val="56A7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8747" y="3499"/>
              <a:ext cx="510" cy="1"/>
            </a:xfrm>
            <a:prstGeom prst="line">
              <a:avLst/>
            </a:prstGeom>
            <a:ln w="12700">
              <a:solidFill>
                <a:srgbClr val="56A7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9767" y="3501"/>
              <a:ext cx="510" cy="1"/>
            </a:xfrm>
            <a:prstGeom prst="line">
              <a:avLst/>
            </a:prstGeom>
            <a:ln w="12700">
              <a:solidFill>
                <a:srgbClr val="56A7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10787" y="3502"/>
              <a:ext cx="510" cy="1"/>
            </a:xfrm>
            <a:prstGeom prst="line">
              <a:avLst/>
            </a:prstGeom>
            <a:ln w="12700">
              <a:solidFill>
                <a:srgbClr val="56A7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2" name="文本框 81"/>
            <p:cNvSpPr txBox="1"/>
            <p:nvPr/>
          </p:nvSpPr>
          <p:spPr>
            <a:xfrm>
              <a:off x="7767" y="3426"/>
              <a:ext cx="4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>
                  <a:sym typeface="+mn-ea"/>
                </a:rPr>
                <a:t>Σ</a:t>
              </a:r>
              <a:endParaRPr lang="en-US" altLang="zh-CN" sz="1000" b="1">
                <a:sym typeface="+mn-ea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8788" y="3426"/>
              <a:ext cx="4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>
                  <a:sym typeface="+mn-ea"/>
                </a:rPr>
                <a:t>Σ</a:t>
              </a:r>
              <a:endParaRPr lang="en-US" altLang="zh-CN" sz="1000" b="1">
                <a:sym typeface="+mn-ea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9821" y="3426"/>
              <a:ext cx="4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>
                  <a:sym typeface="+mn-ea"/>
                </a:rPr>
                <a:t>Σ</a:t>
              </a:r>
              <a:endParaRPr lang="en-US" altLang="zh-CN" sz="1000" b="1">
                <a:sym typeface="+mn-ea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0829" y="3426"/>
              <a:ext cx="40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 b="1">
                  <a:sym typeface="+mn-ea"/>
                </a:rPr>
                <a:t>Σ</a:t>
              </a:r>
              <a:endParaRPr lang="en-US" altLang="zh-CN" sz="1000" b="1">
                <a:sym typeface="+mn-ea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1509" y="1431"/>
              <a:ext cx="218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Softmax </a:t>
              </a:r>
              <a:endParaRPr lang="en-US" altLang="zh-CN" sz="1400"/>
            </a:p>
            <a:p>
              <a:pPr algn="ctr"/>
              <a:r>
                <a:rPr lang="en-US" altLang="zh-CN" sz="1400"/>
                <a:t>Output Layer</a:t>
              </a:r>
              <a:endParaRPr lang="en-US" altLang="zh-CN" sz="1400"/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11906" y="3245"/>
              <a:ext cx="196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Hidde</a:t>
              </a:r>
              <a:r>
                <a:rPr lang="en-US" altLang="zh-CN" sz="1400"/>
                <a:t>n Layer</a:t>
              </a:r>
              <a:endParaRPr lang="en-US" altLang="zh-CN" sz="1400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1297" y="4520"/>
              <a:ext cx="192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I</a:t>
              </a:r>
              <a:r>
                <a:rPr lang="en-US" altLang="zh-CN" sz="1400"/>
                <a:t>nput Layer</a:t>
              </a:r>
              <a:endParaRPr lang="en-US" altLang="zh-CN" sz="1400"/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1192530" y="3846830"/>
            <a:ext cx="4992370" cy="3236595"/>
            <a:chOff x="8289" y="5293"/>
            <a:chExt cx="7862" cy="5097"/>
          </a:xfrm>
        </p:grpSpPr>
        <p:grpSp>
          <p:nvGrpSpPr>
            <p:cNvPr id="188" name="组合 187"/>
            <p:cNvGrpSpPr/>
            <p:nvPr/>
          </p:nvGrpSpPr>
          <p:grpSpPr>
            <a:xfrm>
              <a:off x="8884" y="5854"/>
              <a:ext cx="7261" cy="4054"/>
              <a:chOff x="8884" y="5854"/>
              <a:chExt cx="7261" cy="4054"/>
            </a:xfrm>
          </p:grpSpPr>
          <p:sp>
            <p:nvSpPr>
              <p:cNvPr id="106" name="圆角矩形 105"/>
              <p:cNvSpPr/>
              <p:nvPr/>
            </p:nvSpPr>
            <p:spPr>
              <a:xfrm>
                <a:off x="10642" y="5854"/>
                <a:ext cx="1049" cy="4054"/>
              </a:xfrm>
              <a:prstGeom prst="roundRect">
                <a:avLst/>
              </a:prstGeom>
              <a:solidFill>
                <a:srgbClr val="C6D3E6">
                  <a:alpha val="90000"/>
                </a:srgbClr>
              </a:solidFill>
              <a:ln w="19050">
                <a:solidFill>
                  <a:srgbClr val="5A81B6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10829" y="5967"/>
                <a:ext cx="691" cy="2381"/>
                <a:chOff x="10829" y="5967"/>
                <a:chExt cx="691" cy="2381"/>
              </a:xfrm>
            </p:grpSpPr>
            <p:sp>
              <p:nvSpPr>
                <p:cNvPr id="91" name="椭圆 90"/>
                <p:cNvSpPr/>
                <p:nvPr/>
              </p:nvSpPr>
              <p:spPr>
                <a:xfrm>
                  <a:off x="10829" y="5967"/>
                  <a:ext cx="680" cy="680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400" baseline="-250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10840" y="7668"/>
                  <a:ext cx="680" cy="680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>
                  <a:off x="10829" y="6824"/>
                  <a:ext cx="680" cy="680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2" name="组合 101"/>
              <p:cNvGrpSpPr/>
              <p:nvPr/>
            </p:nvGrpSpPr>
            <p:grpSpPr>
              <a:xfrm>
                <a:off x="8884" y="6647"/>
                <a:ext cx="749" cy="2608"/>
                <a:chOff x="8884" y="6647"/>
                <a:chExt cx="749" cy="2608"/>
              </a:xfrm>
            </p:grpSpPr>
            <p:sp>
              <p:nvSpPr>
                <p:cNvPr id="98" name="椭圆 97"/>
                <p:cNvSpPr/>
                <p:nvPr/>
              </p:nvSpPr>
              <p:spPr>
                <a:xfrm>
                  <a:off x="8884" y="6647"/>
                  <a:ext cx="680" cy="680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 altLang="zh-CN" sz="1400" baseline="-25000">
                    <a:solidFill>
                      <a:schemeClr val="tx1"/>
                    </a:solidFill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  <p:sp>
              <p:nvSpPr>
                <p:cNvPr id="99" name="椭圆 98"/>
                <p:cNvSpPr/>
                <p:nvPr/>
              </p:nvSpPr>
              <p:spPr>
                <a:xfrm>
                  <a:off x="8901" y="7441"/>
                  <a:ext cx="680" cy="680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>
                  <a:off x="8884" y="8575"/>
                  <a:ext cx="680" cy="680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01" name="文本框 100"/>
                <p:cNvSpPr txBox="1"/>
                <p:nvPr/>
              </p:nvSpPr>
              <p:spPr>
                <a:xfrm rot="5400000">
                  <a:off x="9016" y="8046"/>
                  <a:ext cx="65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>
                      <a:latin typeface="Times New Roman" panose="02020603050405020304" charset="0"/>
                      <a:cs typeface="Times New Roman" panose="02020603050405020304" charset="0"/>
                    </a:rPr>
                    <a:t>...</a:t>
                  </a:r>
                  <a:endParaRPr lang="en-US" altLang="zh-CN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  <p:sp>
            <p:nvSpPr>
              <p:cNvPr id="104" name="椭圆 103"/>
              <p:cNvSpPr/>
              <p:nvPr/>
            </p:nvSpPr>
            <p:spPr>
              <a:xfrm>
                <a:off x="10855" y="9089"/>
                <a:ext cx="680" cy="6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 rot="5400000">
                <a:off x="10966" y="8471"/>
                <a:ext cx="65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...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07" name="直接箭头连接符 106"/>
              <p:cNvCxnSpPr>
                <a:stCxn id="98" idx="6"/>
                <a:endCxn id="91" idx="2"/>
              </p:cNvCxnSpPr>
              <p:nvPr/>
            </p:nvCxnSpPr>
            <p:spPr>
              <a:xfrm flipV="1">
                <a:off x="9564" y="6307"/>
                <a:ext cx="1265" cy="6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8" name="直接箭头连接符 107"/>
              <p:cNvCxnSpPr>
                <a:stCxn id="98" idx="6"/>
                <a:endCxn id="95" idx="2"/>
              </p:cNvCxnSpPr>
              <p:nvPr/>
            </p:nvCxnSpPr>
            <p:spPr>
              <a:xfrm>
                <a:off x="9564" y="6987"/>
                <a:ext cx="1265" cy="1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/>
              <p:cNvCxnSpPr>
                <a:stCxn id="98" idx="6"/>
                <a:endCxn id="94" idx="2"/>
              </p:cNvCxnSpPr>
              <p:nvPr/>
            </p:nvCxnSpPr>
            <p:spPr>
              <a:xfrm>
                <a:off x="9564" y="6987"/>
                <a:ext cx="1276" cy="10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0" name="直接箭头连接符 109"/>
              <p:cNvCxnSpPr>
                <a:stCxn id="98" idx="6"/>
                <a:endCxn id="104" idx="2"/>
              </p:cNvCxnSpPr>
              <p:nvPr/>
            </p:nvCxnSpPr>
            <p:spPr>
              <a:xfrm>
                <a:off x="9564" y="6987"/>
                <a:ext cx="1291" cy="24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/>
              <p:cNvCxnSpPr>
                <a:stCxn id="99" idx="6"/>
                <a:endCxn id="91" idx="2"/>
              </p:cNvCxnSpPr>
              <p:nvPr/>
            </p:nvCxnSpPr>
            <p:spPr>
              <a:xfrm flipV="1">
                <a:off x="9581" y="6307"/>
                <a:ext cx="1248" cy="14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>
                <a:stCxn id="99" idx="6"/>
                <a:endCxn id="95" idx="2"/>
              </p:cNvCxnSpPr>
              <p:nvPr/>
            </p:nvCxnSpPr>
            <p:spPr>
              <a:xfrm flipV="1">
                <a:off x="9581" y="7164"/>
                <a:ext cx="1248" cy="61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>
                <a:stCxn id="99" idx="6"/>
                <a:endCxn id="94" idx="2"/>
              </p:cNvCxnSpPr>
              <p:nvPr/>
            </p:nvCxnSpPr>
            <p:spPr>
              <a:xfrm>
                <a:off x="9581" y="7781"/>
                <a:ext cx="1259" cy="2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4" name="直接箭头连接符 113"/>
              <p:cNvCxnSpPr>
                <a:stCxn id="99" idx="6"/>
                <a:endCxn id="104" idx="2"/>
              </p:cNvCxnSpPr>
              <p:nvPr/>
            </p:nvCxnSpPr>
            <p:spPr>
              <a:xfrm>
                <a:off x="9581" y="7781"/>
                <a:ext cx="1274" cy="164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/>
              <p:cNvCxnSpPr>
                <a:stCxn id="100" idx="6"/>
                <a:endCxn id="91" idx="2"/>
              </p:cNvCxnSpPr>
              <p:nvPr/>
            </p:nvCxnSpPr>
            <p:spPr>
              <a:xfrm flipV="1">
                <a:off x="9564" y="6307"/>
                <a:ext cx="1265" cy="26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6" name="直接箭头连接符 115"/>
              <p:cNvCxnSpPr>
                <a:stCxn id="100" idx="6"/>
                <a:endCxn id="95" idx="2"/>
              </p:cNvCxnSpPr>
              <p:nvPr/>
            </p:nvCxnSpPr>
            <p:spPr>
              <a:xfrm flipV="1">
                <a:off x="9564" y="7164"/>
                <a:ext cx="1265" cy="17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16"/>
              <p:cNvCxnSpPr>
                <a:stCxn id="100" idx="6"/>
                <a:endCxn id="94" idx="2"/>
              </p:cNvCxnSpPr>
              <p:nvPr/>
            </p:nvCxnSpPr>
            <p:spPr>
              <a:xfrm flipV="1">
                <a:off x="9564" y="8008"/>
                <a:ext cx="1276" cy="90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>
                <a:stCxn id="100" idx="6"/>
                <a:endCxn id="104" idx="2"/>
              </p:cNvCxnSpPr>
              <p:nvPr/>
            </p:nvCxnSpPr>
            <p:spPr>
              <a:xfrm>
                <a:off x="9564" y="8915"/>
                <a:ext cx="1291" cy="5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2" name="文本框 121"/>
              <p:cNvSpPr txBox="1"/>
              <p:nvPr/>
            </p:nvSpPr>
            <p:spPr>
              <a:xfrm rot="5400000">
                <a:off x="12543" y="8171"/>
                <a:ext cx="65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...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24" name="直接箭头连接符 123"/>
              <p:cNvCxnSpPr>
                <a:stCxn id="91" idx="6"/>
                <a:endCxn id="120" idx="2"/>
              </p:cNvCxnSpPr>
              <p:nvPr/>
            </p:nvCxnSpPr>
            <p:spPr>
              <a:xfrm>
                <a:off x="11509" y="6307"/>
                <a:ext cx="907" cy="45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/>
              <p:cNvCxnSpPr>
                <a:stCxn id="91" idx="6"/>
                <a:endCxn id="121" idx="2"/>
              </p:cNvCxnSpPr>
              <p:nvPr/>
            </p:nvCxnSpPr>
            <p:spPr>
              <a:xfrm>
                <a:off x="11509" y="6307"/>
                <a:ext cx="907" cy="136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6" name="直接箭头连接符 125"/>
              <p:cNvCxnSpPr>
                <a:stCxn id="91" idx="6"/>
                <a:endCxn id="123" idx="2"/>
              </p:cNvCxnSpPr>
              <p:nvPr/>
            </p:nvCxnSpPr>
            <p:spPr>
              <a:xfrm>
                <a:off x="11509" y="6307"/>
                <a:ext cx="907" cy="292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/>
              <p:cNvCxnSpPr>
                <a:stCxn id="95" idx="6"/>
                <a:endCxn id="120" idx="2"/>
              </p:cNvCxnSpPr>
              <p:nvPr/>
            </p:nvCxnSpPr>
            <p:spPr>
              <a:xfrm flipV="1">
                <a:off x="11509" y="6761"/>
                <a:ext cx="907" cy="40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/>
              <p:cNvCxnSpPr>
                <a:stCxn id="95" idx="6"/>
                <a:endCxn id="121" idx="2"/>
              </p:cNvCxnSpPr>
              <p:nvPr/>
            </p:nvCxnSpPr>
            <p:spPr>
              <a:xfrm>
                <a:off x="11509" y="7164"/>
                <a:ext cx="907" cy="50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29" name="直接箭头连接符 128"/>
              <p:cNvCxnSpPr>
                <a:stCxn id="95" idx="6"/>
                <a:endCxn id="123" idx="2"/>
              </p:cNvCxnSpPr>
              <p:nvPr/>
            </p:nvCxnSpPr>
            <p:spPr>
              <a:xfrm>
                <a:off x="11509" y="7164"/>
                <a:ext cx="907" cy="20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0" name="直接箭头连接符 129"/>
              <p:cNvCxnSpPr>
                <a:stCxn id="94" idx="6"/>
                <a:endCxn id="120" idx="2"/>
              </p:cNvCxnSpPr>
              <p:nvPr/>
            </p:nvCxnSpPr>
            <p:spPr>
              <a:xfrm flipV="1">
                <a:off x="11520" y="6761"/>
                <a:ext cx="896" cy="124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1" name="直接箭头连接符 130"/>
              <p:cNvCxnSpPr>
                <a:stCxn id="94" idx="6"/>
                <a:endCxn id="121" idx="2"/>
              </p:cNvCxnSpPr>
              <p:nvPr/>
            </p:nvCxnSpPr>
            <p:spPr>
              <a:xfrm flipV="1">
                <a:off x="11520" y="7669"/>
                <a:ext cx="896" cy="3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2" name="直接箭头连接符 131"/>
              <p:cNvCxnSpPr>
                <a:stCxn id="94" idx="6"/>
                <a:endCxn id="123" idx="2"/>
              </p:cNvCxnSpPr>
              <p:nvPr/>
            </p:nvCxnSpPr>
            <p:spPr>
              <a:xfrm>
                <a:off x="11520" y="8008"/>
                <a:ext cx="896" cy="12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3" name="直接箭头连接符 132"/>
              <p:cNvCxnSpPr>
                <a:stCxn id="104" idx="6"/>
                <a:endCxn id="120" idx="2"/>
              </p:cNvCxnSpPr>
              <p:nvPr/>
            </p:nvCxnSpPr>
            <p:spPr>
              <a:xfrm flipV="1">
                <a:off x="11535" y="6761"/>
                <a:ext cx="881" cy="26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4" name="直接箭头连接符 133"/>
              <p:cNvCxnSpPr>
                <a:stCxn id="104" idx="6"/>
                <a:endCxn id="121" idx="2"/>
              </p:cNvCxnSpPr>
              <p:nvPr/>
            </p:nvCxnSpPr>
            <p:spPr>
              <a:xfrm flipV="1">
                <a:off x="11535" y="7669"/>
                <a:ext cx="881" cy="176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35" name="直接箭头连接符 134"/>
              <p:cNvCxnSpPr>
                <a:stCxn id="104" idx="6"/>
                <a:endCxn id="123" idx="2"/>
              </p:cNvCxnSpPr>
              <p:nvPr/>
            </p:nvCxnSpPr>
            <p:spPr>
              <a:xfrm flipV="1">
                <a:off x="11535" y="9230"/>
                <a:ext cx="881" cy="19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6" name="圆角矩形 135"/>
              <p:cNvSpPr/>
              <p:nvPr/>
            </p:nvSpPr>
            <p:spPr>
              <a:xfrm>
                <a:off x="12137" y="5854"/>
                <a:ext cx="4008" cy="4054"/>
              </a:xfrm>
              <a:prstGeom prst="roundRect">
                <a:avLst>
                  <a:gd name="adj" fmla="val 7160"/>
                </a:avLst>
              </a:prstGeom>
              <a:noFill/>
              <a:ln w="19050">
                <a:solidFill>
                  <a:srgbClr val="5BB3B9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14004" y="6506"/>
                <a:ext cx="510" cy="510"/>
              </a:xfrm>
              <a:prstGeom prst="ellipse">
                <a:avLst/>
              </a:prstGeom>
              <a:noFill/>
              <a:ln w="15875">
                <a:solidFill>
                  <a:srgbClr val="D23E2B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15426" y="6506"/>
                <a:ext cx="510" cy="510"/>
              </a:xfrm>
              <a:prstGeom prst="ellipse">
                <a:avLst/>
              </a:prstGeom>
              <a:noFill/>
              <a:ln w="15875">
                <a:solidFill>
                  <a:srgbClr val="D23E2B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42" name="直接箭头连接符 141"/>
              <p:cNvCxnSpPr>
                <a:stCxn id="120" idx="6"/>
                <a:endCxn id="137" idx="2"/>
              </p:cNvCxnSpPr>
              <p:nvPr/>
            </p:nvCxnSpPr>
            <p:spPr>
              <a:xfrm>
                <a:off x="13096" y="6761"/>
                <a:ext cx="908" cy="0"/>
              </a:xfrm>
              <a:prstGeom prst="straightConnector1">
                <a:avLst/>
              </a:prstGeom>
              <a:ln w="12700">
                <a:solidFill>
                  <a:srgbClr val="D23E2B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3" name="直接箭头连接符 142"/>
              <p:cNvCxnSpPr>
                <a:stCxn id="137" idx="6"/>
                <a:endCxn id="140" idx="2"/>
              </p:cNvCxnSpPr>
              <p:nvPr/>
            </p:nvCxnSpPr>
            <p:spPr>
              <a:xfrm>
                <a:off x="14514" y="6761"/>
                <a:ext cx="912" cy="0"/>
              </a:xfrm>
              <a:prstGeom prst="straightConnector1">
                <a:avLst/>
              </a:prstGeom>
              <a:ln w="12700">
                <a:solidFill>
                  <a:srgbClr val="D23E2B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44" name="椭圆 143"/>
              <p:cNvSpPr/>
              <p:nvPr/>
            </p:nvSpPr>
            <p:spPr>
              <a:xfrm>
                <a:off x="14005" y="7414"/>
                <a:ext cx="510" cy="510"/>
              </a:xfrm>
              <a:prstGeom prst="ellipse">
                <a:avLst/>
              </a:prstGeom>
              <a:noFill/>
              <a:ln w="15875">
                <a:solidFill>
                  <a:srgbClr val="5CAE7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15427" y="7414"/>
                <a:ext cx="510" cy="510"/>
              </a:xfrm>
              <a:prstGeom prst="ellipse">
                <a:avLst/>
              </a:prstGeom>
              <a:noFill/>
              <a:ln w="15875">
                <a:solidFill>
                  <a:srgbClr val="5CAE7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46" name="直接箭头连接符 145"/>
              <p:cNvCxnSpPr>
                <a:endCxn id="144" idx="2"/>
              </p:cNvCxnSpPr>
              <p:nvPr/>
            </p:nvCxnSpPr>
            <p:spPr>
              <a:xfrm>
                <a:off x="13097" y="7669"/>
                <a:ext cx="908" cy="0"/>
              </a:xfrm>
              <a:prstGeom prst="straightConnector1">
                <a:avLst/>
              </a:prstGeom>
              <a:ln w="12700">
                <a:solidFill>
                  <a:srgbClr val="5CAE70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47" name="直接箭头连接符 146"/>
              <p:cNvCxnSpPr>
                <a:stCxn id="144" idx="6"/>
                <a:endCxn id="145" idx="2"/>
              </p:cNvCxnSpPr>
              <p:nvPr/>
            </p:nvCxnSpPr>
            <p:spPr>
              <a:xfrm>
                <a:off x="14515" y="7669"/>
                <a:ext cx="912" cy="0"/>
              </a:xfrm>
              <a:prstGeom prst="straightConnector1">
                <a:avLst/>
              </a:prstGeom>
              <a:ln w="12700">
                <a:solidFill>
                  <a:srgbClr val="5CAE70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48" name="椭圆 147"/>
              <p:cNvSpPr/>
              <p:nvPr/>
            </p:nvSpPr>
            <p:spPr>
              <a:xfrm>
                <a:off x="14005" y="8975"/>
                <a:ext cx="510" cy="510"/>
              </a:xfrm>
              <a:prstGeom prst="ellipse">
                <a:avLst/>
              </a:prstGeom>
              <a:noFill/>
              <a:ln w="15875">
                <a:solidFill>
                  <a:srgbClr val="7388BB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9" name="椭圆 148"/>
              <p:cNvSpPr/>
              <p:nvPr/>
            </p:nvSpPr>
            <p:spPr>
              <a:xfrm>
                <a:off x="15427" y="8975"/>
                <a:ext cx="510" cy="510"/>
              </a:xfrm>
              <a:prstGeom prst="ellipse">
                <a:avLst/>
              </a:prstGeom>
              <a:noFill/>
              <a:ln w="15875">
                <a:solidFill>
                  <a:srgbClr val="7388BB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50" name="直接箭头连接符 149"/>
              <p:cNvCxnSpPr>
                <a:endCxn id="148" idx="2"/>
              </p:cNvCxnSpPr>
              <p:nvPr/>
            </p:nvCxnSpPr>
            <p:spPr>
              <a:xfrm>
                <a:off x="13097" y="9230"/>
                <a:ext cx="908" cy="0"/>
              </a:xfrm>
              <a:prstGeom prst="straightConnector1">
                <a:avLst/>
              </a:prstGeom>
              <a:ln w="12700">
                <a:solidFill>
                  <a:srgbClr val="7388BB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52" name="直接箭头连接符 151"/>
              <p:cNvCxnSpPr>
                <a:stCxn id="148" idx="6"/>
                <a:endCxn id="149" idx="2"/>
              </p:cNvCxnSpPr>
              <p:nvPr/>
            </p:nvCxnSpPr>
            <p:spPr>
              <a:xfrm>
                <a:off x="14515" y="9230"/>
                <a:ext cx="912" cy="0"/>
              </a:xfrm>
              <a:prstGeom prst="straightConnector1">
                <a:avLst/>
              </a:prstGeom>
              <a:ln w="12700">
                <a:solidFill>
                  <a:srgbClr val="7388BB"/>
                </a:solidFill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20" name="椭圆 119"/>
              <p:cNvSpPr/>
              <p:nvPr/>
            </p:nvSpPr>
            <p:spPr>
              <a:xfrm>
                <a:off x="12416" y="6421"/>
                <a:ext cx="680" cy="6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12416" y="7329"/>
                <a:ext cx="680" cy="6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12416" y="8890"/>
                <a:ext cx="680" cy="680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altLang="zh-CN" sz="1400" baseline="-2500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53" name="圆角矩形 152"/>
              <p:cNvSpPr/>
              <p:nvPr/>
            </p:nvSpPr>
            <p:spPr>
              <a:xfrm>
                <a:off x="15248" y="6375"/>
                <a:ext cx="795" cy="3217"/>
              </a:xfrm>
              <a:prstGeom prst="roundRect">
                <a:avLst>
                  <a:gd name="adj" fmla="val 9559"/>
                </a:avLst>
              </a:prstGeom>
              <a:noFill/>
              <a:ln w="190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aphicFrame>
            <p:nvGraphicFramePr>
              <p:cNvPr id="156" name="对象 15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054" y="6702"/>
              <a:ext cx="368" cy="5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" r:id="rId1" imgW="152400" imgH="215900" progId="Equation.KSEE3">
                      <p:embed/>
                    </p:oleObj>
                  </mc:Choice>
                  <mc:Fallback>
                    <p:oleObj name="" r:id="rId1" imgW="1524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9054" y="6702"/>
                            <a:ext cx="368" cy="52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7" name="对象 156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039" y="7487"/>
              <a:ext cx="399" cy="5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" name="" r:id="rId3" imgW="165100" imgH="215900" progId="Equation.KSEE3">
                      <p:embed/>
                    </p:oleObj>
                  </mc:Choice>
                  <mc:Fallback>
                    <p:oleObj name="" r:id="rId3" imgW="1651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9039" y="7487"/>
                            <a:ext cx="399" cy="52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8" name="对象 15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9010" y="8618"/>
              <a:ext cx="428" cy="5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" name="" r:id="rId5" imgW="177165" imgH="228600" progId="Equation.KSEE3">
                      <p:embed/>
                    </p:oleObj>
                  </mc:Choice>
                  <mc:Fallback>
                    <p:oleObj name="" r:id="rId5" imgW="177165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010" y="8618"/>
                            <a:ext cx="428" cy="55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0" name="对象 15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985" y="6023"/>
              <a:ext cx="368" cy="5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1" name="" r:id="rId7" imgW="152400" imgH="215900" progId="Equation.KSEE3">
                      <p:embed/>
                    </p:oleObj>
                  </mc:Choice>
                  <mc:Fallback>
                    <p:oleObj name="" r:id="rId7" imgW="1524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0985" y="6023"/>
                            <a:ext cx="368" cy="52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2" name="对象 16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970" y="6893"/>
              <a:ext cx="399" cy="5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" name="" r:id="rId9" imgW="165100" imgH="215900" progId="Equation.KSEE3">
                      <p:embed/>
                    </p:oleObj>
                  </mc:Choice>
                  <mc:Fallback>
                    <p:oleObj name="" r:id="rId9" imgW="1651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0970" y="6893"/>
                            <a:ext cx="399" cy="52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" name="对象 16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985" y="7708"/>
              <a:ext cx="399" cy="5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" name="" r:id="rId11" imgW="165100" imgH="228600" progId="Equation.KSEE3">
                      <p:embed/>
                    </p:oleObj>
                  </mc:Choice>
                  <mc:Fallback>
                    <p:oleObj name="" r:id="rId11" imgW="1651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0985" y="7708"/>
                            <a:ext cx="399" cy="55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6" name="对象 16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0985" y="9141"/>
              <a:ext cx="399" cy="5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7" name="" r:id="rId13" imgW="165100" imgH="228600" progId="Equation.KSEE3">
                      <p:embed/>
                    </p:oleObj>
                  </mc:Choice>
                  <mc:Fallback>
                    <p:oleObj name="" r:id="rId13" imgW="1651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0985" y="9141"/>
                            <a:ext cx="399" cy="55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8" name="对象 16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572" y="6466"/>
              <a:ext cx="368" cy="5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" name="" r:id="rId15" imgW="152400" imgH="215900" progId="Equation.KSEE3">
                      <p:embed/>
                    </p:oleObj>
                  </mc:Choice>
                  <mc:Fallback>
                    <p:oleObj name="" r:id="rId15" imgW="1524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2572" y="6466"/>
                            <a:ext cx="368" cy="52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0" name="对象 16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542" y="7391"/>
              <a:ext cx="428" cy="5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" name="" r:id="rId17" imgW="177165" imgH="215900" progId="Equation.KSEE3">
                      <p:embed/>
                    </p:oleObj>
                  </mc:Choice>
                  <mc:Fallback>
                    <p:oleObj name="" r:id="rId17" imgW="177165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2542" y="7391"/>
                            <a:ext cx="428" cy="52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2" name="对象 171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2545" y="8949"/>
              <a:ext cx="399" cy="5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3" name="" r:id="rId19" imgW="165100" imgH="228600" progId="Equation.KSEE3">
                      <p:embed/>
                    </p:oleObj>
                  </mc:Choice>
                  <mc:Fallback>
                    <p:oleObj name="" r:id="rId19" imgW="1651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2545" y="8949"/>
                            <a:ext cx="399" cy="55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4" name="对象 17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4150" y="6544"/>
              <a:ext cx="221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5" name="" r:id="rId21" imgW="127000" imgH="215900" progId="Equation.KSEE3">
                      <p:embed/>
                    </p:oleObj>
                  </mc:Choice>
                  <mc:Fallback>
                    <p:oleObj name="" r:id="rId21" imgW="1270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4150" y="6544"/>
                            <a:ext cx="221" cy="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6" name="对象 17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4138" y="7465"/>
              <a:ext cx="244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" name="" r:id="rId23" imgW="139700" imgH="215900" progId="Equation.KSEE3">
                      <p:embed/>
                    </p:oleObj>
                  </mc:Choice>
                  <mc:Fallback>
                    <p:oleObj name="" r:id="rId23" imgW="1397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14138" y="7465"/>
                            <a:ext cx="244" cy="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8" name="对象 177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4149" y="9017"/>
              <a:ext cx="223" cy="3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" name="" r:id="rId25" imgW="127000" imgH="228600" progId="Equation.KSEE3">
                      <p:embed/>
                    </p:oleObj>
                  </mc:Choice>
                  <mc:Fallback>
                    <p:oleObj name="" r:id="rId25" imgW="1270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14149" y="9017"/>
                            <a:ext cx="223" cy="39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0" name="对象 179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5528" y="6544"/>
              <a:ext cx="309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1" name="" r:id="rId27" imgW="177165" imgH="215900" progId="Equation.KSEE3">
                      <p:embed/>
                    </p:oleObj>
                  </mc:Choice>
                  <mc:Fallback>
                    <p:oleObj name="" r:id="rId27" imgW="177165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15528" y="6544"/>
                            <a:ext cx="309" cy="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" name="对象 183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5515" y="7441"/>
              <a:ext cx="334" cy="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5" name="" r:id="rId29" imgW="190500" imgH="215900" progId="Equation.KSEE3">
                      <p:embed/>
                    </p:oleObj>
                  </mc:Choice>
                  <mc:Fallback>
                    <p:oleObj name="" r:id="rId29" imgW="1905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15515" y="7441"/>
                            <a:ext cx="334" cy="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6" name="对象 185">
                <a:hlinkClick r:id="" action="ppaction://ole?verb="/>
              </p:cNvPr>
              <p:cNvGraphicFramePr>
                <a:graphicFrameLocks noChangeAspect="1"/>
              </p:cNvGraphicFramePr>
              <p:nvPr/>
            </p:nvGraphicFramePr>
            <p:xfrm>
              <a:off x="15515" y="8991"/>
              <a:ext cx="334" cy="3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" name="" r:id="rId31" imgW="190500" imgH="228600" progId="Equation.KSEE3">
                      <p:embed/>
                    </p:oleObj>
                  </mc:Choice>
                  <mc:Fallback>
                    <p:oleObj name="" r:id="rId31" imgW="190500" imgH="2286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15515" y="8991"/>
                            <a:ext cx="334" cy="39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89" name="文本框 188"/>
            <p:cNvSpPr txBox="1"/>
            <p:nvPr/>
          </p:nvSpPr>
          <p:spPr>
            <a:xfrm>
              <a:off x="13210" y="5293"/>
              <a:ext cx="191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/>
                <a:t>Softmax</a:t>
              </a:r>
              <a:endParaRPr lang="en-US" altLang="zh-CN" sz="1600"/>
            </a:p>
          </p:txBody>
        </p:sp>
        <p:sp>
          <p:nvSpPr>
            <p:cNvPr id="190" name="文本框 189"/>
            <p:cNvSpPr txBox="1"/>
            <p:nvPr/>
          </p:nvSpPr>
          <p:spPr>
            <a:xfrm>
              <a:off x="9634" y="5824"/>
              <a:ext cx="63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w</a:t>
              </a:r>
              <a:r>
                <a:rPr lang="en-US" altLang="zh-CN" sz="1400" baseline="-25000"/>
                <a:t>1</a:t>
              </a:r>
              <a:endParaRPr lang="en-US" altLang="zh-CN" sz="1400" baseline="-25000"/>
            </a:p>
          </p:txBody>
        </p:sp>
        <p:sp>
          <p:nvSpPr>
            <p:cNvPr id="194" name="文本框 193"/>
            <p:cNvSpPr txBox="1"/>
            <p:nvPr/>
          </p:nvSpPr>
          <p:spPr>
            <a:xfrm>
              <a:off x="11623" y="5824"/>
              <a:ext cx="69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w</a:t>
              </a:r>
              <a:r>
                <a:rPr lang="en-US" altLang="zh-CN" sz="1400" baseline="-25000"/>
                <a:t>2</a:t>
              </a:r>
              <a:endParaRPr lang="en-US" altLang="zh-CN" sz="1400" baseline="-25000"/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8289" y="9308"/>
              <a:ext cx="192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I</a:t>
              </a:r>
              <a:r>
                <a:rPr lang="en-US" altLang="zh-CN" sz="1400"/>
                <a:t>nput Layer</a:t>
              </a:r>
              <a:endParaRPr lang="en-US" altLang="zh-CN" sz="1400"/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14231" y="9908"/>
              <a:ext cx="192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Output Layer</a:t>
              </a:r>
              <a:endParaRPr lang="en-US" altLang="zh-CN" sz="1400"/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10209" y="9908"/>
              <a:ext cx="1960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/>
                <a:t>Hidde</a:t>
              </a:r>
              <a:r>
                <a:rPr lang="en-US" altLang="zh-CN" sz="1400"/>
                <a:t>n Layer</a:t>
              </a:r>
              <a:endParaRPr lang="en-US" altLang="zh-CN" sz="1400"/>
            </a:p>
          </p:txBody>
        </p:sp>
        <p:graphicFrame>
          <p:nvGraphicFramePr>
            <p:cNvPr id="198" name="对象 19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43" y="6318"/>
            <a:ext cx="354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9" name="" r:id="rId33" imgW="203200" imgH="203200" progId="Equation.KSEE3">
                    <p:embed/>
                  </p:oleObj>
                </mc:Choice>
                <mc:Fallback>
                  <p:oleObj name="" r:id="rId33" imgW="2032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13143" y="6318"/>
                          <a:ext cx="354" cy="3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0" name="对象 19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32" y="7223"/>
            <a:ext cx="377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" name="" r:id="rId35" imgW="215900" imgH="203200" progId="Equation.KSEE3">
                    <p:embed/>
                  </p:oleObj>
                </mc:Choice>
                <mc:Fallback>
                  <p:oleObj name="" r:id="rId35" imgW="2159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13132" y="7223"/>
                          <a:ext cx="377" cy="3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2" name="对象 20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3132" y="8736"/>
            <a:ext cx="377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3" name="" r:id="rId37" imgW="215900" imgH="203200" progId="Equation.KSEE3">
                    <p:embed/>
                  </p:oleObj>
                </mc:Choice>
                <mc:Fallback>
                  <p:oleObj name="" r:id="rId37" imgW="2159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13132" y="8736"/>
                          <a:ext cx="377" cy="3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" name="对象 20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514" y="6166"/>
            <a:ext cx="413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" name="" r:id="rId39" imgW="381000" imgH="444500" progId="Equation.KSEE3">
                    <p:embed/>
                  </p:oleObj>
                </mc:Choice>
                <mc:Fallback>
                  <p:oleObj name="" r:id="rId39" imgW="381000" imgH="444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14514" y="6166"/>
                          <a:ext cx="413" cy="4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6" name="对象 20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514" y="7095"/>
            <a:ext cx="413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" name="" r:id="rId41" imgW="381000" imgH="444500" progId="Equation.KSEE3">
                    <p:embed/>
                  </p:oleObj>
                </mc:Choice>
                <mc:Fallback>
                  <p:oleObj name="" r:id="rId41" imgW="381000" imgH="444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14514" y="7095"/>
                          <a:ext cx="413" cy="4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8" name="对象 20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4514" y="8660"/>
            <a:ext cx="413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" name="" r:id="rId43" imgW="381000" imgH="444500" progId="Equation.KSEE3">
                    <p:embed/>
                  </p:oleObj>
                </mc:Choice>
                <mc:Fallback>
                  <p:oleObj name="" r:id="rId43" imgW="381000" imgH="4445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4"/>
                        <a:stretch>
                          <a:fillRect/>
                        </a:stretch>
                      </p:blipFill>
                      <p:spPr>
                        <a:xfrm>
                          <a:off x="14514" y="8660"/>
                          <a:ext cx="413" cy="4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4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/>
        </p:nvGrpSpPr>
        <p:grpSpPr>
          <a:xfrm>
            <a:off x="-612775" y="6597650"/>
            <a:ext cx="12009120" cy="5408930"/>
            <a:chOff x="434" y="4379"/>
            <a:chExt cx="18912" cy="8518"/>
          </a:xfrm>
        </p:grpSpPr>
        <p:grpSp>
          <p:nvGrpSpPr>
            <p:cNvPr id="132" name="组合 131"/>
            <p:cNvGrpSpPr/>
            <p:nvPr/>
          </p:nvGrpSpPr>
          <p:grpSpPr>
            <a:xfrm>
              <a:off x="434" y="4379"/>
              <a:ext cx="18912" cy="8515"/>
              <a:chOff x="1480" y="4493"/>
              <a:chExt cx="18912" cy="8515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2941" y="5060"/>
                <a:ext cx="15195" cy="7948"/>
                <a:chOff x="2941" y="5060"/>
                <a:chExt cx="15195" cy="7948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941" y="5062"/>
                  <a:ext cx="1069" cy="3174"/>
                  <a:chOff x="2778" y="6648"/>
                  <a:chExt cx="1069" cy="3174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2778" y="6648"/>
                    <a:ext cx="120" cy="3175"/>
                  </a:xfrm>
                  <a:prstGeom prst="rect">
                    <a:avLst/>
                  </a:prstGeom>
                  <a:solidFill>
                    <a:srgbClr val="85D5E9"/>
                  </a:solidFill>
                  <a:ln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矩形 7"/>
                  <p:cNvSpPr/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3210" y="6648"/>
                    <a:ext cx="163" cy="3175"/>
                  </a:xfrm>
                  <a:prstGeom prst="rect">
                    <a:avLst/>
                  </a:prstGeom>
                  <a:solidFill>
                    <a:srgbClr val="85D5E9"/>
                  </a:solidFill>
                  <a:ln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3" name="矩形 12"/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3685" y="6648"/>
                    <a:ext cx="163" cy="3175"/>
                  </a:xfrm>
                  <a:prstGeom prst="rect">
                    <a:avLst/>
                  </a:prstGeom>
                  <a:solidFill>
                    <a:srgbClr val="85D5E9"/>
                  </a:solidFill>
                  <a:ln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7" name="直接箭头连接符 16"/>
                  <p:cNvCxnSpPr/>
                  <p:nvPr/>
                </p:nvCxnSpPr>
                <p:spPr>
                  <a:xfrm>
                    <a:off x="2941" y="8236"/>
                    <a:ext cx="227" cy="0"/>
                  </a:xfrm>
                  <a:prstGeom prst="straightConnector1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箭头连接符 17"/>
                  <p:cNvCxnSpPr/>
                  <p:nvPr>
                    <p:custDataLst>
                      <p:tags r:id="rId3"/>
                    </p:custDataLst>
                  </p:nvPr>
                </p:nvCxnSpPr>
                <p:spPr>
                  <a:xfrm>
                    <a:off x="3416" y="8235"/>
                    <a:ext cx="227" cy="0"/>
                  </a:xfrm>
                  <a:prstGeom prst="straightConnector1">
                    <a:avLst/>
                  </a:prstGeom>
                  <a:solidFill>
                    <a:schemeClr val="tx1"/>
                  </a:solidFill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" name="直接箭头连接符 25"/>
                <p:cNvCxnSpPr/>
                <p:nvPr>
                  <p:custDataLst>
                    <p:tags r:id="rId4"/>
                  </p:custDataLst>
                </p:nvPr>
              </p:nvCxnSpPr>
              <p:spPr>
                <a:xfrm flipH="1">
                  <a:off x="3929" y="8348"/>
                  <a:ext cx="1" cy="226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37" name="矩形 36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3848" y="8685"/>
                  <a:ext cx="163" cy="1589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310" y="8685"/>
                  <a:ext cx="283" cy="1589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4892" y="8689"/>
                  <a:ext cx="283" cy="1589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2" name="直接箭头连接符 41"/>
                <p:cNvCxnSpPr/>
                <p:nvPr>
                  <p:custDataLst>
                    <p:tags r:id="rId8"/>
                  </p:custDataLst>
                </p:nvPr>
              </p:nvCxnSpPr>
              <p:spPr>
                <a:xfrm>
                  <a:off x="4047" y="9482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箭头连接符 42"/>
                <p:cNvCxnSpPr/>
                <p:nvPr>
                  <p:custDataLst>
                    <p:tags r:id="rId9"/>
                  </p:custDataLst>
                </p:nvPr>
              </p:nvCxnSpPr>
              <p:spPr>
                <a:xfrm>
                  <a:off x="4629" y="9479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44" name="矩形 43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4892" y="10616"/>
                  <a:ext cx="283" cy="827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5" name="直接箭头连接符 44"/>
                <p:cNvCxnSpPr/>
                <p:nvPr>
                  <p:custDataLst>
                    <p:tags r:id="rId11"/>
                  </p:custDataLst>
                </p:nvPr>
              </p:nvCxnSpPr>
              <p:spPr>
                <a:xfrm flipH="1">
                  <a:off x="5033" y="10334"/>
                  <a:ext cx="1" cy="226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46" name="矩形 45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5440" y="10616"/>
                  <a:ext cx="376" cy="827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48" name="直接箭头连接符 47"/>
                <p:cNvCxnSpPr/>
                <p:nvPr>
                  <p:custDataLst>
                    <p:tags r:id="rId13"/>
                  </p:custDataLst>
                </p:nvPr>
              </p:nvCxnSpPr>
              <p:spPr>
                <a:xfrm>
                  <a:off x="5194" y="11029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箭头连接符 48"/>
                <p:cNvCxnSpPr/>
                <p:nvPr>
                  <p:custDataLst>
                    <p:tags r:id="rId14"/>
                  </p:custDataLst>
                </p:nvPr>
              </p:nvCxnSpPr>
              <p:spPr>
                <a:xfrm>
                  <a:off x="5862" y="11029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箭头连接符 50"/>
                <p:cNvCxnSpPr/>
                <p:nvPr>
                  <p:custDataLst>
                    <p:tags r:id="rId15"/>
                  </p:custDataLst>
                </p:nvPr>
              </p:nvCxnSpPr>
              <p:spPr>
                <a:xfrm flipH="1">
                  <a:off x="6309" y="11484"/>
                  <a:ext cx="1" cy="226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52" name="矩形 51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135" y="10616"/>
                  <a:ext cx="376" cy="827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 52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6135" y="11750"/>
                  <a:ext cx="376" cy="590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4" name="矩形 53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6813" y="11750"/>
                  <a:ext cx="708" cy="590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5" name="矩形 54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7823" y="11750"/>
                  <a:ext cx="708" cy="590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56" name="直接箭头连接符 55"/>
                <p:cNvCxnSpPr/>
                <p:nvPr>
                  <p:custDataLst>
                    <p:tags r:id="rId20"/>
                  </p:custDataLst>
                </p:nvPr>
              </p:nvCxnSpPr>
              <p:spPr>
                <a:xfrm>
                  <a:off x="6549" y="12024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箭头连接符 56"/>
                <p:cNvCxnSpPr/>
                <p:nvPr>
                  <p:custDataLst>
                    <p:tags r:id="rId21"/>
                  </p:custDataLst>
                </p:nvPr>
              </p:nvCxnSpPr>
              <p:spPr>
                <a:xfrm>
                  <a:off x="7558" y="12045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58" name="矩形 57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7823" y="12657"/>
                  <a:ext cx="708" cy="351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箭头连接符 58"/>
                <p:cNvCxnSpPr/>
                <p:nvPr>
                  <p:custDataLst>
                    <p:tags r:id="rId23"/>
                  </p:custDataLst>
                </p:nvPr>
              </p:nvCxnSpPr>
              <p:spPr>
                <a:xfrm flipH="1">
                  <a:off x="8177" y="12385"/>
                  <a:ext cx="1" cy="226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60" name="矩形 59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8839" y="12657"/>
                  <a:ext cx="1349" cy="351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 61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10489" y="12657"/>
                  <a:ext cx="1349" cy="351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63" name="直接箭头连接符 62"/>
                <p:cNvCxnSpPr/>
                <p:nvPr>
                  <p:custDataLst>
                    <p:tags r:id="rId26"/>
                  </p:custDataLst>
                </p:nvPr>
              </p:nvCxnSpPr>
              <p:spPr>
                <a:xfrm>
                  <a:off x="8572" y="12832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箭头连接符 63"/>
                <p:cNvCxnSpPr/>
                <p:nvPr>
                  <p:custDataLst>
                    <p:tags r:id="rId27"/>
                  </p:custDataLst>
                </p:nvPr>
              </p:nvCxnSpPr>
              <p:spPr>
                <a:xfrm>
                  <a:off x="10228" y="12832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66" name="矩形 65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10488" y="11750"/>
                  <a:ext cx="1348" cy="590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8" name="矩形 67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10488" y="11750"/>
                  <a:ext cx="681" cy="5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0" name="直接箭头连接符 69"/>
                <p:cNvCxnSpPr/>
                <p:nvPr>
                  <p:custDataLst>
                    <p:tags r:id="rId30"/>
                  </p:custDataLst>
                </p:nvPr>
              </p:nvCxnSpPr>
              <p:spPr>
                <a:xfrm rot="10800000" flipH="1">
                  <a:off x="11169" y="12365"/>
                  <a:ext cx="1" cy="226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箭头连接符 70"/>
                <p:cNvCxnSpPr/>
                <p:nvPr>
                  <p:custDataLst>
                    <p:tags r:id="rId31"/>
                  </p:custDataLst>
                </p:nvPr>
              </p:nvCxnSpPr>
              <p:spPr>
                <a:xfrm>
                  <a:off x="8612" y="12045"/>
                  <a:ext cx="1763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箭头连接符 71"/>
                <p:cNvCxnSpPr/>
                <p:nvPr>
                  <p:custDataLst>
                    <p:tags r:id="rId32"/>
                  </p:custDataLst>
                </p:nvPr>
              </p:nvCxnSpPr>
              <p:spPr>
                <a:xfrm>
                  <a:off x="6633" y="11029"/>
                  <a:ext cx="6463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73" name="矩形 72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12145" y="11750"/>
                  <a:ext cx="708" cy="590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4" name="矩形 73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13212" y="11750"/>
                  <a:ext cx="708" cy="590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5" name="直接箭头连接符 74"/>
                <p:cNvCxnSpPr/>
                <p:nvPr>
                  <p:custDataLst>
                    <p:tags r:id="rId35"/>
                  </p:custDataLst>
                </p:nvPr>
              </p:nvCxnSpPr>
              <p:spPr>
                <a:xfrm>
                  <a:off x="11877" y="12085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箭头连接符 75"/>
                <p:cNvCxnSpPr/>
                <p:nvPr>
                  <p:custDataLst>
                    <p:tags r:id="rId36"/>
                  </p:custDataLst>
                </p:nvPr>
              </p:nvCxnSpPr>
              <p:spPr>
                <a:xfrm>
                  <a:off x="12919" y="12085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77" name="矩形 76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13210" y="10616"/>
                  <a:ext cx="707" cy="827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8" name="矩形 77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13210" y="10616"/>
                  <a:ext cx="376" cy="8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9" name="直接箭头连接符 78"/>
                <p:cNvCxnSpPr/>
                <p:nvPr>
                  <p:custDataLst>
                    <p:tags r:id="rId39"/>
                  </p:custDataLst>
                </p:nvPr>
              </p:nvCxnSpPr>
              <p:spPr>
                <a:xfrm rot="10800000" flipH="1">
                  <a:off x="13584" y="11484"/>
                  <a:ext cx="1" cy="226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0" name="矩形 79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14292" y="10616"/>
                  <a:ext cx="376" cy="827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1" name="矩形 80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15024" y="10616"/>
                  <a:ext cx="376" cy="827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82" name="直接箭头连接符 81"/>
                <p:cNvCxnSpPr/>
                <p:nvPr>
                  <p:custDataLst>
                    <p:tags r:id="rId42"/>
                  </p:custDataLst>
                </p:nvPr>
              </p:nvCxnSpPr>
              <p:spPr>
                <a:xfrm>
                  <a:off x="14004" y="11085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箭头连接符 82"/>
                <p:cNvCxnSpPr/>
                <p:nvPr>
                  <p:custDataLst>
                    <p:tags r:id="rId43"/>
                  </p:custDataLst>
                </p:nvPr>
              </p:nvCxnSpPr>
              <p:spPr>
                <a:xfrm>
                  <a:off x="14738" y="11085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4" name="矩形 83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15025" y="8689"/>
                  <a:ext cx="375" cy="1589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85" name="直接箭头连接符 84"/>
                <p:cNvCxnSpPr/>
                <p:nvPr>
                  <p:custDataLst>
                    <p:tags r:id="rId45"/>
                  </p:custDataLst>
                </p:nvPr>
              </p:nvCxnSpPr>
              <p:spPr>
                <a:xfrm rot="10800000" flipH="1">
                  <a:off x="15210" y="10334"/>
                  <a:ext cx="1" cy="226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 85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15024" y="8689"/>
                  <a:ext cx="186" cy="15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87" name="直接箭头连接符 86"/>
                <p:cNvCxnSpPr/>
                <p:nvPr>
                  <p:custDataLst>
                    <p:tags r:id="rId47"/>
                  </p:custDataLst>
                </p:nvPr>
              </p:nvCxnSpPr>
              <p:spPr>
                <a:xfrm>
                  <a:off x="5316" y="9483"/>
                  <a:ext cx="9581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90" name="矩形 89"/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5767" y="8689"/>
                  <a:ext cx="186" cy="1589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1" name="矩形 90"/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16272" y="8685"/>
                  <a:ext cx="186" cy="1589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92" name="直接箭头连接符 91"/>
                <p:cNvCxnSpPr/>
                <p:nvPr>
                  <p:custDataLst>
                    <p:tags r:id="rId50"/>
                  </p:custDataLst>
                </p:nvPr>
              </p:nvCxnSpPr>
              <p:spPr>
                <a:xfrm>
                  <a:off x="15478" y="9482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箭头连接符 92"/>
                <p:cNvCxnSpPr/>
                <p:nvPr>
                  <p:custDataLst>
                    <p:tags r:id="rId51"/>
                  </p:custDataLst>
                </p:nvPr>
              </p:nvCxnSpPr>
              <p:spPr>
                <a:xfrm>
                  <a:off x="15996" y="9483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箭头连接符 93"/>
                <p:cNvCxnSpPr/>
                <p:nvPr>
                  <p:custDataLst>
                    <p:tags r:id="rId52"/>
                  </p:custDataLst>
                </p:nvPr>
              </p:nvCxnSpPr>
              <p:spPr>
                <a:xfrm rot="10800000" flipH="1">
                  <a:off x="16365" y="8348"/>
                  <a:ext cx="1" cy="226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95" name="矩形 94"/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16272" y="5062"/>
                  <a:ext cx="163" cy="3175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6" name="矩形 95"/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16272" y="5060"/>
                  <a:ext cx="85" cy="31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7" name="矩形 96"/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16839" y="5062"/>
                  <a:ext cx="163" cy="3175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8" name="矩形 97"/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17355" y="5060"/>
                  <a:ext cx="163" cy="3175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9" name="矩形 98"/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17973" y="5062"/>
                  <a:ext cx="163" cy="3175"/>
                </a:xfrm>
                <a:prstGeom prst="rect">
                  <a:avLst/>
                </a:prstGeom>
                <a:solidFill>
                  <a:srgbClr val="85D5E9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00" name="直接箭头连接符 99"/>
                <p:cNvCxnSpPr/>
                <p:nvPr>
                  <p:custDataLst>
                    <p:tags r:id="rId58"/>
                  </p:custDataLst>
                </p:nvPr>
              </p:nvCxnSpPr>
              <p:spPr>
                <a:xfrm>
                  <a:off x="16499" y="6594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箭头连接符 100"/>
                <p:cNvCxnSpPr/>
                <p:nvPr>
                  <p:custDataLst>
                    <p:tags r:id="rId59"/>
                  </p:custDataLst>
                </p:nvPr>
              </p:nvCxnSpPr>
              <p:spPr>
                <a:xfrm>
                  <a:off x="17066" y="6594"/>
                  <a:ext cx="227" cy="0"/>
                </a:xfrm>
                <a:prstGeom prst="straightConnector1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03" name="上箭头 102"/>
                <p:cNvSpPr/>
                <p:nvPr/>
              </p:nvSpPr>
              <p:spPr>
                <a:xfrm rot="5400000">
                  <a:off x="17694" y="6419"/>
                  <a:ext cx="120" cy="349"/>
                </a:xfrm>
                <a:prstGeom prst="up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05" name="直接箭头连接符 104"/>
              <p:cNvCxnSpPr/>
              <p:nvPr>
                <p:custDataLst>
                  <p:tags r:id="rId60"/>
                </p:custDataLst>
              </p:nvPr>
            </p:nvCxnSpPr>
            <p:spPr>
              <a:xfrm>
                <a:off x="4139" y="6654"/>
                <a:ext cx="11962" cy="0"/>
              </a:xfrm>
              <a:prstGeom prst="straightConnector1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06" name="文本框 105"/>
              <p:cNvSpPr txBox="1"/>
              <p:nvPr/>
            </p:nvSpPr>
            <p:spPr>
              <a:xfrm>
                <a:off x="1480" y="6194"/>
                <a:ext cx="1581" cy="103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1800">
                    <a:latin typeface="Times New Roman" panose="02020603050405020304" charset="0"/>
                    <a:cs typeface="Times New Roman" panose="02020603050405020304" charset="0"/>
                  </a:rPr>
                  <a:t>input</a:t>
                </a:r>
                <a:endParaRPr lang="en-US" altLang="zh-CN" sz="18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r>
                  <a:rPr lang="en-US" altLang="zh-CN" sz="1800">
                    <a:latin typeface="Times New Roman" panose="02020603050405020304" charset="0"/>
                    <a:cs typeface="Times New Roman" panose="02020603050405020304" charset="0"/>
                  </a:rPr>
                  <a:t> image</a:t>
                </a:r>
                <a:endParaRPr lang="en-US" altLang="zh-CN" sz="1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07" name="文本框 106"/>
              <p:cNvSpPr txBox="1"/>
              <p:nvPr>
                <p:custDataLst>
                  <p:tags r:id="rId61"/>
                </p:custDataLst>
              </p:nvPr>
            </p:nvSpPr>
            <p:spPr>
              <a:xfrm>
                <a:off x="18136" y="6307"/>
                <a:ext cx="2256" cy="6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1800">
                    <a:latin typeface="Times New Roman" panose="02020603050405020304" charset="0"/>
                    <a:cs typeface="Times New Roman" panose="02020603050405020304" charset="0"/>
                  </a:rPr>
                  <a:t>output</a:t>
                </a:r>
                <a:endParaRPr lang="en-US" altLang="zh-CN" sz="1800"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algn="ctr"/>
                <a:endParaRPr lang="en-US" altLang="zh-CN" sz="18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4006" y="8091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128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0" name="文本框 109"/>
              <p:cNvSpPr txBox="1"/>
              <p:nvPr>
                <p:custDataLst>
                  <p:tags r:id="rId62"/>
                </p:custDataLst>
              </p:nvPr>
            </p:nvSpPr>
            <p:spPr>
              <a:xfrm>
                <a:off x="3486" y="4493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64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1" name="文本框 110"/>
              <p:cNvSpPr txBox="1"/>
              <p:nvPr>
                <p:custDataLst>
                  <p:tags r:id="rId63"/>
                </p:custDataLst>
              </p:nvPr>
            </p:nvSpPr>
            <p:spPr>
              <a:xfrm>
                <a:off x="3004" y="4493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64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2" name="文本框 111"/>
              <p:cNvSpPr txBox="1"/>
              <p:nvPr>
                <p:custDataLst>
                  <p:tags r:id="rId64"/>
                </p:custDataLst>
              </p:nvPr>
            </p:nvSpPr>
            <p:spPr>
              <a:xfrm>
                <a:off x="2551" y="4493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1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3" name="文本框 112"/>
              <p:cNvSpPr txBox="1"/>
              <p:nvPr>
                <p:custDataLst>
                  <p:tags r:id="rId65"/>
                </p:custDataLst>
              </p:nvPr>
            </p:nvSpPr>
            <p:spPr>
              <a:xfrm>
                <a:off x="4593" y="8091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128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7" name="文本框 116"/>
              <p:cNvSpPr txBox="1"/>
              <p:nvPr>
                <p:custDataLst>
                  <p:tags r:id="rId66"/>
                </p:custDataLst>
              </p:nvPr>
            </p:nvSpPr>
            <p:spPr>
              <a:xfrm>
                <a:off x="5175" y="9995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256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8" name="文本框 117"/>
              <p:cNvSpPr txBox="1"/>
              <p:nvPr>
                <p:custDataLst>
                  <p:tags r:id="rId67"/>
                </p:custDataLst>
              </p:nvPr>
            </p:nvSpPr>
            <p:spPr>
              <a:xfrm>
                <a:off x="5890" y="9995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256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19" name="文本框 118"/>
              <p:cNvSpPr txBox="1"/>
              <p:nvPr>
                <p:custDataLst>
                  <p:tags r:id="rId68"/>
                </p:custDataLst>
              </p:nvPr>
            </p:nvSpPr>
            <p:spPr>
              <a:xfrm>
                <a:off x="6724" y="11130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512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0" name="文本框 119"/>
              <p:cNvSpPr txBox="1"/>
              <p:nvPr>
                <p:custDataLst>
                  <p:tags r:id="rId69"/>
                </p:custDataLst>
              </p:nvPr>
            </p:nvSpPr>
            <p:spPr>
              <a:xfrm>
                <a:off x="7726" y="11130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512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1" name="文本框 120"/>
              <p:cNvSpPr txBox="1"/>
              <p:nvPr>
                <p:custDataLst>
                  <p:tags r:id="rId70"/>
                </p:custDataLst>
              </p:nvPr>
            </p:nvSpPr>
            <p:spPr>
              <a:xfrm>
                <a:off x="10715" y="11085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1024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2" name="文本框 121"/>
              <p:cNvSpPr txBox="1"/>
              <p:nvPr>
                <p:custDataLst>
                  <p:tags r:id="rId71"/>
                </p:custDataLst>
              </p:nvPr>
            </p:nvSpPr>
            <p:spPr>
              <a:xfrm>
                <a:off x="9014" y="12085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1024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3" name="文本框 122"/>
              <p:cNvSpPr txBox="1"/>
              <p:nvPr>
                <p:custDataLst>
                  <p:tags r:id="rId72"/>
                </p:custDataLst>
              </p:nvPr>
            </p:nvSpPr>
            <p:spPr>
              <a:xfrm>
                <a:off x="12033" y="11085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512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4" name="文本框 123"/>
              <p:cNvSpPr txBox="1"/>
              <p:nvPr>
                <p:custDataLst>
                  <p:tags r:id="rId73"/>
                </p:custDataLst>
              </p:nvPr>
            </p:nvSpPr>
            <p:spPr>
              <a:xfrm>
                <a:off x="13118" y="10049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512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5" name="文本框 124"/>
              <p:cNvSpPr txBox="1"/>
              <p:nvPr>
                <p:custDataLst>
                  <p:tags r:id="rId74"/>
                </p:custDataLst>
              </p:nvPr>
            </p:nvSpPr>
            <p:spPr>
              <a:xfrm>
                <a:off x="14011" y="10049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256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6" name="文本框 125"/>
              <p:cNvSpPr txBox="1"/>
              <p:nvPr>
                <p:custDataLst>
                  <p:tags r:id="rId75"/>
                </p:custDataLst>
              </p:nvPr>
            </p:nvSpPr>
            <p:spPr>
              <a:xfrm>
                <a:off x="14738" y="8091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256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7" name="文本框 126"/>
              <p:cNvSpPr txBox="1"/>
              <p:nvPr>
                <p:custDataLst>
                  <p:tags r:id="rId76"/>
                </p:custDataLst>
              </p:nvPr>
            </p:nvSpPr>
            <p:spPr>
              <a:xfrm>
                <a:off x="15400" y="8091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128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8" name="文本框 127"/>
              <p:cNvSpPr txBox="1"/>
              <p:nvPr>
                <p:custDataLst>
                  <p:tags r:id="rId77"/>
                </p:custDataLst>
              </p:nvPr>
            </p:nvSpPr>
            <p:spPr>
              <a:xfrm>
                <a:off x="15872" y="4493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128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29" name="文本框 128"/>
              <p:cNvSpPr txBox="1"/>
              <p:nvPr>
                <p:custDataLst>
                  <p:tags r:id="rId78"/>
                </p:custDataLst>
              </p:nvPr>
            </p:nvSpPr>
            <p:spPr>
              <a:xfrm>
                <a:off x="16469" y="4493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64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30" name="文本框 129"/>
              <p:cNvSpPr txBox="1"/>
              <p:nvPr>
                <p:custDataLst>
                  <p:tags r:id="rId79"/>
                </p:custDataLst>
              </p:nvPr>
            </p:nvSpPr>
            <p:spPr>
              <a:xfrm>
                <a:off x="17002" y="4493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64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31" name="文本框 130"/>
              <p:cNvSpPr txBox="1"/>
              <p:nvPr>
                <p:custDataLst>
                  <p:tags r:id="rId80"/>
                </p:custDataLst>
              </p:nvPr>
            </p:nvSpPr>
            <p:spPr>
              <a:xfrm>
                <a:off x="17612" y="4493"/>
                <a:ext cx="886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Times New Roman" panose="02020603050405020304" charset="0"/>
                    <a:cs typeface="Times New Roman" panose="02020603050405020304" charset="0"/>
                  </a:rPr>
                  <a:t>1</a:t>
                </a:r>
                <a:endParaRPr lang="en-US" altLang="zh-CN" sz="14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  <p:grpSp>
          <p:nvGrpSpPr>
            <p:cNvPr id="144" name="组合 143"/>
            <p:cNvGrpSpPr/>
            <p:nvPr/>
          </p:nvGrpSpPr>
          <p:grpSpPr>
            <a:xfrm>
              <a:off x="15612" y="10243"/>
              <a:ext cx="3484" cy="2654"/>
              <a:chOff x="15813" y="9676"/>
              <a:chExt cx="3484" cy="2654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5813" y="9676"/>
                <a:ext cx="3484" cy="26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34" name="直接箭头连接符 133"/>
              <p:cNvCxnSpPr/>
              <p:nvPr>
                <p:custDataLst>
                  <p:tags r:id="rId81"/>
                </p:custDataLst>
              </p:nvPr>
            </p:nvCxnSpPr>
            <p:spPr>
              <a:xfrm>
                <a:off x="15956" y="9999"/>
                <a:ext cx="227" cy="0"/>
              </a:xfrm>
              <a:prstGeom prst="straightConnector1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5" name="文本框 134"/>
              <p:cNvSpPr txBox="1"/>
              <p:nvPr/>
            </p:nvSpPr>
            <p:spPr>
              <a:xfrm>
                <a:off x="16247" y="9709"/>
                <a:ext cx="298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Conv 3</a:t>
                </a:r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×</a:t>
                </a:r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3, ReLU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36" name="直接箭头连接符 135"/>
              <p:cNvCxnSpPr/>
              <p:nvPr>
                <p:custDataLst>
                  <p:tags r:id="rId82"/>
                </p:custDataLst>
              </p:nvPr>
            </p:nvCxnSpPr>
            <p:spPr>
              <a:xfrm>
                <a:off x="15905" y="10502"/>
                <a:ext cx="629" cy="0"/>
              </a:xfrm>
              <a:prstGeom prst="straightConnector1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7" name="文本框 136"/>
              <p:cNvSpPr txBox="1"/>
              <p:nvPr>
                <p:custDataLst>
                  <p:tags r:id="rId83"/>
                </p:custDataLst>
              </p:nvPr>
            </p:nvSpPr>
            <p:spPr>
              <a:xfrm>
                <a:off x="16612" y="10160"/>
                <a:ext cx="263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>
                    <a:latin typeface="Times New Roman" panose="02020603050405020304" charset="0"/>
                    <a:cs typeface="Times New Roman" panose="02020603050405020304" charset="0"/>
                  </a:rPr>
                  <a:t>copy and crop</a:t>
                </a:r>
                <a:endParaRPr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38" name="直接箭头连接符 137"/>
              <p:cNvCxnSpPr/>
              <p:nvPr>
                <p:custDataLst>
                  <p:tags r:id="rId84"/>
                </p:custDataLst>
              </p:nvPr>
            </p:nvCxnSpPr>
            <p:spPr>
              <a:xfrm flipH="1">
                <a:off x="16081" y="10843"/>
                <a:ext cx="1" cy="226"/>
              </a:xfrm>
              <a:prstGeom prst="straightConnector1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39" name="文本框 138"/>
              <p:cNvSpPr txBox="1"/>
              <p:nvPr>
                <p:custDataLst>
                  <p:tags r:id="rId85"/>
                </p:custDataLst>
              </p:nvPr>
            </p:nvSpPr>
            <p:spPr>
              <a:xfrm>
                <a:off x="16257" y="10666"/>
                <a:ext cx="297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Max Pooling 2</a:t>
                </a:r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×</a:t>
                </a:r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2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cxnSp>
            <p:nvCxnSpPr>
              <p:cNvPr id="140" name="直接箭头连接符 139"/>
              <p:cNvCxnSpPr/>
              <p:nvPr>
                <p:custDataLst>
                  <p:tags r:id="rId86"/>
                </p:custDataLst>
              </p:nvPr>
            </p:nvCxnSpPr>
            <p:spPr>
              <a:xfrm rot="10800000" flipH="1">
                <a:off x="16080" y="11410"/>
                <a:ext cx="1" cy="226"/>
              </a:xfrm>
              <a:prstGeom prst="straightConnector1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141" name="文本框 140"/>
              <p:cNvSpPr txBox="1"/>
              <p:nvPr>
                <p:custDataLst>
                  <p:tags r:id="rId87"/>
                </p:custDataLst>
              </p:nvPr>
            </p:nvSpPr>
            <p:spPr>
              <a:xfrm>
                <a:off x="16612" y="11183"/>
                <a:ext cx="2602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Up Conv 2</a:t>
                </a:r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×</a:t>
                </a:r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2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142" name="上箭头 141"/>
              <p:cNvSpPr/>
              <p:nvPr>
                <p:custDataLst>
                  <p:tags r:id="rId88"/>
                </p:custDataLst>
              </p:nvPr>
            </p:nvSpPr>
            <p:spPr>
              <a:xfrm rot="5400000">
                <a:off x="16074" y="11862"/>
                <a:ext cx="120" cy="349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3" name="文本框 142"/>
              <p:cNvSpPr txBox="1"/>
              <p:nvPr>
                <p:custDataLst>
                  <p:tags r:id="rId89"/>
                </p:custDataLst>
              </p:nvPr>
            </p:nvSpPr>
            <p:spPr>
              <a:xfrm>
                <a:off x="16883" y="11750"/>
                <a:ext cx="1983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Conv 1</a:t>
                </a:r>
                <a:r>
                  <a:rPr lang="zh-CN" altLang="en-US">
                    <a:latin typeface="Times New Roman" panose="02020603050405020304" charset="0"/>
                    <a:cs typeface="Times New Roman" panose="02020603050405020304" charset="0"/>
                  </a:rPr>
                  <a:t>×</a:t>
                </a:r>
                <a:r>
                  <a:rPr lang="en-US" altLang="zh-CN">
                    <a:latin typeface="Times New Roman" panose="02020603050405020304" charset="0"/>
                    <a:cs typeface="Times New Roman" panose="02020603050405020304" charset="0"/>
                  </a:rPr>
                  <a:t>1</a:t>
                </a:r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0" y="0"/>
            <a:ext cx="1881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 i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U-Net</a:t>
            </a:r>
            <a:endParaRPr lang="zh-CN" altLang="en-US" sz="3200" b="1" i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1846580" y="836930"/>
            <a:ext cx="7673340" cy="51892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3675" y="2853055"/>
            <a:ext cx="1202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Original image</a:t>
            </a:r>
            <a:endParaRPr lang="zh-CN" altLang="en-US" sz="2000" b="1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9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  <p:tag name="KSO_WM_TEMPLATE_THUMBS_INDEX" val="1、9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KSO_WM_BEAUTIFY_FLAG" val=""/>
</p:tagLst>
</file>

<file path=ppt/tags/tag1338.xml><?xml version="1.0" encoding="utf-8"?>
<p:tagLst xmlns:p="http://schemas.openxmlformats.org/presentationml/2006/main">
  <p:tag name="KSO_WM_BEAUTIFY_FLAG" val=""/>
</p:tagLst>
</file>

<file path=ppt/tags/tag1339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41.xml><?xml version="1.0" encoding="utf-8"?>
<p:tagLst xmlns:p="http://schemas.openxmlformats.org/presentationml/2006/main">
  <p:tag name="KSO_WM_BEAUTIFY_FLAG" val=""/>
</p:tagLst>
</file>

<file path=ppt/tags/tag1342.xml><?xml version="1.0" encoding="utf-8"?>
<p:tagLst xmlns:p="http://schemas.openxmlformats.org/presentationml/2006/main">
  <p:tag name="KSO_WM_BEAUTIFY_FLAG" val=""/>
</p:tagLst>
</file>

<file path=ppt/tags/tag1343.xml><?xml version="1.0" encoding="utf-8"?>
<p:tagLst xmlns:p="http://schemas.openxmlformats.org/presentationml/2006/main">
  <p:tag name="KSO_WM_BEAUTIFY_FLAG" val=""/>
</p:tagLst>
</file>

<file path=ppt/tags/tag1344.xml><?xml version="1.0" encoding="utf-8"?>
<p:tagLst xmlns:p="http://schemas.openxmlformats.org/presentationml/2006/main">
  <p:tag name="KSO_WM_BEAUTIFY_FLAG" val=""/>
</p:tagLst>
</file>

<file path=ppt/tags/tag1345.xml><?xml version="1.0" encoding="utf-8"?>
<p:tagLst xmlns:p="http://schemas.openxmlformats.org/presentationml/2006/main">
  <p:tag name="KSO_WM_BEAUTIFY_FLAG" val=""/>
</p:tagLst>
</file>

<file path=ppt/tags/tag1346.xml><?xml version="1.0" encoding="utf-8"?>
<p:tagLst xmlns:p="http://schemas.openxmlformats.org/presentationml/2006/main">
  <p:tag name="KSO_WM_BEAUTIFY_FLAG" val=""/>
</p:tagLst>
</file>

<file path=ppt/tags/tag1347.xml><?xml version="1.0" encoding="utf-8"?>
<p:tagLst xmlns:p="http://schemas.openxmlformats.org/presentationml/2006/main">
  <p:tag name="KSO_WM_BEAUTIFY_FLAG" val=""/>
</p:tagLst>
</file>

<file path=ppt/tags/tag1348.xml><?xml version="1.0" encoding="utf-8"?>
<p:tagLst xmlns:p="http://schemas.openxmlformats.org/presentationml/2006/main">
  <p:tag name="KSO_WM_BEAUTIFY_FLAG" val=""/>
</p:tagLst>
</file>

<file path=ppt/tags/tag1349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50.xml><?xml version="1.0" encoding="utf-8"?>
<p:tagLst xmlns:p="http://schemas.openxmlformats.org/presentationml/2006/main">
  <p:tag name="KSO_WM_BEAUTIFY_FLAG" val=""/>
</p:tagLst>
</file>

<file path=ppt/tags/tag1351.xml><?xml version="1.0" encoding="utf-8"?>
<p:tagLst xmlns:p="http://schemas.openxmlformats.org/presentationml/2006/main">
  <p:tag name="KSO_WM_BEAUTIFY_FLAG" val=""/>
</p:tagLst>
</file>

<file path=ppt/tags/tag1352.xml><?xml version="1.0" encoding="utf-8"?>
<p:tagLst xmlns:p="http://schemas.openxmlformats.org/presentationml/2006/main">
  <p:tag name="KSO_WM_BEAUTIFY_FLAG" val=""/>
</p:tagLst>
</file>

<file path=ppt/tags/tag1353.xml><?xml version="1.0" encoding="utf-8"?>
<p:tagLst xmlns:p="http://schemas.openxmlformats.org/presentationml/2006/main">
  <p:tag name="KSO_WM_BEAUTIFY_FLAG" val=""/>
</p:tagLst>
</file>

<file path=ppt/tags/tag1354.xml><?xml version="1.0" encoding="utf-8"?>
<p:tagLst xmlns:p="http://schemas.openxmlformats.org/presentationml/2006/main">
  <p:tag name="KSO_WM_BEAUTIFY_FLAG" val=""/>
</p:tagLst>
</file>

<file path=ppt/tags/tag1355.xml><?xml version="1.0" encoding="utf-8"?>
<p:tagLst xmlns:p="http://schemas.openxmlformats.org/presentationml/2006/main">
  <p:tag name="KSO_WM_BEAUTIFY_FLAG" val=""/>
</p:tagLst>
</file>

<file path=ppt/tags/tag1356.xml><?xml version="1.0" encoding="utf-8"?>
<p:tagLst xmlns:p="http://schemas.openxmlformats.org/presentationml/2006/main">
  <p:tag name="KSO_WM_BEAUTIFY_FLAG" val=""/>
</p:tagLst>
</file>

<file path=ppt/tags/tag1357.xml><?xml version="1.0" encoding="utf-8"?>
<p:tagLst xmlns:p="http://schemas.openxmlformats.org/presentationml/2006/main">
  <p:tag name="KSO_WM_BEAUTIFY_FLAG" val=""/>
</p:tagLst>
</file>

<file path=ppt/tags/tag1358.xml><?xml version="1.0" encoding="utf-8"?>
<p:tagLst xmlns:p="http://schemas.openxmlformats.org/presentationml/2006/main">
  <p:tag name="KSO_WM_BEAUTIFY_FLAG" val=""/>
</p:tagLst>
</file>

<file path=ppt/tags/tag1359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60.xml><?xml version="1.0" encoding="utf-8"?>
<p:tagLst xmlns:p="http://schemas.openxmlformats.org/presentationml/2006/main">
  <p:tag name="KSO_WM_BEAUTIFY_FLAG" val=""/>
</p:tagLst>
</file>

<file path=ppt/tags/tag1361.xml><?xml version="1.0" encoding="utf-8"?>
<p:tagLst xmlns:p="http://schemas.openxmlformats.org/presentationml/2006/main">
  <p:tag name="KSO_WM_BEAUTIFY_FLAG" val=""/>
</p:tagLst>
</file>

<file path=ppt/tags/tag1362.xml><?xml version="1.0" encoding="utf-8"?>
<p:tagLst xmlns:p="http://schemas.openxmlformats.org/presentationml/2006/main">
  <p:tag name="KSO_WM_BEAUTIFY_FLAG" val=""/>
</p:tagLst>
</file>

<file path=ppt/tags/tag1363.xml><?xml version="1.0" encoding="utf-8"?>
<p:tagLst xmlns:p="http://schemas.openxmlformats.org/presentationml/2006/main">
  <p:tag name="KSO_WM_BEAUTIFY_FLAG" val=""/>
</p:tagLst>
</file>

<file path=ppt/tags/tag1364.xml><?xml version="1.0" encoding="utf-8"?>
<p:tagLst xmlns:p="http://schemas.openxmlformats.org/presentationml/2006/main">
  <p:tag name="KSO_WM_BEAUTIFY_FLAG" val=""/>
</p:tagLst>
</file>

<file path=ppt/tags/tag1365.xml><?xml version="1.0" encoding="utf-8"?>
<p:tagLst xmlns:p="http://schemas.openxmlformats.org/presentationml/2006/main">
  <p:tag name="KSO_WM_BEAUTIFY_FLAG" val=""/>
</p:tagLst>
</file>

<file path=ppt/tags/tag1366.xml><?xml version="1.0" encoding="utf-8"?>
<p:tagLst xmlns:p="http://schemas.openxmlformats.org/presentationml/2006/main">
  <p:tag name="KSO_WM_BEAUTIFY_FLAG" val=""/>
</p:tagLst>
</file>

<file path=ppt/tags/tag1367.xml><?xml version="1.0" encoding="utf-8"?>
<p:tagLst xmlns:p="http://schemas.openxmlformats.org/presentationml/2006/main">
  <p:tag name="KSO_WM_BEAUTIFY_FLAG" val=""/>
</p:tagLst>
</file>

<file path=ppt/tags/tag1368.xml><?xml version="1.0" encoding="utf-8"?>
<p:tagLst xmlns:p="http://schemas.openxmlformats.org/presentationml/2006/main">
  <p:tag name="KSO_WM_BEAUTIFY_FLAG" val=""/>
</p:tagLst>
</file>

<file path=ppt/tags/tag1369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70.xml><?xml version="1.0" encoding="utf-8"?>
<p:tagLst xmlns:p="http://schemas.openxmlformats.org/presentationml/2006/main">
  <p:tag name="KSO_WM_BEAUTIFY_FLAG" val=""/>
</p:tagLst>
</file>

<file path=ppt/tags/tag1371.xml><?xml version="1.0" encoding="utf-8"?>
<p:tagLst xmlns:p="http://schemas.openxmlformats.org/presentationml/2006/main">
  <p:tag name="KSO_WM_BEAUTIFY_FLAG" val=""/>
</p:tagLst>
</file>

<file path=ppt/tags/tag1372.xml><?xml version="1.0" encoding="utf-8"?>
<p:tagLst xmlns:p="http://schemas.openxmlformats.org/presentationml/2006/main">
  <p:tag name="KSO_WM_BEAUTIFY_FLAG" val=""/>
</p:tagLst>
</file>

<file path=ppt/tags/tag1373.xml><?xml version="1.0" encoding="utf-8"?>
<p:tagLst xmlns:p="http://schemas.openxmlformats.org/presentationml/2006/main">
  <p:tag name="KSO_WM_BEAUTIFY_FLAG" val=""/>
</p:tagLst>
</file>

<file path=ppt/tags/tag1374.xml><?xml version="1.0" encoding="utf-8"?>
<p:tagLst xmlns:p="http://schemas.openxmlformats.org/presentationml/2006/main">
  <p:tag name="KSO_WM_BEAUTIFY_FLAG" val=""/>
</p:tagLst>
</file>

<file path=ppt/tags/tag1375.xml><?xml version="1.0" encoding="utf-8"?>
<p:tagLst xmlns:p="http://schemas.openxmlformats.org/presentationml/2006/main">
  <p:tag name="KSO_WM_BEAUTIFY_FLAG" val=""/>
</p:tagLst>
</file>

<file path=ppt/tags/tag1376.xml><?xml version="1.0" encoding="utf-8"?>
<p:tagLst xmlns:p="http://schemas.openxmlformats.org/presentationml/2006/main">
  <p:tag name="KSO_WM_BEAUTIFY_FLAG" val=""/>
</p:tagLst>
</file>

<file path=ppt/tags/tag1377.xml><?xml version="1.0" encoding="utf-8"?>
<p:tagLst xmlns:p="http://schemas.openxmlformats.org/presentationml/2006/main">
  <p:tag name="KSO_WM_BEAUTIFY_FLAG" val=""/>
</p:tagLst>
</file>

<file path=ppt/tags/tag1378.xml><?xml version="1.0" encoding="utf-8"?>
<p:tagLst xmlns:p="http://schemas.openxmlformats.org/presentationml/2006/main">
  <p:tag name="KSO_WM_BEAUTIFY_FLAG" val=""/>
</p:tagLst>
</file>

<file path=ppt/tags/tag1379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80.xml><?xml version="1.0" encoding="utf-8"?>
<p:tagLst xmlns:p="http://schemas.openxmlformats.org/presentationml/2006/main">
  <p:tag name="KSO_WM_BEAUTIFY_FLAG" val=""/>
</p:tagLst>
</file>

<file path=ppt/tags/tag1381.xml><?xml version="1.0" encoding="utf-8"?>
<p:tagLst xmlns:p="http://schemas.openxmlformats.org/presentationml/2006/main">
  <p:tag name="KSO_WM_BEAUTIFY_FLAG" val=""/>
</p:tagLst>
</file>

<file path=ppt/tags/tag1382.xml><?xml version="1.0" encoding="utf-8"?>
<p:tagLst xmlns:p="http://schemas.openxmlformats.org/presentationml/2006/main">
  <p:tag name="KSO_WM_BEAUTIFY_FLAG" val=""/>
</p:tagLst>
</file>

<file path=ppt/tags/tag1383.xml><?xml version="1.0" encoding="utf-8"?>
<p:tagLst xmlns:p="http://schemas.openxmlformats.org/presentationml/2006/main">
  <p:tag name="KSO_WM_BEAUTIFY_FLAG" val=""/>
</p:tagLst>
</file>

<file path=ppt/tags/tag1384.xml><?xml version="1.0" encoding="utf-8"?>
<p:tagLst xmlns:p="http://schemas.openxmlformats.org/presentationml/2006/main">
  <p:tag name="KSO_WM_BEAUTIFY_FLAG" val=""/>
</p:tagLst>
</file>

<file path=ppt/tags/tag1385.xml><?xml version="1.0" encoding="utf-8"?>
<p:tagLst xmlns:p="http://schemas.openxmlformats.org/presentationml/2006/main">
  <p:tag name="KSO_WM_BEAUTIFY_FLAG" val=""/>
</p:tagLst>
</file>

<file path=ppt/tags/tag1386.xml><?xml version="1.0" encoding="utf-8"?>
<p:tagLst xmlns:p="http://schemas.openxmlformats.org/presentationml/2006/main">
  <p:tag name="KSO_WM_BEAUTIFY_FLAG" val=""/>
</p:tagLst>
</file>

<file path=ppt/tags/tag1387.xml><?xml version="1.0" encoding="utf-8"?>
<p:tagLst xmlns:p="http://schemas.openxmlformats.org/presentationml/2006/main">
  <p:tag name="KSO_WM_BEAUTIFY_FLAG" val=""/>
</p:tagLst>
</file>

<file path=ppt/tags/tag1388.xml><?xml version="1.0" encoding="utf-8"?>
<p:tagLst xmlns:p="http://schemas.openxmlformats.org/presentationml/2006/main">
  <p:tag name="KSO_WM_BEAUTIFY_FLAG" val=""/>
</p:tagLst>
</file>

<file path=ppt/tags/tag1389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390.xml><?xml version="1.0" encoding="utf-8"?>
<p:tagLst xmlns:p="http://schemas.openxmlformats.org/presentationml/2006/main">
  <p:tag name="KSO_WM_BEAUTIFY_FLAG" val=""/>
</p:tagLst>
</file>

<file path=ppt/tags/tag1391.xml><?xml version="1.0" encoding="utf-8"?>
<p:tagLst xmlns:p="http://schemas.openxmlformats.org/presentationml/2006/main">
  <p:tag name="KSO_WM_BEAUTIFY_FLAG" val=""/>
</p:tagLst>
</file>

<file path=ppt/tags/tag1392.xml><?xml version="1.0" encoding="utf-8"?>
<p:tagLst xmlns:p="http://schemas.openxmlformats.org/presentationml/2006/main">
  <p:tag name="KSO_WM_BEAUTIFY_FLAG" val=""/>
</p:tagLst>
</file>

<file path=ppt/tags/tag1393.xml><?xml version="1.0" encoding="utf-8"?>
<p:tagLst xmlns:p="http://schemas.openxmlformats.org/presentationml/2006/main">
  <p:tag name="KSO_WM_BEAUTIFY_FLAG" val=""/>
</p:tagLst>
</file>

<file path=ppt/tags/tag1394.xml><?xml version="1.0" encoding="utf-8"?>
<p:tagLst xmlns:p="http://schemas.openxmlformats.org/presentationml/2006/main">
  <p:tag name="KSO_WM_BEAUTIFY_FLAG" val=""/>
</p:tagLst>
</file>

<file path=ppt/tags/tag1395.xml><?xml version="1.0" encoding="utf-8"?>
<p:tagLst xmlns:p="http://schemas.openxmlformats.org/presentationml/2006/main">
  <p:tag name="KSO_WM_BEAUTIFY_FLAG" val=""/>
</p:tagLst>
</file>

<file path=ppt/tags/tag1396.xml><?xml version="1.0" encoding="utf-8"?>
<p:tagLst xmlns:p="http://schemas.openxmlformats.org/presentationml/2006/main">
  <p:tag name="KSO_WM_BEAUTIFY_FLAG" val=""/>
</p:tagLst>
</file>

<file path=ppt/tags/tag1397.xml><?xml version="1.0" encoding="utf-8"?>
<p:tagLst xmlns:p="http://schemas.openxmlformats.org/presentationml/2006/main">
  <p:tag name="KSO_WM_BEAUTIFY_FLAG" val=""/>
</p:tagLst>
</file>

<file path=ppt/tags/tag1398.xml><?xml version="1.0" encoding="utf-8"?>
<p:tagLst xmlns:p="http://schemas.openxmlformats.org/presentationml/2006/main">
  <p:tag name="KSO_WM_BEAUTIFY_FLAG" val=""/>
</p:tagLst>
</file>

<file path=ppt/tags/tag139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00.xml><?xml version="1.0" encoding="utf-8"?>
<p:tagLst xmlns:p="http://schemas.openxmlformats.org/presentationml/2006/main">
  <p:tag name="KSO_WM_BEAUTIFY_FLAG" val=""/>
</p:tagLst>
</file>

<file path=ppt/tags/tag1401.xml><?xml version="1.0" encoding="utf-8"?>
<p:tagLst xmlns:p="http://schemas.openxmlformats.org/presentationml/2006/main">
  <p:tag name="KSO_WM_BEAUTIFY_FLAG" val=""/>
</p:tagLst>
</file>

<file path=ppt/tags/tag1402.xml><?xml version="1.0" encoding="utf-8"?>
<p:tagLst xmlns:p="http://schemas.openxmlformats.org/presentationml/2006/main">
  <p:tag name="KSO_WM_BEAUTIFY_FLAG" val=""/>
</p:tagLst>
</file>

<file path=ppt/tags/tag1403.xml><?xml version="1.0" encoding="utf-8"?>
<p:tagLst xmlns:p="http://schemas.openxmlformats.org/presentationml/2006/main">
  <p:tag name="KSO_WM_BEAUTIFY_FLAG" val=""/>
</p:tagLst>
</file>

<file path=ppt/tags/tag1404.xml><?xml version="1.0" encoding="utf-8"?>
<p:tagLst xmlns:p="http://schemas.openxmlformats.org/presentationml/2006/main">
  <p:tag name="KSO_WM_BEAUTIFY_FLAG" val=""/>
</p:tagLst>
</file>

<file path=ppt/tags/tag1405.xml><?xml version="1.0" encoding="utf-8"?>
<p:tagLst xmlns:p="http://schemas.openxmlformats.org/presentationml/2006/main">
  <p:tag name="KSO_WM_BEAUTIFY_FLAG" val=""/>
</p:tagLst>
</file>

<file path=ppt/tags/tag1406.xml><?xml version="1.0" encoding="utf-8"?>
<p:tagLst xmlns:p="http://schemas.openxmlformats.org/presentationml/2006/main">
  <p:tag name="KSO_WM_BEAUTIFY_FLAG" val=""/>
</p:tagLst>
</file>

<file path=ppt/tags/tag1407.xml><?xml version="1.0" encoding="utf-8"?>
<p:tagLst xmlns:p="http://schemas.openxmlformats.org/presentationml/2006/main">
  <p:tag name="KSO_WM_BEAUTIFY_FLAG" val=""/>
</p:tagLst>
</file>

<file path=ppt/tags/tag1408.xml><?xml version="1.0" encoding="utf-8"?>
<p:tagLst xmlns:p="http://schemas.openxmlformats.org/presentationml/2006/main">
  <p:tag name="KSO_WM_BEAUTIFY_FLAG" val=""/>
</p:tagLst>
</file>

<file path=ppt/tags/tag1409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10.xml><?xml version="1.0" encoding="utf-8"?>
<p:tagLst xmlns:p="http://schemas.openxmlformats.org/presentationml/2006/main">
  <p:tag name="KSO_WM_BEAUTIFY_FLAG" val=""/>
</p:tagLst>
</file>

<file path=ppt/tags/tag1411.xml><?xml version="1.0" encoding="utf-8"?>
<p:tagLst xmlns:p="http://schemas.openxmlformats.org/presentationml/2006/main">
  <p:tag name="KSO_WM_BEAUTIFY_FLAG" val=""/>
</p:tagLst>
</file>

<file path=ppt/tags/tag1412.xml><?xml version="1.0" encoding="utf-8"?>
<p:tagLst xmlns:p="http://schemas.openxmlformats.org/presentationml/2006/main">
  <p:tag name="KSO_WM_BEAUTIFY_FLAG" val=""/>
</p:tagLst>
</file>

<file path=ppt/tags/tag1413.xml><?xml version="1.0" encoding="utf-8"?>
<p:tagLst xmlns:p="http://schemas.openxmlformats.org/presentationml/2006/main">
  <p:tag name="KSO_WM_BEAUTIFY_FLAG" val=""/>
</p:tagLst>
</file>

<file path=ppt/tags/tag1414.xml><?xml version="1.0" encoding="utf-8"?>
<p:tagLst xmlns:p="http://schemas.openxmlformats.org/presentationml/2006/main">
  <p:tag name="KSO_WM_BEAUTIFY_FLAG" val=""/>
</p:tagLst>
</file>

<file path=ppt/tags/tag1415.xml><?xml version="1.0" encoding="utf-8"?>
<p:tagLst xmlns:p="http://schemas.openxmlformats.org/presentationml/2006/main">
  <p:tag name="KSO_WM_BEAUTIFY_FLAG" val=""/>
</p:tagLst>
</file>

<file path=ppt/tags/tag1416.xml><?xml version="1.0" encoding="utf-8"?>
<p:tagLst xmlns:p="http://schemas.openxmlformats.org/presentationml/2006/main">
  <p:tag name="KSO_WM_BEAUTIFY_FLAG" val=""/>
</p:tagLst>
</file>

<file path=ppt/tags/tag1417.xml><?xml version="1.0" encoding="utf-8"?>
<p:tagLst xmlns:p="http://schemas.openxmlformats.org/presentationml/2006/main">
  <p:tag name="KSO_WM_BEAUTIFY_FLAG" val=""/>
</p:tagLst>
</file>

<file path=ppt/tags/tag1418.xml><?xml version="1.0" encoding="utf-8"?>
<p:tagLst xmlns:p="http://schemas.openxmlformats.org/presentationml/2006/main">
  <p:tag name="KSO_WM_BEAUTIFY_FLAG" val=""/>
</p:tagLst>
</file>

<file path=ppt/tags/tag1419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20.xml><?xml version="1.0" encoding="utf-8"?>
<p:tagLst xmlns:p="http://schemas.openxmlformats.org/presentationml/2006/main">
  <p:tag name="KSO_WM_BEAUTIFY_FLAG" val=""/>
</p:tagLst>
</file>

<file path=ppt/tags/tag1421.xml><?xml version="1.0" encoding="utf-8"?>
<p:tagLst xmlns:p="http://schemas.openxmlformats.org/presentationml/2006/main">
  <p:tag name="KSO_WM_BEAUTIFY_FLAG" val=""/>
</p:tagLst>
</file>

<file path=ppt/tags/tag1422.xml><?xml version="1.0" encoding="utf-8"?>
<p:tagLst xmlns:p="http://schemas.openxmlformats.org/presentationml/2006/main">
  <p:tag name="KSO_WM_BEAUTIFY_FLAG" val=""/>
</p:tagLst>
</file>

<file path=ppt/tags/tag1423.xml><?xml version="1.0" encoding="utf-8"?>
<p:tagLst xmlns:p="http://schemas.openxmlformats.org/presentationml/2006/main">
  <p:tag name="KSO_WM_BEAUTIFY_FLAG" val=""/>
</p:tagLst>
</file>

<file path=ppt/tags/tag1424.xml><?xml version="1.0" encoding="utf-8"?>
<p:tagLst xmlns:p="http://schemas.openxmlformats.org/presentationml/2006/main">
  <p:tag name="KSO_WM_BEAUTIFY_FLAG" val=""/>
</p:tagLst>
</file>

<file path=ppt/tags/tag1425.xml><?xml version="1.0" encoding="utf-8"?>
<p:tagLst xmlns:p="http://schemas.openxmlformats.org/presentationml/2006/main">
  <p:tag name="KSO_WM_BEAUTIFY_FLAG" val=""/>
</p:tagLst>
</file>

<file path=ppt/tags/tag1426.xml><?xml version="1.0" encoding="utf-8"?>
<p:tagLst xmlns:p="http://schemas.openxmlformats.org/presentationml/2006/main">
  <p:tag name="KSO_WM_BEAUTIFY_FLAG" val=""/>
</p:tagLst>
</file>

<file path=ppt/tags/tag1427.xml><?xml version="1.0" encoding="utf-8"?>
<p:tagLst xmlns:p="http://schemas.openxmlformats.org/presentationml/2006/main">
  <p:tag name="KSO_WM_BEAUTIFY_FLAG" val=""/>
</p:tagLst>
</file>

<file path=ppt/tags/tag1428.xml><?xml version="1.0" encoding="utf-8"?>
<p:tagLst xmlns:p="http://schemas.openxmlformats.org/presentationml/2006/main">
  <p:tag name="KSO_WM_BEAUTIFY_FLAG" val=""/>
</p:tagLst>
</file>

<file path=ppt/tags/tag1429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30.xml><?xml version="1.0" encoding="utf-8"?>
<p:tagLst xmlns:p="http://schemas.openxmlformats.org/presentationml/2006/main">
  <p:tag name="KSO_WM_BEAUTIFY_FLAG" val=""/>
</p:tagLst>
</file>

<file path=ppt/tags/tag1431.xml><?xml version="1.0" encoding="utf-8"?>
<p:tagLst xmlns:p="http://schemas.openxmlformats.org/presentationml/2006/main">
  <p:tag name="KSO_WM_BEAUTIFY_FLAG" val=""/>
</p:tagLst>
</file>

<file path=ppt/tags/tag1432.xml><?xml version="1.0" encoding="utf-8"?>
<p:tagLst xmlns:p="http://schemas.openxmlformats.org/presentationml/2006/main">
  <p:tag name="KSO_WM_BEAUTIFY_FLAG" val=""/>
</p:tagLst>
</file>

<file path=ppt/tags/tag1433.xml><?xml version="1.0" encoding="utf-8"?>
<p:tagLst xmlns:p="http://schemas.openxmlformats.org/presentationml/2006/main">
  <p:tag name="KSO_WM_BEAUTIFY_FLAG" val=""/>
</p:tagLst>
</file>

<file path=ppt/tags/tag1434.xml><?xml version="1.0" encoding="utf-8"?>
<p:tagLst xmlns:p="http://schemas.openxmlformats.org/presentationml/2006/main">
  <p:tag name="KSO_WM_BEAUTIFY_FLAG" val=""/>
</p:tagLst>
</file>

<file path=ppt/tags/tag1435.xml><?xml version="1.0" encoding="utf-8"?>
<p:tagLst xmlns:p="http://schemas.openxmlformats.org/presentationml/2006/main">
  <p:tag name="KSO_WM_BEAUTIFY_FLAG" val=""/>
</p:tagLst>
</file>

<file path=ppt/tags/tag1436.xml><?xml version="1.0" encoding="utf-8"?>
<p:tagLst xmlns:p="http://schemas.openxmlformats.org/presentationml/2006/main">
  <p:tag name="KSO_WM_BEAUTIFY_FLAG" val=""/>
</p:tagLst>
</file>

<file path=ppt/tags/tag1437.xml><?xml version="1.0" encoding="utf-8"?>
<p:tagLst xmlns:p="http://schemas.openxmlformats.org/presentationml/2006/main">
  <p:tag name="KSO_WM_BEAUTIFY_FLAG" val=""/>
</p:tagLst>
</file>

<file path=ppt/tags/tag1438.xml><?xml version="1.0" encoding="utf-8"?>
<p:tagLst xmlns:p="http://schemas.openxmlformats.org/presentationml/2006/main">
  <p:tag name="KSO_WM_BEAUTIFY_FLAG" val=""/>
</p:tagLst>
</file>

<file path=ppt/tags/tag1439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40.xml><?xml version="1.0" encoding="utf-8"?>
<p:tagLst xmlns:p="http://schemas.openxmlformats.org/presentationml/2006/main">
  <p:tag name="KSO_WM_BEAUTIFY_FLAG" val=""/>
</p:tagLst>
</file>

<file path=ppt/tags/tag1441.xml><?xml version="1.0" encoding="utf-8"?>
<p:tagLst xmlns:p="http://schemas.openxmlformats.org/presentationml/2006/main">
  <p:tag name="KSO_WM_BEAUTIFY_FLAG" val=""/>
</p:tagLst>
</file>

<file path=ppt/tags/tag1442.xml><?xml version="1.0" encoding="utf-8"?>
<p:tagLst xmlns:p="http://schemas.openxmlformats.org/presentationml/2006/main">
  <p:tag name="KSO_WM_BEAUTIFY_FLAG" val=""/>
</p:tagLst>
</file>

<file path=ppt/tags/tag1443.xml><?xml version="1.0" encoding="utf-8"?>
<p:tagLst xmlns:p="http://schemas.openxmlformats.org/presentationml/2006/main">
  <p:tag name="KSO_WM_BEAUTIFY_FLAG" val=""/>
</p:tagLst>
</file>

<file path=ppt/tags/tag1444.xml><?xml version="1.0" encoding="utf-8"?>
<p:tagLst xmlns:p="http://schemas.openxmlformats.org/presentationml/2006/main">
  <p:tag name="KSO_WM_BEAUTIFY_FLAG" val=""/>
</p:tagLst>
</file>

<file path=ppt/tags/tag1445.xml><?xml version="1.0" encoding="utf-8"?>
<p:tagLst xmlns:p="http://schemas.openxmlformats.org/presentationml/2006/main">
  <p:tag name="KSO_WM_BEAUTIFY_FLAG" val=""/>
</p:tagLst>
</file>

<file path=ppt/tags/tag1446.xml><?xml version="1.0" encoding="utf-8"?>
<p:tagLst xmlns:p="http://schemas.openxmlformats.org/presentationml/2006/main">
  <p:tag name="KSO_WM_BEAUTIFY_FLAG" val=""/>
</p:tagLst>
</file>

<file path=ppt/tags/tag1447.xml><?xml version="1.0" encoding="utf-8"?>
<p:tagLst xmlns:p="http://schemas.openxmlformats.org/presentationml/2006/main">
  <p:tag name="KSO_WM_BEAUTIFY_FLAG" val=""/>
</p:tagLst>
</file>

<file path=ppt/tags/tag1448.xml><?xml version="1.0" encoding="utf-8"?>
<p:tagLst xmlns:p="http://schemas.openxmlformats.org/presentationml/2006/main">
  <p:tag name="KSO_WM_BEAUTIFY_FLAG" val=""/>
</p:tagLst>
</file>

<file path=ppt/tags/tag1449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50.xml><?xml version="1.0" encoding="utf-8"?>
<p:tagLst xmlns:p="http://schemas.openxmlformats.org/presentationml/2006/main">
  <p:tag name="KSO_WM_BEAUTIFY_FLAG" val=""/>
</p:tagLst>
</file>

<file path=ppt/tags/tag1451.xml><?xml version="1.0" encoding="utf-8"?>
<p:tagLst xmlns:p="http://schemas.openxmlformats.org/presentationml/2006/main">
  <p:tag name="KSO_WM_BEAUTIFY_FLAG" val=""/>
</p:tagLst>
</file>

<file path=ppt/tags/tag1452.xml><?xml version="1.0" encoding="utf-8"?>
<p:tagLst xmlns:p="http://schemas.openxmlformats.org/presentationml/2006/main">
  <p:tag name="KSO_WM_BEAUTIFY_FLAG" val=""/>
</p:tagLst>
</file>

<file path=ppt/tags/tag1453.xml><?xml version="1.0" encoding="utf-8"?>
<p:tagLst xmlns:p="http://schemas.openxmlformats.org/presentationml/2006/main">
  <p:tag name="KSO_WM_BEAUTIFY_FLAG" val=""/>
</p:tagLst>
</file>

<file path=ppt/tags/tag1454.xml><?xml version="1.0" encoding="utf-8"?>
<p:tagLst xmlns:p="http://schemas.openxmlformats.org/presentationml/2006/main">
  <p:tag name="KSO_WM_BEAUTIFY_FLAG" val=""/>
</p:tagLst>
</file>

<file path=ppt/tags/tag1455.xml><?xml version="1.0" encoding="utf-8"?>
<p:tagLst xmlns:p="http://schemas.openxmlformats.org/presentationml/2006/main">
  <p:tag name="KSO_WM_BEAUTIFY_FLAG" val=""/>
</p:tagLst>
</file>

<file path=ppt/tags/tag1456.xml><?xml version="1.0" encoding="utf-8"?>
<p:tagLst xmlns:p="http://schemas.openxmlformats.org/presentationml/2006/main">
  <p:tag name="KSO_WM_BEAUTIFY_FLAG" val=""/>
</p:tagLst>
</file>

<file path=ppt/tags/tag1457.xml><?xml version="1.0" encoding="utf-8"?>
<p:tagLst xmlns:p="http://schemas.openxmlformats.org/presentationml/2006/main">
  <p:tag name="KSO_WM_BEAUTIFY_FLAG" val=""/>
</p:tagLst>
</file>

<file path=ppt/tags/tag1458.xml><?xml version="1.0" encoding="utf-8"?>
<p:tagLst xmlns:p="http://schemas.openxmlformats.org/presentationml/2006/main">
  <p:tag name="KSO_WM_BEAUTIFY_FLAG" val=""/>
</p:tagLst>
</file>

<file path=ppt/tags/tag1459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60.xml><?xml version="1.0" encoding="utf-8"?>
<p:tagLst xmlns:p="http://schemas.openxmlformats.org/presentationml/2006/main">
  <p:tag name="KSO_WM_BEAUTIFY_FLAG" val=""/>
</p:tagLst>
</file>

<file path=ppt/tags/tag1461.xml><?xml version="1.0" encoding="utf-8"?>
<p:tagLst xmlns:p="http://schemas.openxmlformats.org/presentationml/2006/main">
  <p:tag name="KSO_WM_BEAUTIFY_FLAG" val=""/>
</p:tagLst>
</file>

<file path=ppt/tags/tag1462.xml><?xml version="1.0" encoding="utf-8"?>
<p:tagLst xmlns:p="http://schemas.openxmlformats.org/presentationml/2006/main">
  <p:tag name="KSO_WM_BEAUTIFY_FLAG" val=""/>
</p:tagLst>
</file>

<file path=ppt/tags/tag1463.xml><?xml version="1.0" encoding="utf-8"?>
<p:tagLst xmlns:p="http://schemas.openxmlformats.org/presentationml/2006/main">
  <p:tag name="KSO_WM_BEAUTIFY_FLAG" val=""/>
</p:tagLst>
</file>

<file path=ppt/tags/tag1464.xml><?xml version="1.0" encoding="utf-8"?>
<p:tagLst xmlns:p="http://schemas.openxmlformats.org/presentationml/2006/main">
  <p:tag name="KSO_WM_BEAUTIFY_FLAG" val=""/>
</p:tagLst>
</file>

<file path=ppt/tags/tag1465.xml><?xml version="1.0" encoding="utf-8"?>
<p:tagLst xmlns:p="http://schemas.openxmlformats.org/presentationml/2006/main">
  <p:tag name="KSO_WM_BEAUTIFY_FLAG" val=""/>
</p:tagLst>
</file>

<file path=ppt/tags/tag1466.xml><?xml version="1.0" encoding="utf-8"?>
<p:tagLst xmlns:p="http://schemas.openxmlformats.org/presentationml/2006/main">
  <p:tag name="KSO_WM_BEAUTIFY_FLAG" val=""/>
</p:tagLst>
</file>

<file path=ppt/tags/tag1467.xml><?xml version="1.0" encoding="utf-8"?>
<p:tagLst xmlns:p="http://schemas.openxmlformats.org/presentationml/2006/main">
  <p:tag name="KSO_WM_BEAUTIFY_FLAG" val=""/>
</p:tagLst>
</file>

<file path=ppt/tags/tag1468.xml><?xml version="1.0" encoding="utf-8"?>
<p:tagLst xmlns:p="http://schemas.openxmlformats.org/presentationml/2006/main">
  <p:tag name="KSO_WM_BEAUTIFY_FLAG" val=""/>
</p:tagLst>
</file>

<file path=ppt/tags/tag1469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70.xml><?xml version="1.0" encoding="utf-8"?>
<p:tagLst xmlns:p="http://schemas.openxmlformats.org/presentationml/2006/main">
  <p:tag name="KSO_WM_BEAUTIFY_FLAG" val=""/>
</p:tagLst>
</file>

<file path=ppt/tags/tag1471.xml><?xml version="1.0" encoding="utf-8"?>
<p:tagLst xmlns:p="http://schemas.openxmlformats.org/presentationml/2006/main">
  <p:tag name="KSO_WM_BEAUTIFY_FLAG" val=""/>
</p:tagLst>
</file>

<file path=ppt/tags/tag1472.xml><?xml version="1.0" encoding="utf-8"?>
<p:tagLst xmlns:p="http://schemas.openxmlformats.org/presentationml/2006/main">
  <p:tag name="KSO_WM_BEAUTIFY_FLAG" val=""/>
</p:tagLst>
</file>

<file path=ppt/tags/tag1473.xml><?xml version="1.0" encoding="utf-8"?>
<p:tagLst xmlns:p="http://schemas.openxmlformats.org/presentationml/2006/main">
  <p:tag name="KSO_WM_BEAUTIFY_FLAG" val=""/>
</p:tagLst>
</file>

<file path=ppt/tags/tag1474.xml><?xml version="1.0" encoding="utf-8"?>
<p:tagLst xmlns:p="http://schemas.openxmlformats.org/presentationml/2006/main">
  <p:tag name="KSO_WM_BEAUTIFY_FLAG" val=""/>
</p:tagLst>
</file>

<file path=ppt/tags/tag1475.xml><?xml version="1.0" encoding="utf-8"?>
<p:tagLst xmlns:p="http://schemas.openxmlformats.org/presentationml/2006/main">
  <p:tag name="KSO_WM_BEAUTIFY_FLAG" val=""/>
</p:tagLst>
</file>

<file path=ppt/tags/tag1476.xml><?xml version="1.0" encoding="utf-8"?>
<p:tagLst xmlns:p="http://schemas.openxmlformats.org/presentationml/2006/main">
  <p:tag name="KSO_WM_BEAUTIFY_FLAG" val=""/>
</p:tagLst>
</file>

<file path=ppt/tags/tag1477.xml><?xml version="1.0" encoding="utf-8"?>
<p:tagLst xmlns:p="http://schemas.openxmlformats.org/presentationml/2006/main">
  <p:tag name="KSO_WM_BEAUTIFY_FLAG" val=""/>
</p:tagLst>
</file>

<file path=ppt/tags/tag1478.xml><?xml version="1.0" encoding="utf-8"?>
<p:tagLst xmlns:p="http://schemas.openxmlformats.org/presentationml/2006/main">
  <p:tag name="KSO_WM_BEAUTIFY_FLAG" val=""/>
</p:tagLst>
</file>

<file path=ppt/tags/tag1479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80.xml><?xml version="1.0" encoding="utf-8"?>
<p:tagLst xmlns:p="http://schemas.openxmlformats.org/presentationml/2006/main">
  <p:tag name="KSO_WM_BEAUTIFY_FLAG" val=""/>
</p:tagLst>
</file>

<file path=ppt/tags/tag1481.xml><?xml version="1.0" encoding="utf-8"?>
<p:tagLst xmlns:p="http://schemas.openxmlformats.org/presentationml/2006/main">
  <p:tag name="KSO_WM_BEAUTIFY_FLAG" val=""/>
</p:tagLst>
</file>

<file path=ppt/tags/tag1482.xml><?xml version="1.0" encoding="utf-8"?>
<p:tagLst xmlns:p="http://schemas.openxmlformats.org/presentationml/2006/main">
  <p:tag name="KSO_WM_BEAUTIFY_FLAG" val=""/>
</p:tagLst>
</file>

<file path=ppt/tags/tag1483.xml><?xml version="1.0" encoding="utf-8"?>
<p:tagLst xmlns:p="http://schemas.openxmlformats.org/presentationml/2006/main">
  <p:tag name="KSO_WM_BEAUTIFY_FLAG" val=""/>
</p:tagLst>
</file>

<file path=ppt/tags/tag1484.xml><?xml version="1.0" encoding="utf-8"?>
<p:tagLst xmlns:p="http://schemas.openxmlformats.org/presentationml/2006/main">
  <p:tag name="KSO_WM_BEAUTIFY_FLAG" val=""/>
</p:tagLst>
</file>

<file path=ppt/tags/tag1485.xml><?xml version="1.0" encoding="utf-8"?>
<p:tagLst xmlns:p="http://schemas.openxmlformats.org/presentationml/2006/main">
  <p:tag name="KSO_WM_BEAUTIFY_FLAG" val=""/>
</p:tagLst>
</file>

<file path=ppt/tags/tag1486.xml><?xml version="1.0" encoding="utf-8"?>
<p:tagLst xmlns:p="http://schemas.openxmlformats.org/presentationml/2006/main">
  <p:tag name="KSO_WM_BEAUTIFY_FLAG" val=""/>
</p:tagLst>
</file>

<file path=ppt/tags/tag1487.xml><?xml version="1.0" encoding="utf-8"?>
<p:tagLst xmlns:p="http://schemas.openxmlformats.org/presentationml/2006/main">
  <p:tag name="KSO_WM_BEAUTIFY_FLAG" val=""/>
</p:tagLst>
</file>

<file path=ppt/tags/tag1488.xml><?xml version="1.0" encoding="utf-8"?>
<p:tagLst xmlns:p="http://schemas.openxmlformats.org/presentationml/2006/main">
  <p:tag name="KSO_WM_BEAUTIFY_FLAG" val=""/>
</p:tagLst>
</file>

<file path=ppt/tags/tag1489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490.xml><?xml version="1.0" encoding="utf-8"?>
<p:tagLst xmlns:p="http://schemas.openxmlformats.org/presentationml/2006/main">
  <p:tag name="KSO_WM_BEAUTIFY_FLAG" val=""/>
</p:tagLst>
</file>

<file path=ppt/tags/tag1491.xml><?xml version="1.0" encoding="utf-8"?>
<p:tagLst xmlns:p="http://schemas.openxmlformats.org/presentationml/2006/main">
  <p:tag name="KSO_WM_BEAUTIFY_FLAG" val=""/>
</p:tagLst>
</file>

<file path=ppt/tags/tag1492.xml><?xml version="1.0" encoding="utf-8"?>
<p:tagLst xmlns:p="http://schemas.openxmlformats.org/presentationml/2006/main">
  <p:tag name="KSO_WM_BEAUTIFY_FLAG" val=""/>
</p:tagLst>
</file>

<file path=ppt/tags/tag1493.xml><?xml version="1.0" encoding="utf-8"?>
<p:tagLst xmlns:p="http://schemas.openxmlformats.org/presentationml/2006/main">
  <p:tag name="KSO_WM_BEAUTIFY_FLAG" val=""/>
</p:tagLst>
</file>

<file path=ppt/tags/tag1494.xml><?xml version="1.0" encoding="utf-8"?>
<p:tagLst xmlns:p="http://schemas.openxmlformats.org/presentationml/2006/main">
  <p:tag name="KSO_WM_BEAUTIFY_FLAG" val=""/>
</p:tagLst>
</file>

<file path=ppt/tags/tag1495.xml><?xml version="1.0" encoding="utf-8"?>
<p:tagLst xmlns:p="http://schemas.openxmlformats.org/presentationml/2006/main">
  <p:tag name="KSO_WM_BEAUTIFY_FLAG" val=""/>
</p:tagLst>
</file>

<file path=ppt/tags/tag1496.xml><?xml version="1.0" encoding="utf-8"?>
<p:tagLst xmlns:p="http://schemas.openxmlformats.org/presentationml/2006/main">
  <p:tag name="KSO_WM_BEAUTIFY_FLAG" val=""/>
</p:tagLst>
</file>

<file path=ppt/tags/tag1497.xml><?xml version="1.0" encoding="utf-8"?>
<p:tagLst xmlns:p="http://schemas.openxmlformats.org/presentationml/2006/main">
  <p:tag name="KSO_WM_BEAUTIFY_FLAG" val=""/>
</p:tagLst>
</file>

<file path=ppt/tags/tag1498.xml><?xml version="1.0" encoding="utf-8"?>
<p:tagLst xmlns:p="http://schemas.openxmlformats.org/presentationml/2006/main">
  <p:tag name="KSO_WM_BEAUTIFY_FLAG" val=""/>
</p:tagLst>
</file>

<file path=ppt/tags/tag149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50.xml><?xml version="1.0" encoding="utf-8"?>
<p:tagLst xmlns:p="http://schemas.openxmlformats.org/presentationml/2006/main">
  <p:tag name="KSO_WM_BEAUTIFY_FLAG" val=""/>
</p:tagLst>
</file>

<file path=ppt/tags/tag1500.xml><?xml version="1.0" encoding="utf-8"?>
<p:tagLst xmlns:p="http://schemas.openxmlformats.org/presentationml/2006/main">
  <p:tag name="KSO_WM_BEAUTIFY_FLAG" val=""/>
</p:tagLst>
</file>

<file path=ppt/tags/tag1501.xml><?xml version="1.0" encoding="utf-8"?>
<p:tagLst xmlns:p="http://schemas.openxmlformats.org/presentationml/2006/main">
  <p:tag name="KSO_WM_BEAUTIFY_FLAG" val=""/>
</p:tagLst>
</file>

<file path=ppt/tags/tag1502.xml><?xml version="1.0" encoding="utf-8"?>
<p:tagLst xmlns:p="http://schemas.openxmlformats.org/presentationml/2006/main">
  <p:tag name="KSO_WM_BEAUTIFY_FLAG" val=""/>
</p:tagLst>
</file>

<file path=ppt/tags/tag1503.xml><?xml version="1.0" encoding="utf-8"?>
<p:tagLst xmlns:p="http://schemas.openxmlformats.org/presentationml/2006/main">
  <p:tag name="KSO_WM_BEAUTIFY_FLAG" val=""/>
</p:tagLst>
</file>

<file path=ppt/tags/tag1504.xml><?xml version="1.0" encoding="utf-8"?>
<p:tagLst xmlns:p="http://schemas.openxmlformats.org/presentationml/2006/main">
  <p:tag name="KSO_WM_BEAUTIFY_FLAG" val=""/>
</p:tagLst>
</file>

<file path=ppt/tags/tag1505.xml><?xml version="1.0" encoding="utf-8"?>
<p:tagLst xmlns:p="http://schemas.openxmlformats.org/presentationml/2006/main">
  <p:tag name="KSO_WM_BEAUTIFY_FLAG" val=""/>
</p:tagLst>
</file>

<file path=ppt/tags/tag1506.xml><?xml version="1.0" encoding="utf-8"?>
<p:tagLst xmlns:p="http://schemas.openxmlformats.org/presentationml/2006/main">
  <p:tag name="KSO_WM_BEAUTIFY_FLAG" val=""/>
</p:tagLst>
</file>

<file path=ppt/tags/tag1507.xml><?xml version="1.0" encoding="utf-8"?>
<p:tagLst xmlns:p="http://schemas.openxmlformats.org/presentationml/2006/main">
  <p:tag name="KSO_WM_BEAUTIFY_FLAG" val=""/>
</p:tagLst>
</file>

<file path=ppt/tags/tag1508.xml><?xml version="1.0" encoding="utf-8"?>
<p:tagLst xmlns:p="http://schemas.openxmlformats.org/presentationml/2006/main">
  <p:tag name="KSO_WM_BEAUTIFY_FLAG" val=""/>
</p:tagLst>
</file>

<file path=ppt/tags/tag1509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10.xml><?xml version="1.0" encoding="utf-8"?>
<p:tagLst xmlns:p="http://schemas.openxmlformats.org/presentationml/2006/main">
  <p:tag name="KSO_WM_BEAUTIFY_FLAG" val=""/>
</p:tagLst>
</file>

<file path=ppt/tags/tag1511.xml><?xml version="1.0" encoding="utf-8"?>
<p:tagLst xmlns:p="http://schemas.openxmlformats.org/presentationml/2006/main">
  <p:tag name="KSO_WM_BEAUTIFY_FLAG" val=""/>
</p:tagLst>
</file>

<file path=ppt/tags/tag1512.xml><?xml version="1.0" encoding="utf-8"?>
<p:tagLst xmlns:p="http://schemas.openxmlformats.org/presentationml/2006/main">
  <p:tag name="KSO_WM_BEAUTIFY_FLAG" val=""/>
</p:tagLst>
</file>

<file path=ppt/tags/tag1513.xml><?xml version="1.0" encoding="utf-8"?>
<p:tagLst xmlns:p="http://schemas.openxmlformats.org/presentationml/2006/main">
  <p:tag name="KSO_WM_BEAUTIFY_FLAG" val=""/>
</p:tagLst>
</file>

<file path=ppt/tags/tag1514.xml><?xml version="1.0" encoding="utf-8"?>
<p:tagLst xmlns:p="http://schemas.openxmlformats.org/presentationml/2006/main">
  <p:tag name="KSO_WM_BEAUTIFY_FLAG" val=""/>
</p:tagLst>
</file>

<file path=ppt/tags/tag1515.xml><?xml version="1.0" encoding="utf-8"?>
<p:tagLst xmlns:p="http://schemas.openxmlformats.org/presentationml/2006/main">
  <p:tag name="KSO_WM_BEAUTIFY_FLAG" val=""/>
</p:tagLst>
</file>

<file path=ppt/tags/tag1516.xml><?xml version="1.0" encoding="utf-8"?>
<p:tagLst xmlns:p="http://schemas.openxmlformats.org/presentationml/2006/main">
  <p:tag name="KSO_WM_BEAUTIFY_FLAG" val=""/>
</p:tagLst>
</file>

<file path=ppt/tags/tag1517.xml><?xml version="1.0" encoding="utf-8"?>
<p:tagLst xmlns:p="http://schemas.openxmlformats.org/presentationml/2006/main">
  <p:tag name="KSO_WM_BEAUTIFY_FLAG" val=""/>
</p:tagLst>
</file>

<file path=ppt/tags/tag1518.xml><?xml version="1.0" encoding="utf-8"?>
<p:tagLst xmlns:p="http://schemas.openxmlformats.org/presentationml/2006/main">
  <p:tag name="KSO_WM_BEAUTIFY_FLAG" val=""/>
</p:tagLst>
</file>

<file path=ppt/tags/tag1519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20.xml><?xml version="1.0" encoding="utf-8"?>
<p:tagLst xmlns:p="http://schemas.openxmlformats.org/presentationml/2006/main">
  <p:tag name="KSO_WM_BEAUTIFY_FLAG" val=""/>
</p:tagLst>
</file>

<file path=ppt/tags/tag1521.xml><?xml version="1.0" encoding="utf-8"?>
<p:tagLst xmlns:p="http://schemas.openxmlformats.org/presentationml/2006/main">
  <p:tag name="KSO_WM_BEAUTIFY_FLAG" val=""/>
</p:tagLst>
</file>

<file path=ppt/tags/tag1522.xml><?xml version="1.0" encoding="utf-8"?>
<p:tagLst xmlns:p="http://schemas.openxmlformats.org/presentationml/2006/main">
  <p:tag name="KSO_WM_BEAUTIFY_FLAG" val=""/>
</p:tagLst>
</file>

<file path=ppt/tags/tag1523.xml><?xml version="1.0" encoding="utf-8"?>
<p:tagLst xmlns:p="http://schemas.openxmlformats.org/presentationml/2006/main">
  <p:tag name="KSO_WM_BEAUTIFY_FLAG" val=""/>
</p:tagLst>
</file>

<file path=ppt/tags/tag1524.xml><?xml version="1.0" encoding="utf-8"?>
<p:tagLst xmlns:p="http://schemas.openxmlformats.org/presentationml/2006/main">
  <p:tag name="KSO_WM_BEAUTIFY_FLAG" val=""/>
</p:tagLst>
</file>

<file path=ppt/tags/tag1525.xml><?xml version="1.0" encoding="utf-8"?>
<p:tagLst xmlns:p="http://schemas.openxmlformats.org/presentationml/2006/main">
  <p:tag name="KSO_WM_BEAUTIFY_FLAG" val=""/>
</p:tagLst>
</file>

<file path=ppt/tags/tag1526.xml><?xml version="1.0" encoding="utf-8"?>
<p:tagLst xmlns:p="http://schemas.openxmlformats.org/presentationml/2006/main">
  <p:tag name="KSO_WM_BEAUTIFY_FLAG" val=""/>
</p:tagLst>
</file>

<file path=ppt/tags/tag1527.xml><?xml version="1.0" encoding="utf-8"?>
<p:tagLst xmlns:p="http://schemas.openxmlformats.org/presentationml/2006/main">
  <p:tag name="KSO_WM_BEAUTIFY_FLAG" val=""/>
</p:tagLst>
</file>

<file path=ppt/tags/tag1528.xml><?xml version="1.0" encoding="utf-8"?>
<p:tagLst xmlns:p="http://schemas.openxmlformats.org/presentationml/2006/main">
  <p:tag name="KSO_WM_BEAUTIFY_FLAG" val=""/>
</p:tagLst>
</file>

<file path=ppt/tags/tag1529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30.xml><?xml version="1.0" encoding="utf-8"?>
<p:tagLst xmlns:p="http://schemas.openxmlformats.org/presentationml/2006/main">
  <p:tag name="KSO_WM_BEAUTIFY_FLAG" val=""/>
</p:tagLst>
</file>

<file path=ppt/tags/tag1531.xml><?xml version="1.0" encoding="utf-8"?>
<p:tagLst xmlns:p="http://schemas.openxmlformats.org/presentationml/2006/main">
  <p:tag name="KSO_WM_BEAUTIFY_FLAG" val=""/>
</p:tagLst>
</file>

<file path=ppt/tags/tag1532.xml><?xml version="1.0" encoding="utf-8"?>
<p:tagLst xmlns:p="http://schemas.openxmlformats.org/presentationml/2006/main">
  <p:tag name="KSO_WM_BEAUTIFY_FLAG" val=""/>
</p:tagLst>
</file>

<file path=ppt/tags/tag1533.xml><?xml version="1.0" encoding="utf-8"?>
<p:tagLst xmlns:p="http://schemas.openxmlformats.org/presentationml/2006/main">
  <p:tag name="KSO_WM_BEAUTIFY_FLAG" val=""/>
</p:tagLst>
</file>

<file path=ppt/tags/tag1534.xml><?xml version="1.0" encoding="utf-8"?>
<p:tagLst xmlns:p="http://schemas.openxmlformats.org/presentationml/2006/main">
  <p:tag name="KSO_WM_BEAUTIFY_FLAG" val=""/>
</p:tagLst>
</file>

<file path=ppt/tags/tag1535.xml><?xml version="1.0" encoding="utf-8"?>
<p:tagLst xmlns:p="http://schemas.openxmlformats.org/presentationml/2006/main">
  <p:tag name="KSO_WM_BEAUTIFY_FLAG" val=""/>
</p:tagLst>
</file>

<file path=ppt/tags/tag1536.xml><?xml version="1.0" encoding="utf-8"?>
<p:tagLst xmlns:p="http://schemas.openxmlformats.org/presentationml/2006/main">
  <p:tag name="KSO_WM_BEAUTIFY_FLAG" val=""/>
</p:tagLst>
</file>

<file path=ppt/tags/tag1537.xml><?xml version="1.0" encoding="utf-8"?>
<p:tagLst xmlns:p="http://schemas.openxmlformats.org/presentationml/2006/main">
  <p:tag name="KSO_WM_BEAUTIFY_FLAG" val=""/>
</p:tagLst>
</file>

<file path=ppt/tags/tag1538.xml><?xml version="1.0" encoding="utf-8"?>
<p:tagLst xmlns:p="http://schemas.openxmlformats.org/presentationml/2006/main">
  <p:tag name="KSO_WM_BEAUTIFY_FLAG" val=""/>
</p:tagLst>
</file>

<file path=ppt/tags/tag1539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40.xml><?xml version="1.0" encoding="utf-8"?>
<p:tagLst xmlns:p="http://schemas.openxmlformats.org/presentationml/2006/main">
  <p:tag name="KSO_WM_BEAUTIFY_FLAG" val=""/>
</p:tagLst>
</file>

<file path=ppt/tags/tag1541.xml><?xml version="1.0" encoding="utf-8"?>
<p:tagLst xmlns:p="http://schemas.openxmlformats.org/presentationml/2006/main">
  <p:tag name="KSO_WM_BEAUTIFY_FLAG" val=""/>
</p:tagLst>
</file>

<file path=ppt/tags/tag1542.xml><?xml version="1.0" encoding="utf-8"?>
<p:tagLst xmlns:p="http://schemas.openxmlformats.org/presentationml/2006/main">
  <p:tag name="KSO_WM_BEAUTIFY_FLAG" val=""/>
</p:tagLst>
</file>

<file path=ppt/tags/tag1543.xml><?xml version="1.0" encoding="utf-8"?>
<p:tagLst xmlns:p="http://schemas.openxmlformats.org/presentationml/2006/main">
  <p:tag name="KSO_WM_BEAUTIFY_FLAG" val=""/>
</p:tagLst>
</file>

<file path=ppt/tags/tag1544.xml><?xml version="1.0" encoding="utf-8"?>
<p:tagLst xmlns:p="http://schemas.openxmlformats.org/presentationml/2006/main">
  <p:tag name="KSO_WM_BEAUTIFY_FLAG" val=""/>
</p:tagLst>
</file>

<file path=ppt/tags/tag1545.xml><?xml version="1.0" encoding="utf-8"?>
<p:tagLst xmlns:p="http://schemas.openxmlformats.org/presentationml/2006/main">
  <p:tag name="KSO_WM_BEAUTIFY_FLAG" val=""/>
</p:tagLst>
</file>

<file path=ppt/tags/tag1546.xml><?xml version="1.0" encoding="utf-8"?>
<p:tagLst xmlns:p="http://schemas.openxmlformats.org/presentationml/2006/main">
  <p:tag name="KSO_WM_BEAUTIFY_FLAG" val=""/>
</p:tagLst>
</file>

<file path=ppt/tags/tag1547.xml><?xml version="1.0" encoding="utf-8"?>
<p:tagLst xmlns:p="http://schemas.openxmlformats.org/presentationml/2006/main">
  <p:tag name="KSO_WM_BEAUTIFY_FLAG" val=""/>
</p:tagLst>
</file>

<file path=ppt/tags/tag1548.xml><?xml version="1.0" encoding="utf-8"?>
<p:tagLst xmlns:p="http://schemas.openxmlformats.org/presentationml/2006/main">
  <p:tag name="KSO_WM_BEAUTIFY_FLAG" val=""/>
</p:tagLst>
</file>

<file path=ppt/tags/tag1549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50.xml><?xml version="1.0" encoding="utf-8"?>
<p:tagLst xmlns:p="http://schemas.openxmlformats.org/presentationml/2006/main">
  <p:tag name="KSO_WM_BEAUTIFY_FLAG" val=""/>
</p:tagLst>
</file>

<file path=ppt/tags/tag1551.xml><?xml version="1.0" encoding="utf-8"?>
<p:tagLst xmlns:p="http://schemas.openxmlformats.org/presentationml/2006/main">
  <p:tag name="KSO_WM_BEAUTIFY_FLAG" val=""/>
</p:tagLst>
</file>

<file path=ppt/tags/tag1552.xml><?xml version="1.0" encoding="utf-8"?>
<p:tagLst xmlns:p="http://schemas.openxmlformats.org/presentationml/2006/main">
  <p:tag name="KSO_WM_BEAUTIFY_FLAG" val=""/>
</p:tagLst>
</file>

<file path=ppt/tags/tag1553.xml><?xml version="1.0" encoding="utf-8"?>
<p:tagLst xmlns:p="http://schemas.openxmlformats.org/presentationml/2006/main">
  <p:tag name="KSO_WM_BEAUTIFY_FLAG" val=""/>
</p:tagLst>
</file>

<file path=ppt/tags/tag1554.xml><?xml version="1.0" encoding="utf-8"?>
<p:tagLst xmlns:p="http://schemas.openxmlformats.org/presentationml/2006/main">
  <p:tag name="KSO_WM_BEAUTIFY_FLAG" val=""/>
</p:tagLst>
</file>

<file path=ppt/tags/tag1555.xml><?xml version="1.0" encoding="utf-8"?>
<p:tagLst xmlns:p="http://schemas.openxmlformats.org/presentationml/2006/main">
  <p:tag name="KSO_WM_BEAUTIFY_FLAG" val=""/>
</p:tagLst>
</file>

<file path=ppt/tags/tag1556.xml><?xml version="1.0" encoding="utf-8"?>
<p:tagLst xmlns:p="http://schemas.openxmlformats.org/presentationml/2006/main">
  <p:tag name="KSO_WM_BEAUTIFY_FLAG" val=""/>
</p:tagLst>
</file>

<file path=ppt/tags/tag1557.xml><?xml version="1.0" encoding="utf-8"?>
<p:tagLst xmlns:p="http://schemas.openxmlformats.org/presentationml/2006/main">
  <p:tag name="KSO_WM_BEAUTIFY_FLAG" val=""/>
</p:tagLst>
</file>

<file path=ppt/tags/tag1558.xml><?xml version="1.0" encoding="utf-8"?>
<p:tagLst xmlns:p="http://schemas.openxmlformats.org/presentationml/2006/main">
  <p:tag name="KSO_WM_BEAUTIFY_FLAG" val=""/>
</p:tagLst>
</file>

<file path=ppt/tags/tag1559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60.xml><?xml version="1.0" encoding="utf-8"?>
<p:tagLst xmlns:p="http://schemas.openxmlformats.org/presentationml/2006/main">
  <p:tag name="KSO_WM_BEAUTIFY_FLAG" val=""/>
</p:tagLst>
</file>

<file path=ppt/tags/tag1561.xml><?xml version="1.0" encoding="utf-8"?>
<p:tagLst xmlns:p="http://schemas.openxmlformats.org/presentationml/2006/main">
  <p:tag name="KSO_WM_BEAUTIFY_FLAG" val=""/>
</p:tagLst>
</file>

<file path=ppt/tags/tag1562.xml><?xml version="1.0" encoding="utf-8"?>
<p:tagLst xmlns:p="http://schemas.openxmlformats.org/presentationml/2006/main">
  <p:tag name="KSO_WM_BEAUTIFY_FLAG" val=""/>
</p:tagLst>
</file>

<file path=ppt/tags/tag1563.xml><?xml version="1.0" encoding="utf-8"?>
<p:tagLst xmlns:p="http://schemas.openxmlformats.org/presentationml/2006/main">
  <p:tag name="KSO_WM_BEAUTIFY_FLAG" val=""/>
</p:tagLst>
</file>

<file path=ppt/tags/tag1564.xml><?xml version="1.0" encoding="utf-8"?>
<p:tagLst xmlns:p="http://schemas.openxmlformats.org/presentationml/2006/main">
  <p:tag name="KSO_WM_BEAUTIFY_FLAG" val=""/>
</p:tagLst>
</file>

<file path=ppt/tags/tag1565.xml><?xml version="1.0" encoding="utf-8"?>
<p:tagLst xmlns:p="http://schemas.openxmlformats.org/presentationml/2006/main">
  <p:tag name="KSO_WM_BEAUTIFY_FLAG" val=""/>
</p:tagLst>
</file>

<file path=ppt/tags/tag1566.xml><?xml version="1.0" encoding="utf-8"?>
<p:tagLst xmlns:p="http://schemas.openxmlformats.org/presentationml/2006/main">
  <p:tag name="KSO_WM_BEAUTIFY_FLAG" val=""/>
</p:tagLst>
</file>

<file path=ppt/tags/tag1567.xml><?xml version="1.0" encoding="utf-8"?>
<p:tagLst xmlns:p="http://schemas.openxmlformats.org/presentationml/2006/main">
  <p:tag name="KSO_WM_BEAUTIFY_FLAG" val=""/>
</p:tagLst>
</file>

<file path=ppt/tags/tag1568.xml><?xml version="1.0" encoding="utf-8"?>
<p:tagLst xmlns:p="http://schemas.openxmlformats.org/presentationml/2006/main">
  <p:tag name="KSO_WM_BEAUTIFY_FLAG" val=""/>
</p:tagLst>
</file>

<file path=ppt/tags/tag1569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70.xml><?xml version="1.0" encoding="utf-8"?>
<p:tagLst xmlns:p="http://schemas.openxmlformats.org/presentationml/2006/main">
  <p:tag name="KSO_WM_BEAUTIFY_FLAG" val=""/>
</p:tagLst>
</file>

<file path=ppt/tags/tag1571.xml><?xml version="1.0" encoding="utf-8"?>
<p:tagLst xmlns:p="http://schemas.openxmlformats.org/presentationml/2006/main">
  <p:tag name="KSO_WM_BEAUTIFY_FLAG" val=""/>
</p:tagLst>
</file>

<file path=ppt/tags/tag1572.xml><?xml version="1.0" encoding="utf-8"?>
<p:tagLst xmlns:p="http://schemas.openxmlformats.org/presentationml/2006/main">
  <p:tag name="KSO_WM_BEAUTIFY_FLAG" val=""/>
</p:tagLst>
</file>

<file path=ppt/tags/tag1573.xml><?xml version="1.0" encoding="utf-8"?>
<p:tagLst xmlns:p="http://schemas.openxmlformats.org/presentationml/2006/main">
  <p:tag name="KSO_WM_BEAUTIFY_FLAG" val=""/>
</p:tagLst>
</file>

<file path=ppt/tags/tag1574.xml><?xml version="1.0" encoding="utf-8"?>
<p:tagLst xmlns:p="http://schemas.openxmlformats.org/presentationml/2006/main">
  <p:tag name="KSO_WM_BEAUTIFY_FLAG" val=""/>
</p:tagLst>
</file>

<file path=ppt/tags/tag1575.xml><?xml version="1.0" encoding="utf-8"?>
<p:tagLst xmlns:p="http://schemas.openxmlformats.org/presentationml/2006/main">
  <p:tag name="KSO_WM_BEAUTIFY_FLAG" val=""/>
</p:tagLst>
</file>

<file path=ppt/tags/tag1576.xml><?xml version="1.0" encoding="utf-8"?>
<p:tagLst xmlns:p="http://schemas.openxmlformats.org/presentationml/2006/main">
  <p:tag name="KSO_WM_BEAUTIFY_FLAG" val=""/>
</p:tagLst>
</file>

<file path=ppt/tags/tag1577.xml><?xml version="1.0" encoding="utf-8"?>
<p:tagLst xmlns:p="http://schemas.openxmlformats.org/presentationml/2006/main">
  <p:tag name="KSO_WM_BEAUTIFY_FLAG" val=""/>
</p:tagLst>
</file>

<file path=ppt/tags/tag1578.xml><?xml version="1.0" encoding="utf-8"?>
<p:tagLst xmlns:p="http://schemas.openxmlformats.org/presentationml/2006/main">
  <p:tag name="KSO_WM_BEAUTIFY_FLAG" val=""/>
</p:tagLst>
</file>

<file path=ppt/tags/tag1579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80.xml><?xml version="1.0" encoding="utf-8"?>
<p:tagLst xmlns:p="http://schemas.openxmlformats.org/presentationml/2006/main">
  <p:tag name="KSO_WM_BEAUTIFY_FLAG" val=""/>
</p:tagLst>
</file>

<file path=ppt/tags/tag1581.xml><?xml version="1.0" encoding="utf-8"?>
<p:tagLst xmlns:p="http://schemas.openxmlformats.org/presentationml/2006/main">
  <p:tag name="KSO_WM_BEAUTIFY_FLAG" val=""/>
</p:tagLst>
</file>

<file path=ppt/tags/tag1582.xml><?xml version="1.0" encoding="utf-8"?>
<p:tagLst xmlns:p="http://schemas.openxmlformats.org/presentationml/2006/main">
  <p:tag name="KSO_WM_BEAUTIFY_FLAG" val=""/>
</p:tagLst>
</file>

<file path=ppt/tags/tag1583.xml><?xml version="1.0" encoding="utf-8"?>
<p:tagLst xmlns:p="http://schemas.openxmlformats.org/presentationml/2006/main">
  <p:tag name="KSO_WM_BEAUTIFY_FLAG" val=""/>
</p:tagLst>
</file>

<file path=ppt/tags/tag1584.xml><?xml version="1.0" encoding="utf-8"?>
<p:tagLst xmlns:p="http://schemas.openxmlformats.org/presentationml/2006/main">
  <p:tag name="KSO_WM_BEAUTIFY_FLAG" val=""/>
</p:tagLst>
</file>

<file path=ppt/tags/tag1585.xml><?xml version="1.0" encoding="utf-8"?>
<p:tagLst xmlns:p="http://schemas.openxmlformats.org/presentationml/2006/main">
  <p:tag name="KSO_WM_BEAUTIFY_FLAG" val=""/>
</p:tagLst>
</file>

<file path=ppt/tags/tag1586.xml><?xml version="1.0" encoding="utf-8"?>
<p:tagLst xmlns:p="http://schemas.openxmlformats.org/presentationml/2006/main">
  <p:tag name="KSO_WM_BEAUTIFY_FLAG" val=""/>
</p:tagLst>
</file>

<file path=ppt/tags/tag1587.xml><?xml version="1.0" encoding="utf-8"?>
<p:tagLst xmlns:p="http://schemas.openxmlformats.org/presentationml/2006/main">
  <p:tag name="KSO_WM_BEAUTIFY_FLAG" val=""/>
</p:tagLst>
</file>

<file path=ppt/tags/tag1588.xml><?xml version="1.0" encoding="utf-8"?>
<p:tagLst xmlns:p="http://schemas.openxmlformats.org/presentationml/2006/main">
  <p:tag name="KSO_WM_BEAUTIFY_FLAG" val=""/>
</p:tagLst>
</file>

<file path=ppt/tags/tag1589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590.xml><?xml version="1.0" encoding="utf-8"?>
<p:tagLst xmlns:p="http://schemas.openxmlformats.org/presentationml/2006/main">
  <p:tag name="KSO_WM_BEAUTIFY_FLAG" val=""/>
</p:tagLst>
</file>

<file path=ppt/tags/tag1591.xml><?xml version="1.0" encoding="utf-8"?>
<p:tagLst xmlns:p="http://schemas.openxmlformats.org/presentationml/2006/main">
  <p:tag name="KSO_WM_BEAUTIFY_FLAG" val=""/>
</p:tagLst>
</file>

<file path=ppt/tags/tag1592.xml><?xml version="1.0" encoding="utf-8"?>
<p:tagLst xmlns:p="http://schemas.openxmlformats.org/presentationml/2006/main">
  <p:tag name="KSO_WM_BEAUTIFY_FLAG" val=""/>
</p:tagLst>
</file>

<file path=ppt/tags/tag1593.xml><?xml version="1.0" encoding="utf-8"?>
<p:tagLst xmlns:p="http://schemas.openxmlformats.org/presentationml/2006/main">
  <p:tag name="KSO_WM_BEAUTIFY_FLAG" val=""/>
</p:tagLst>
</file>

<file path=ppt/tags/tag1594.xml><?xml version="1.0" encoding="utf-8"?>
<p:tagLst xmlns:p="http://schemas.openxmlformats.org/presentationml/2006/main">
  <p:tag name="KSO_WM_BEAUTIFY_FLAG" val=""/>
</p:tagLst>
</file>

<file path=ppt/tags/tag1595.xml><?xml version="1.0" encoding="utf-8"?>
<p:tagLst xmlns:p="http://schemas.openxmlformats.org/presentationml/2006/main">
  <p:tag name="KSO_WM_BEAUTIFY_FLAG" val=""/>
</p:tagLst>
</file>

<file path=ppt/tags/tag1596.xml><?xml version="1.0" encoding="utf-8"?>
<p:tagLst xmlns:p="http://schemas.openxmlformats.org/presentationml/2006/main">
  <p:tag name="KSO_WM_BEAUTIFY_FLAG" val=""/>
</p:tagLst>
</file>

<file path=ppt/tags/tag1597.xml><?xml version="1.0" encoding="utf-8"?>
<p:tagLst xmlns:p="http://schemas.openxmlformats.org/presentationml/2006/main">
  <p:tag name="KSO_WM_BEAUTIFY_FLAG" val=""/>
</p:tagLst>
</file>

<file path=ppt/tags/tag1598.xml><?xml version="1.0" encoding="utf-8"?>
<p:tagLst xmlns:p="http://schemas.openxmlformats.org/presentationml/2006/main">
  <p:tag name="KSO_WM_BEAUTIFY_FLAG" val=""/>
</p:tagLst>
</file>

<file path=ppt/tags/tag159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60.xml><?xml version="1.0" encoding="utf-8"?>
<p:tagLst xmlns:p="http://schemas.openxmlformats.org/presentationml/2006/main">
  <p:tag name="KSO_WM_BEAUTIFY_FLAG" val=""/>
</p:tagLst>
</file>

<file path=ppt/tags/tag1600.xml><?xml version="1.0" encoding="utf-8"?>
<p:tagLst xmlns:p="http://schemas.openxmlformats.org/presentationml/2006/main">
  <p:tag name="KSO_WM_BEAUTIFY_FLAG" val=""/>
</p:tagLst>
</file>

<file path=ppt/tags/tag1601.xml><?xml version="1.0" encoding="utf-8"?>
<p:tagLst xmlns:p="http://schemas.openxmlformats.org/presentationml/2006/main">
  <p:tag name="KSO_WM_BEAUTIFY_FLAG" val=""/>
</p:tagLst>
</file>

<file path=ppt/tags/tag1602.xml><?xml version="1.0" encoding="utf-8"?>
<p:tagLst xmlns:p="http://schemas.openxmlformats.org/presentationml/2006/main">
  <p:tag name="KSO_WM_BEAUTIFY_FLAG" val=""/>
</p:tagLst>
</file>

<file path=ppt/tags/tag1603.xml><?xml version="1.0" encoding="utf-8"?>
<p:tagLst xmlns:p="http://schemas.openxmlformats.org/presentationml/2006/main">
  <p:tag name="KSO_WM_BEAUTIFY_FLAG" val=""/>
</p:tagLst>
</file>

<file path=ppt/tags/tag1604.xml><?xml version="1.0" encoding="utf-8"?>
<p:tagLst xmlns:p="http://schemas.openxmlformats.org/presentationml/2006/main">
  <p:tag name="KSO_WM_BEAUTIFY_FLAG" val=""/>
</p:tagLst>
</file>

<file path=ppt/tags/tag1605.xml><?xml version="1.0" encoding="utf-8"?>
<p:tagLst xmlns:p="http://schemas.openxmlformats.org/presentationml/2006/main">
  <p:tag name="KSO_WM_BEAUTIFY_FLAG" val=""/>
</p:tagLst>
</file>

<file path=ppt/tags/tag1606.xml><?xml version="1.0" encoding="utf-8"?>
<p:tagLst xmlns:p="http://schemas.openxmlformats.org/presentationml/2006/main">
  <p:tag name="KSO_WM_BEAUTIFY_FLAG" val=""/>
</p:tagLst>
</file>

<file path=ppt/tags/tag1607.xml><?xml version="1.0" encoding="utf-8"?>
<p:tagLst xmlns:p="http://schemas.openxmlformats.org/presentationml/2006/main">
  <p:tag name="KSO_WM_BEAUTIFY_FLAG" val=""/>
</p:tagLst>
</file>

<file path=ppt/tags/tag1608.xml><?xml version="1.0" encoding="utf-8"?>
<p:tagLst xmlns:p="http://schemas.openxmlformats.org/presentationml/2006/main">
  <p:tag name="KSO_WM_BEAUTIFY_FLAG" val=""/>
</p:tagLst>
</file>

<file path=ppt/tags/tag1609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10.xml><?xml version="1.0" encoding="utf-8"?>
<p:tagLst xmlns:p="http://schemas.openxmlformats.org/presentationml/2006/main">
  <p:tag name="KSO_WM_BEAUTIFY_FLAG" val=""/>
</p:tagLst>
</file>

<file path=ppt/tags/tag1611.xml><?xml version="1.0" encoding="utf-8"?>
<p:tagLst xmlns:p="http://schemas.openxmlformats.org/presentationml/2006/main">
  <p:tag name="KSO_WM_BEAUTIFY_FLAG" val=""/>
</p:tagLst>
</file>

<file path=ppt/tags/tag1612.xml><?xml version="1.0" encoding="utf-8"?>
<p:tagLst xmlns:p="http://schemas.openxmlformats.org/presentationml/2006/main">
  <p:tag name="KSO_WM_BEAUTIFY_FLAG" val=""/>
</p:tagLst>
</file>

<file path=ppt/tags/tag1613.xml><?xml version="1.0" encoding="utf-8"?>
<p:tagLst xmlns:p="http://schemas.openxmlformats.org/presentationml/2006/main">
  <p:tag name="KSO_WM_BEAUTIFY_FLAG" val=""/>
</p:tagLst>
</file>

<file path=ppt/tags/tag1614.xml><?xml version="1.0" encoding="utf-8"?>
<p:tagLst xmlns:p="http://schemas.openxmlformats.org/presentationml/2006/main">
  <p:tag name="KSO_WM_BEAUTIFY_FLAG" val=""/>
</p:tagLst>
</file>

<file path=ppt/tags/tag1615.xml><?xml version="1.0" encoding="utf-8"?>
<p:tagLst xmlns:p="http://schemas.openxmlformats.org/presentationml/2006/main">
  <p:tag name="KSO_WM_BEAUTIFY_FLAG" val=""/>
</p:tagLst>
</file>

<file path=ppt/tags/tag1616.xml><?xml version="1.0" encoding="utf-8"?>
<p:tagLst xmlns:p="http://schemas.openxmlformats.org/presentationml/2006/main">
  <p:tag name="KSO_WM_BEAUTIFY_FLAG" val=""/>
</p:tagLst>
</file>

<file path=ppt/tags/tag1617.xml><?xml version="1.0" encoding="utf-8"?>
<p:tagLst xmlns:p="http://schemas.openxmlformats.org/presentationml/2006/main">
  <p:tag name="KSO_WM_BEAUTIFY_FLAG" val=""/>
</p:tagLst>
</file>

<file path=ppt/tags/tag1618.xml><?xml version="1.0" encoding="utf-8"?>
<p:tagLst xmlns:p="http://schemas.openxmlformats.org/presentationml/2006/main">
  <p:tag name="KSO_WM_BEAUTIFY_FLAG" val=""/>
</p:tagLst>
</file>

<file path=ppt/tags/tag1619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20.xml><?xml version="1.0" encoding="utf-8"?>
<p:tagLst xmlns:p="http://schemas.openxmlformats.org/presentationml/2006/main">
  <p:tag name="KSO_WM_BEAUTIFY_FLAG" val=""/>
</p:tagLst>
</file>

<file path=ppt/tags/tag1621.xml><?xml version="1.0" encoding="utf-8"?>
<p:tagLst xmlns:p="http://schemas.openxmlformats.org/presentationml/2006/main">
  <p:tag name="KSO_WM_BEAUTIFY_FLAG" val=""/>
</p:tagLst>
</file>

<file path=ppt/tags/tag1622.xml><?xml version="1.0" encoding="utf-8"?>
<p:tagLst xmlns:p="http://schemas.openxmlformats.org/presentationml/2006/main">
  <p:tag name="KSO_WM_BEAUTIFY_FLAG" val=""/>
</p:tagLst>
</file>

<file path=ppt/tags/tag1623.xml><?xml version="1.0" encoding="utf-8"?>
<p:tagLst xmlns:p="http://schemas.openxmlformats.org/presentationml/2006/main">
  <p:tag name="KSO_WM_BEAUTIFY_FLAG" val=""/>
</p:tagLst>
</file>

<file path=ppt/tags/tag1624.xml><?xml version="1.0" encoding="utf-8"?>
<p:tagLst xmlns:p="http://schemas.openxmlformats.org/presentationml/2006/main">
  <p:tag name="KSO_WM_BEAUTIFY_FLAG" val=""/>
</p:tagLst>
</file>

<file path=ppt/tags/tag1625.xml><?xml version="1.0" encoding="utf-8"?>
<p:tagLst xmlns:p="http://schemas.openxmlformats.org/presentationml/2006/main">
  <p:tag name="KSO_WM_BEAUTIFY_FLAG" val=""/>
</p:tagLst>
</file>

<file path=ppt/tags/tag1626.xml><?xml version="1.0" encoding="utf-8"?>
<p:tagLst xmlns:p="http://schemas.openxmlformats.org/presentationml/2006/main">
  <p:tag name="KSO_WM_BEAUTIFY_FLAG" val=""/>
</p:tagLst>
</file>

<file path=ppt/tags/tag1627.xml><?xml version="1.0" encoding="utf-8"?>
<p:tagLst xmlns:p="http://schemas.openxmlformats.org/presentationml/2006/main">
  <p:tag name="KSO_WM_BEAUTIFY_FLAG" val=""/>
</p:tagLst>
</file>

<file path=ppt/tags/tag1628.xml><?xml version="1.0" encoding="utf-8"?>
<p:tagLst xmlns:p="http://schemas.openxmlformats.org/presentationml/2006/main">
  <p:tag name="KSO_WM_BEAUTIFY_FLAG" val=""/>
</p:tagLst>
</file>

<file path=ppt/tags/tag1629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30.xml><?xml version="1.0" encoding="utf-8"?>
<p:tagLst xmlns:p="http://schemas.openxmlformats.org/presentationml/2006/main">
  <p:tag name="KSO_WM_BEAUTIFY_FLAG" val=""/>
</p:tagLst>
</file>

<file path=ppt/tags/tag1631.xml><?xml version="1.0" encoding="utf-8"?>
<p:tagLst xmlns:p="http://schemas.openxmlformats.org/presentationml/2006/main">
  <p:tag name="KSO_WM_BEAUTIFY_FLAG" val=""/>
</p:tagLst>
</file>

<file path=ppt/tags/tag1632.xml><?xml version="1.0" encoding="utf-8"?>
<p:tagLst xmlns:p="http://schemas.openxmlformats.org/presentationml/2006/main">
  <p:tag name="KSO_WM_BEAUTIFY_FLAG" val=""/>
</p:tagLst>
</file>

<file path=ppt/tags/tag1633.xml><?xml version="1.0" encoding="utf-8"?>
<p:tagLst xmlns:p="http://schemas.openxmlformats.org/presentationml/2006/main">
  <p:tag name="KSO_WM_BEAUTIFY_FLAG" val=""/>
</p:tagLst>
</file>

<file path=ppt/tags/tag1634.xml><?xml version="1.0" encoding="utf-8"?>
<p:tagLst xmlns:p="http://schemas.openxmlformats.org/presentationml/2006/main">
  <p:tag name="KSO_WM_BEAUTIFY_FLAG" val=""/>
</p:tagLst>
</file>

<file path=ppt/tags/tag1635.xml><?xml version="1.0" encoding="utf-8"?>
<p:tagLst xmlns:p="http://schemas.openxmlformats.org/presentationml/2006/main">
  <p:tag name="KSO_WM_BEAUTIFY_FLAG" val=""/>
</p:tagLst>
</file>

<file path=ppt/tags/tag1636.xml><?xml version="1.0" encoding="utf-8"?>
<p:tagLst xmlns:p="http://schemas.openxmlformats.org/presentationml/2006/main">
  <p:tag name="KSO_WM_BEAUTIFY_FLAG" val=""/>
</p:tagLst>
</file>

<file path=ppt/tags/tag1637.xml><?xml version="1.0" encoding="utf-8"?>
<p:tagLst xmlns:p="http://schemas.openxmlformats.org/presentationml/2006/main">
  <p:tag name="KSO_WM_BEAUTIFY_FLAG" val=""/>
</p:tagLst>
</file>

<file path=ppt/tags/tag1638.xml><?xml version="1.0" encoding="utf-8"?>
<p:tagLst xmlns:p="http://schemas.openxmlformats.org/presentationml/2006/main">
  <p:tag name="KSO_WM_BEAUTIFY_FLAG" val=""/>
</p:tagLst>
</file>

<file path=ppt/tags/tag1639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41.xml><?xml version="1.0" encoding="utf-8"?>
<p:tagLst xmlns:p="http://schemas.openxmlformats.org/presentationml/2006/main">
  <p:tag name="KSO_WM_BEAUTIFY_FLAG" val=""/>
</p:tagLst>
</file>

<file path=ppt/tags/tag1642.xml><?xml version="1.0" encoding="utf-8"?>
<p:tagLst xmlns:p="http://schemas.openxmlformats.org/presentationml/2006/main">
  <p:tag name="KSO_WM_BEAUTIFY_FLAG" val=""/>
</p:tagLst>
</file>

<file path=ppt/tags/tag1643.xml><?xml version="1.0" encoding="utf-8"?>
<p:tagLst xmlns:p="http://schemas.openxmlformats.org/presentationml/2006/main">
  <p:tag name="KSO_WM_BEAUTIFY_FLAG" val=""/>
</p:tagLst>
</file>

<file path=ppt/tags/tag1644.xml><?xml version="1.0" encoding="utf-8"?>
<p:tagLst xmlns:p="http://schemas.openxmlformats.org/presentationml/2006/main">
  <p:tag name="KSO_WM_BEAUTIFY_FLAG" val=""/>
</p:tagLst>
</file>

<file path=ppt/tags/tag1645.xml><?xml version="1.0" encoding="utf-8"?>
<p:tagLst xmlns:p="http://schemas.openxmlformats.org/presentationml/2006/main">
  <p:tag name="KSO_WM_BEAUTIFY_FLAG" val=""/>
</p:tagLst>
</file>

<file path=ppt/tags/tag1646.xml><?xml version="1.0" encoding="utf-8"?>
<p:tagLst xmlns:p="http://schemas.openxmlformats.org/presentationml/2006/main">
  <p:tag name="KSO_WM_BEAUTIFY_FLAG" val=""/>
</p:tagLst>
</file>

<file path=ppt/tags/tag1647.xml><?xml version="1.0" encoding="utf-8"?>
<p:tagLst xmlns:p="http://schemas.openxmlformats.org/presentationml/2006/main">
  <p:tag name="KSO_WM_BEAUTIFY_FLAG" val=""/>
</p:tagLst>
</file>

<file path=ppt/tags/tag1648.xml><?xml version="1.0" encoding="utf-8"?>
<p:tagLst xmlns:p="http://schemas.openxmlformats.org/presentationml/2006/main">
  <p:tag name="KSO_WM_BEAUTIFY_FLAG" val=""/>
</p:tagLst>
</file>

<file path=ppt/tags/tag1649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50.xml><?xml version="1.0" encoding="utf-8"?>
<p:tagLst xmlns:p="http://schemas.openxmlformats.org/presentationml/2006/main">
  <p:tag name="KSO_WM_BEAUTIFY_FLAG" val=""/>
</p:tagLst>
</file>

<file path=ppt/tags/tag1651.xml><?xml version="1.0" encoding="utf-8"?>
<p:tagLst xmlns:p="http://schemas.openxmlformats.org/presentationml/2006/main">
  <p:tag name="KSO_WM_BEAUTIFY_FLAG" val=""/>
</p:tagLst>
</file>

<file path=ppt/tags/tag1652.xml><?xml version="1.0" encoding="utf-8"?>
<p:tagLst xmlns:p="http://schemas.openxmlformats.org/presentationml/2006/main">
  <p:tag name="KSO_WM_BEAUTIFY_FLAG" val=""/>
</p:tagLst>
</file>

<file path=ppt/tags/tag1653.xml><?xml version="1.0" encoding="utf-8"?>
<p:tagLst xmlns:p="http://schemas.openxmlformats.org/presentationml/2006/main">
  <p:tag name="KSO_WM_BEAUTIFY_FLAG" val=""/>
</p:tagLst>
</file>

<file path=ppt/tags/tag1654.xml><?xml version="1.0" encoding="utf-8"?>
<p:tagLst xmlns:p="http://schemas.openxmlformats.org/presentationml/2006/main">
  <p:tag name="KSO_WM_BEAUTIFY_FLAG" val=""/>
</p:tagLst>
</file>

<file path=ppt/tags/tag1655.xml><?xml version="1.0" encoding="utf-8"?>
<p:tagLst xmlns:p="http://schemas.openxmlformats.org/presentationml/2006/main">
  <p:tag name="KSO_WM_BEAUTIFY_FLAG" val=""/>
</p:tagLst>
</file>

<file path=ppt/tags/tag1656.xml><?xml version="1.0" encoding="utf-8"?>
<p:tagLst xmlns:p="http://schemas.openxmlformats.org/presentationml/2006/main">
  <p:tag name="KSO_WM_BEAUTIFY_FLAG" val=""/>
</p:tagLst>
</file>

<file path=ppt/tags/tag1657.xml><?xml version="1.0" encoding="utf-8"?>
<p:tagLst xmlns:p="http://schemas.openxmlformats.org/presentationml/2006/main">
  <p:tag name="KSO_WM_BEAUTIFY_FLAG" val=""/>
</p:tagLst>
</file>

<file path=ppt/tags/tag1658.xml><?xml version="1.0" encoding="utf-8"?>
<p:tagLst xmlns:p="http://schemas.openxmlformats.org/presentationml/2006/main">
  <p:tag name="KSO_WM_BEAUTIFY_FLAG" val=""/>
</p:tagLst>
</file>

<file path=ppt/tags/tag1659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61.xml><?xml version="1.0" encoding="utf-8"?>
<p:tagLst xmlns:p="http://schemas.openxmlformats.org/presentationml/2006/main">
  <p:tag name="KSO_WM_BEAUTIFY_FLAG" val=""/>
</p:tagLst>
</file>

<file path=ppt/tags/tag1662.xml><?xml version="1.0" encoding="utf-8"?>
<p:tagLst xmlns:p="http://schemas.openxmlformats.org/presentationml/2006/main">
  <p:tag name="KSO_WM_BEAUTIFY_FLAG" val=""/>
</p:tagLst>
</file>

<file path=ppt/tags/tag1663.xml><?xml version="1.0" encoding="utf-8"?>
<p:tagLst xmlns:p="http://schemas.openxmlformats.org/presentationml/2006/main">
  <p:tag name="KSO_WM_BEAUTIFY_FLAG" val=""/>
</p:tagLst>
</file>

<file path=ppt/tags/tag1664.xml><?xml version="1.0" encoding="utf-8"?>
<p:tagLst xmlns:p="http://schemas.openxmlformats.org/presentationml/2006/main">
  <p:tag name="KSO_WM_BEAUTIFY_FLAG" val=""/>
</p:tagLst>
</file>

<file path=ppt/tags/tag1665.xml><?xml version="1.0" encoding="utf-8"?>
<p:tagLst xmlns:p="http://schemas.openxmlformats.org/presentationml/2006/main">
  <p:tag name="KSO_WM_BEAUTIFY_FLAG" val=""/>
</p:tagLst>
</file>

<file path=ppt/tags/tag1666.xml><?xml version="1.0" encoding="utf-8"?>
<p:tagLst xmlns:p="http://schemas.openxmlformats.org/presentationml/2006/main">
  <p:tag name="KSO_WM_BEAUTIFY_FLAG" val=""/>
</p:tagLst>
</file>

<file path=ppt/tags/tag1667.xml><?xml version="1.0" encoding="utf-8"?>
<p:tagLst xmlns:p="http://schemas.openxmlformats.org/presentationml/2006/main">
  <p:tag name="KSO_WM_BEAUTIFY_FLAG" val=""/>
</p:tagLst>
</file>

<file path=ppt/tags/tag1668.xml><?xml version="1.0" encoding="utf-8"?>
<p:tagLst xmlns:p="http://schemas.openxmlformats.org/presentationml/2006/main">
  <p:tag name="KSO_WM_BEAUTIFY_FLAG" val=""/>
</p:tagLst>
</file>

<file path=ppt/tags/tag1669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70.xml><?xml version="1.0" encoding="utf-8"?>
<p:tagLst xmlns:p="http://schemas.openxmlformats.org/presentationml/2006/main">
  <p:tag name="KSO_WM_BEAUTIFY_FLAG" val=""/>
</p:tagLst>
</file>

<file path=ppt/tags/tag1671.xml><?xml version="1.0" encoding="utf-8"?>
<p:tagLst xmlns:p="http://schemas.openxmlformats.org/presentationml/2006/main">
  <p:tag name="KSO_WM_BEAUTIFY_FLAG" val=""/>
</p:tagLst>
</file>

<file path=ppt/tags/tag1672.xml><?xml version="1.0" encoding="utf-8"?>
<p:tagLst xmlns:p="http://schemas.openxmlformats.org/presentationml/2006/main">
  <p:tag name="KSO_WM_BEAUTIFY_FLAG" val=""/>
</p:tagLst>
</file>

<file path=ppt/tags/tag1673.xml><?xml version="1.0" encoding="utf-8"?>
<p:tagLst xmlns:p="http://schemas.openxmlformats.org/presentationml/2006/main">
  <p:tag name="KSO_WM_BEAUTIFY_FLAG" val=""/>
</p:tagLst>
</file>

<file path=ppt/tags/tag1674.xml><?xml version="1.0" encoding="utf-8"?>
<p:tagLst xmlns:p="http://schemas.openxmlformats.org/presentationml/2006/main">
  <p:tag name="KSO_WM_BEAUTIFY_FLAG" val=""/>
</p:tagLst>
</file>

<file path=ppt/tags/tag1675.xml><?xml version="1.0" encoding="utf-8"?>
<p:tagLst xmlns:p="http://schemas.openxmlformats.org/presentationml/2006/main">
  <p:tag name="KSO_WM_BEAUTIFY_FLAG" val=""/>
</p:tagLst>
</file>

<file path=ppt/tags/tag1676.xml><?xml version="1.0" encoding="utf-8"?>
<p:tagLst xmlns:p="http://schemas.openxmlformats.org/presentationml/2006/main">
  <p:tag name="KSO_WM_BEAUTIFY_FLAG" val=""/>
</p:tagLst>
</file>

<file path=ppt/tags/tag1677.xml><?xml version="1.0" encoding="utf-8"?>
<p:tagLst xmlns:p="http://schemas.openxmlformats.org/presentationml/2006/main">
  <p:tag name="KSO_WM_BEAUTIFY_FLAG" val=""/>
</p:tagLst>
</file>

<file path=ppt/tags/tag1678.xml><?xml version="1.0" encoding="utf-8"?>
<p:tagLst xmlns:p="http://schemas.openxmlformats.org/presentationml/2006/main">
  <p:tag name="KSO_WM_BEAUTIFY_FLAG" val=""/>
</p:tagLst>
</file>

<file path=ppt/tags/tag1679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80.xml><?xml version="1.0" encoding="utf-8"?>
<p:tagLst xmlns:p="http://schemas.openxmlformats.org/presentationml/2006/main">
  <p:tag name="KSO_WM_BEAUTIFY_FLAG" val=""/>
</p:tagLst>
</file>

<file path=ppt/tags/tag1681.xml><?xml version="1.0" encoding="utf-8"?>
<p:tagLst xmlns:p="http://schemas.openxmlformats.org/presentationml/2006/main">
  <p:tag name="KSO_WM_BEAUTIFY_FLAG" val=""/>
</p:tagLst>
</file>

<file path=ppt/tags/tag1682.xml><?xml version="1.0" encoding="utf-8"?>
<p:tagLst xmlns:p="http://schemas.openxmlformats.org/presentationml/2006/main">
  <p:tag name="KSO_WM_BEAUTIFY_FLAG" val=""/>
</p:tagLst>
</file>

<file path=ppt/tags/tag1683.xml><?xml version="1.0" encoding="utf-8"?>
<p:tagLst xmlns:p="http://schemas.openxmlformats.org/presentationml/2006/main">
  <p:tag name="KSO_WM_BEAUTIFY_FLAG" val=""/>
</p:tagLst>
</file>

<file path=ppt/tags/tag1684.xml><?xml version="1.0" encoding="utf-8"?>
<p:tagLst xmlns:p="http://schemas.openxmlformats.org/presentationml/2006/main">
  <p:tag name="KSO_WM_BEAUTIFY_FLAG" val=""/>
</p:tagLst>
</file>

<file path=ppt/tags/tag1685.xml><?xml version="1.0" encoding="utf-8"?>
<p:tagLst xmlns:p="http://schemas.openxmlformats.org/presentationml/2006/main">
  <p:tag name="KSO_WM_BEAUTIFY_FLAG" val=""/>
</p:tagLst>
</file>

<file path=ppt/tags/tag1686.xml><?xml version="1.0" encoding="utf-8"?>
<p:tagLst xmlns:p="http://schemas.openxmlformats.org/presentationml/2006/main">
  <p:tag name="KSO_WM_BEAUTIFY_FLAG" val=""/>
</p:tagLst>
</file>

<file path=ppt/tags/tag1687.xml><?xml version="1.0" encoding="utf-8"?>
<p:tagLst xmlns:p="http://schemas.openxmlformats.org/presentationml/2006/main">
  <p:tag name="KSO_WM_BEAUTIFY_FLAG" val=""/>
</p:tagLst>
</file>

<file path=ppt/tags/tag1688.xml><?xml version="1.0" encoding="utf-8"?>
<p:tagLst xmlns:p="http://schemas.openxmlformats.org/presentationml/2006/main">
  <p:tag name="KSO_WM_BEAUTIFY_FLAG" val=""/>
</p:tagLst>
</file>

<file path=ppt/tags/tag1689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690.xml><?xml version="1.0" encoding="utf-8"?>
<p:tagLst xmlns:p="http://schemas.openxmlformats.org/presentationml/2006/main">
  <p:tag name="KSO_WM_BEAUTIFY_FLAG" val=""/>
</p:tagLst>
</file>

<file path=ppt/tags/tag1691.xml><?xml version="1.0" encoding="utf-8"?>
<p:tagLst xmlns:p="http://schemas.openxmlformats.org/presentationml/2006/main">
  <p:tag name="KSO_WM_BEAUTIFY_FLAG" val=""/>
</p:tagLst>
</file>

<file path=ppt/tags/tag1692.xml><?xml version="1.0" encoding="utf-8"?>
<p:tagLst xmlns:p="http://schemas.openxmlformats.org/presentationml/2006/main">
  <p:tag name="KSO_WM_BEAUTIFY_FLAG" val=""/>
</p:tagLst>
</file>

<file path=ppt/tags/tag1693.xml><?xml version="1.0" encoding="utf-8"?>
<p:tagLst xmlns:p="http://schemas.openxmlformats.org/presentationml/2006/main">
  <p:tag name="KSO_WM_BEAUTIFY_FLAG" val=""/>
</p:tagLst>
</file>

<file path=ppt/tags/tag1694.xml><?xml version="1.0" encoding="utf-8"?>
<p:tagLst xmlns:p="http://schemas.openxmlformats.org/presentationml/2006/main">
  <p:tag name="KSO_WM_BEAUTIFY_FLAG" val=""/>
</p:tagLst>
</file>

<file path=ppt/tags/tag1695.xml><?xml version="1.0" encoding="utf-8"?>
<p:tagLst xmlns:p="http://schemas.openxmlformats.org/presentationml/2006/main">
  <p:tag name="KSO_WM_BEAUTIFY_FLAG" val=""/>
</p:tagLst>
</file>

<file path=ppt/tags/tag1696.xml><?xml version="1.0" encoding="utf-8"?>
<p:tagLst xmlns:p="http://schemas.openxmlformats.org/presentationml/2006/main">
  <p:tag name="KSO_WM_BEAUTIFY_FLAG" val=""/>
</p:tagLst>
</file>

<file path=ppt/tags/tag1697.xml><?xml version="1.0" encoding="utf-8"?>
<p:tagLst xmlns:p="http://schemas.openxmlformats.org/presentationml/2006/main">
  <p:tag name="KSO_WM_BEAUTIFY_FLAG" val=""/>
</p:tagLst>
</file>

<file path=ppt/tags/tag1698.xml><?xml version="1.0" encoding="utf-8"?>
<p:tagLst xmlns:p="http://schemas.openxmlformats.org/presentationml/2006/main">
  <p:tag name="KSO_WM_BEAUTIFY_FLAG" val=""/>
</p:tagLst>
</file>

<file path=ppt/tags/tag169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00.xml><?xml version="1.0" encoding="utf-8"?>
<p:tagLst xmlns:p="http://schemas.openxmlformats.org/presentationml/2006/main">
  <p:tag name="KSO_WM_BEAUTIFY_FLAG" val=""/>
</p:tagLst>
</file>

<file path=ppt/tags/tag1701.xml><?xml version="1.0" encoding="utf-8"?>
<p:tagLst xmlns:p="http://schemas.openxmlformats.org/presentationml/2006/main">
  <p:tag name="KSO_WM_BEAUTIFY_FLAG" val=""/>
</p:tagLst>
</file>

<file path=ppt/tags/tag1702.xml><?xml version="1.0" encoding="utf-8"?>
<p:tagLst xmlns:p="http://schemas.openxmlformats.org/presentationml/2006/main">
  <p:tag name="KSO_WM_BEAUTIFY_FLAG" val=""/>
</p:tagLst>
</file>

<file path=ppt/tags/tag1703.xml><?xml version="1.0" encoding="utf-8"?>
<p:tagLst xmlns:p="http://schemas.openxmlformats.org/presentationml/2006/main">
  <p:tag name="KSO_WM_BEAUTIFY_FLAG" val=""/>
</p:tagLst>
</file>

<file path=ppt/tags/tag1704.xml><?xml version="1.0" encoding="utf-8"?>
<p:tagLst xmlns:p="http://schemas.openxmlformats.org/presentationml/2006/main">
  <p:tag name="KSO_WM_BEAUTIFY_FLAG" val=""/>
</p:tagLst>
</file>

<file path=ppt/tags/tag1705.xml><?xml version="1.0" encoding="utf-8"?>
<p:tagLst xmlns:p="http://schemas.openxmlformats.org/presentationml/2006/main">
  <p:tag name="KSO_WM_BEAUTIFY_FLAG" val=""/>
</p:tagLst>
</file>

<file path=ppt/tags/tag1706.xml><?xml version="1.0" encoding="utf-8"?>
<p:tagLst xmlns:p="http://schemas.openxmlformats.org/presentationml/2006/main">
  <p:tag name="KSO_WM_BEAUTIFY_FLAG" val=""/>
</p:tagLst>
</file>

<file path=ppt/tags/tag1707.xml><?xml version="1.0" encoding="utf-8"?>
<p:tagLst xmlns:p="http://schemas.openxmlformats.org/presentationml/2006/main">
  <p:tag name="KSO_WM_BEAUTIFY_FLAG" val=""/>
</p:tagLst>
</file>

<file path=ppt/tags/tag1708.xml><?xml version="1.0" encoding="utf-8"?>
<p:tagLst xmlns:p="http://schemas.openxmlformats.org/presentationml/2006/main">
  <p:tag name="KSO_WM_BEAUTIFY_FLAG" val=""/>
</p:tagLst>
</file>

<file path=ppt/tags/tag1709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10.xml><?xml version="1.0" encoding="utf-8"?>
<p:tagLst xmlns:p="http://schemas.openxmlformats.org/presentationml/2006/main">
  <p:tag name="KSO_WM_BEAUTIFY_FLAG" val=""/>
</p:tagLst>
</file>

<file path=ppt/tags/tag1711.xml><?xml version="1.0" encoding="utf-8"?>
<p:tagLst xmlns:p="http://schemas.openxmlformats.org/presentationml/2006/main">
  <p:tag name="KSO_WM_BEAUTIFY_FLAG" val=""/>
</p:tagLst>
</file>

<file path=ppt/tags/tag1712.xml><?xml version="1.0" encoding="utf-8"?>
<p:tagLst xmlns:p="http://schemas.openxmlformats.org/presentationml/2006/main">
  <p:tag name="KSO_WM_BEAUTIFY_FLAG" val=""/>
</p:tagLst>
</file>

<file path=ppt/tags/tag1713.xml><?xml version="1.0" encoding="utf-8"?>
<p:tagLst xmlns:p="http://schemas.openxmlformats.org/presentationml/2006/main">
  <p:tag name="KSO_WM_BEAUTIFY_FLAG" val=""/>
</p:tagLst>
</file>

<file path=ppt/tags/tag1714.xml><?xml version="1.0" encoding="utf-8"?>
<p:tagLst xmlns:p="http://schemas.openxmlformats.org/presentationml/2006/main">
  <p:tag name="KSO_WM_BEAUTIFY_FLAG" val=""/>
</p:tagLst>
</file>

<file path=ppt/tags/tag1715.xml><?xml version="1.0" encoding="utf-8"?>
<p:tagLst xmlns:p="http://schemas.openxmlformats.org/presentationml/2006/main">
  <p:tag name="KSO_WM_BEAUTIFY_FLAG" val=""/>
</p:tagLst>
</file>

<file path=ppt/tags/tag1716.xml><?xml version="1.0" encoding="utf-8"?>
<p:tagLst xmlns:p="http://schemas.openxmlformats.org/presentationml/2006/main">
  <p:tag name="KSO_WM_BEAUTIFY_FLAG" val=""/>
</p:tagLst>
</file>

<file path=ppt/tags/tag1717.xml><?xml version="1.0" encoding="utf-8"?>
<p:tagLst xmlns:p="http://schemas.openxmlformats.org/presentationml/2006/main">
  <p:tag name="KSO_WM_BEAUTIFY_FLAG" val=""/>
</p:tagLst>
</file>

<file path=ppt/tags/tag1718.xml><?xml version="1.0" encoding="utf-8"?>
<p:tagLst xmlns:p="http://schemas.openxmlformats.org/presentationml/2006/main">
  <p:tag name="KSO_WM_BEAUTIFY_FLAG" val=""/>
</p:tagLst>
</file>

<file path=ppt/tags/tag1719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20.xml><?xml version="1.0" encoding="utf-8"?>
<p:tagLst xmlns:p="http://schemas.openxmlformats.org/presentationml/2006/main">
  <p:tag name="KSO_WM_BEAUTIFY_FLAG" val=""/>
</p:tagLst>
</file>

<file path=ppt/tags/tag1721.xml><?xml version="1.0" encoding="utf-8"?>
<p:tagLst xmlns:p="http://schemas.openxmlformats.org/presentationml/2006/main">
  <p:tag name="KSO_WM_BEAUTIFY_FLAG" val=""/>
</p:tagLst>
</file>

<file path=ppt/tags/tag1722.xml><?xml version="1.0" encoding="utf-8"?>
<p:tagLst xmlns:p="http://schemas.openxmlformats.org/presentationml/2006/main">
  <p:tag name="KSO_WM_BEAUTIFY_FLAG" val=""/>
</p:tagLst>
</file>

<file path=ppt/tags/tag1723.xml><?xml version="1.0" encoding="utf-8"?>
<p:tagLst xmlns:p="http://schemas.openxmlformats.org/presentationml/2006/main">
  <p:tag name="KSO_WM_BEAUTIFY_FLAG" val=""/>
</p:tagLst>
</file>

<file path=ppt/tags/tag1724.xml><?xml version="1.0" encoding="utf-8"?>
<p:tagLst xmlns:p="http://schemas.openxmlformats.org/presentationml/2006/main">
  <p:tag name="KSO_WM_BEAUTIFY_FLAG" val=""/>
</p:tagLst>
</file>

<file path=ppt/tags/tag1725.xml><?xml version="1.0" encoding="utf-8"?>
<p:tagLst xmlns:p="http://schemas.openxmlformats.org/presentationml/2006/main">
  <p:tag name="KSO_WM_BEAUTIFY_FLAG" val=""/>
</p:tagLst>
</file>

<file path=ppt/tags/tag1726.xml><?xml version="1.0" encoding="utf-8"?>
<p:tagLst xmlns:p="http://schemas.openxmlformats.org/presentationml/2006/main">
  <p:tag name="KSO_WM_BEAUTIFY_FLAG" val=""/>
</p:tagLst>
</file>

<file path=ppt/tags/tag1727.xml><?xml version="1.0" encoding="utf-8"?>
<p:tagLst xmlns:p="http://schemas.openxmlformats.org/presentationml/2006/main">
  <p:tag name="KSO_WM_BEAUTIFY_FLAG" val=""/>
</p:tagLst>
</file>

<file path=ppt/tags/tag1728.xml><?xml version="1.0" encoding="utf-8"?>
<p:tagLst xmlns:p="http://schemas.openxmlformats.org/presentationml/2006/main">
  <p:tag name="KSO_WM_BEAUTIFY_FLAG" val=""/>
</p:tagLst>
</file>

<file path=ppt/tags/tag1729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30.xml><?xml version="1.0" encoding="utf-8"?>
<p:tagLst xmlns:p="http://schemas.openxmlformats.org/presentationml/2006/main">
  <p:tag name="KSO_WM_BEAUTIFY_FLAG" val=""/>
</p:tagLst>
</file>

<file path=ppt/tags/tag1731.xml><?xml version="1.0" encoding="utf-8"?>
<p:tagLst xmlns:p="http://schemas.openxmlformats.org/presentationml/2006/main">
  <p:tag name="KSO_WM_BEAUTIFY_FLAG" val=""/>
</p:tagLst>
</file>

<file path=ppt/tags/tag1732.xml><?xml version="1.0" encoding="utf-8"?>
<p:tagLst xmlns:p="http://schemas.openxmlformats.org/presentationml/2006/main">
  <p:tag name="KSO_WM_BEAUTIFY_FLAG" val=""/>
</p:tagLst>
</file>

<file path=ppt/tags/tag1733.xml><?xml version="1.0" encoding="utf-8"?>
<p:tagLst xmlns:p="http://schemas.openxmlformats.org/presentationml/2006/main">
  <p:tag name="KSO_WM_BEAUTIFY_FLAG" val=""/>
</p:tagLst>
</file>

<file path=ppt/tags/tag1734.xml><?xml version="1.0" encoding="utf-8"?>
<p:tagLst xmlns:p="http://schemas.openxmlformats.org/presentationml/2006/main">
  <p:tag name="KSO_WM_BEAUTIFY_FLAG" val=""/>
</p:tagLst>
</file>

<file path=ppt/tags/tag1735.xml><?xml version="1.0" encoding="utf-8"?>
<p:tagLst xmlns:p="http://schemas.openxmlformats.org/presentationml/2006/main">
  <p:tag name="KSO_WM_BEAUTIFY_FLAG" val=""/>
</p:tagLst>
</file>

<file path=ppt/tags/tag1736.xml><?xml version="1.0" encoding="utf-8"?>
<p:tagLst xmlns:p="http://schemas.openxmlformats.org/presentationml/2006/main">
  <p:tag name="KSO_WM_BEAUTIFY_FLAG" val=""/>
</p:tagLst>
</file>

<file path=ppt/tags/tag1737.xml><?xml version="1.0" encoding="utf-8"?>
<p:tagLst xmlns:p="http://schemas.openxmlformats.org/presentationml/2006/main">
  <p:tag name="KSO_WM_BEAUTIFY_FLAG" val=""/>
</p:tagLst>
</file>

<file path=ppt/tags/tag1738.xml><?xml version="1.0" encoding="utf-8"?>
<p:tagLst xmlns:p="http://schemas.openxmlformats.org/presentationml/2006/main">
  <p:tag name="KSO_WM_BEAUTIFY_FLAG" val=""/>
</p:tagLst>
</file>

<file path=ppt/tags/tag1739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40.xml><?xml version="1.0" encoding="utf-8"?>
<p:tagLst xmlns:p="http://schemas.openxmlformats.org/presentationml/2006/main">
  <p:tag name="KSO_WM_BEAUTIFY_FLAG" val=""/>
</p:tagLst>
</file>

<file path=ppt/tags/tag1741.xml><?xml version="1.0" encoding="utf-8"?>
<p:tagLst xmlns:p="http://schemas.openxmlformats.org/presentationml/2006/main">
  <p:tag name="KSO_WM_BEAUTIFY_FLAG" val=""/>
</p:tagLst>
</file>

<file path=ppt/tags/tag1742.xml><?xml version="1.0" encoding="utf-8"?>
<p:tagLst xmlns:p="http://schemas.openxmlformats.org/presentationml/2006/main">
  <p:tag name="KSO_WM_BEAUTIFY_FLAG" val=""/>
</p:tagLst>
</file>

<file path=ppt/tags/tag1743.xml><?xml version="1.0" encoding="utf-8"?>
<p:tagLst xmlns:p="http://schemas.openxmlformats.org/presentationml/2006/main">
  <p:tag name="KSO_WM_BEAUTIFY_FLAG" val=""/>
</p:tagLst>
</file>

<file path=ppt/tags/tag1744.xml><?xml version="1.0" encoding="utf-8"?>
<p:tagLst xmlns:p="http://schemas.openxmlformats.org/presentationml/2006/main">
  <p:tag name="KSO_WM_BEAUTIFY_FLAG" val=""/>
</p:tagLst>
</file>

<file path=ppt/tags/tag1745.xml><?xml version="1.0" encoding="utf-8"?>
<p:tagLst xmlns:p="http://schemas.openxmlformats.org/presentationml/2006/main">
  <p:tag name="KSO_WM_BEAUTIFY_FLAG" val=""/>
</p:tagLst>
</file>

<file path=ppt/tags/tag1746.xml><?xml version="1.0" encoding="utf-8"?>
<p:tagLst xmlns:p="http://schemas.openxmlformats.org/presentationml/2006/main">
  <p:tag name="KSO_WM_BEAUTIFY_FLAG" val=""/>
</p:tagLst>
</file>

<file path=ppt/tags/tag1747.xml><?xml version="1.0" encoding="utf-8"?>
<p:tagLst xmlns:p="http://schemas.openxmlformats.org/presentationml/2006/main">
  <p:tag name="KSO_WM_BEAUTIFY_FLAG" val=""/>
</p:tagLst>
</file>

<file path=ppt/tags/tag1748.xml><?xml version="1.0" encoding="utf-8"?>
<p:tagLst xmlns:p="http://schemas.openxmlformats.org/presentationml/2006/main">
  <p:tag name="KSO_WM_BEAUTIFY_FLAG" val=""/>
</p:tagLst>
</file>

<file path=ppt/tags/tag1749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50.xml><?xml version="1.0" encoding="utf-8"?>
<p:tagLst xmlns:p="http://schemas.openxmlformats.org/presentationml/2006/main">
  <p:tag name="KSO_WM_BEAUTIFY_FLAG" val=""/>
</p:tagLst>
</file>

<file path=ppt/tags/tag1751.xml><?xml version="1.0" encoding="utf-8"?>
<p:tagLst xmlns:p="http://schemas.openxmlformats.org/presentationml/2006/main">
  <p:tag name="KSO_WM_BEAUTIFY_FLAG" val=""/>
</p:tagLst>
</file>

<file path=ppt/tags/tag1752.xml><?xml version="1.0" encoding="utf-8"?>
<p:tagLst xmlns:p="http://schemas.openxmlformats.org/presentationml/2006/main">
  <p:tag name="KSO_WM_BEAUTIFY_FLAG" val=""/>
</p:tagLst>
</file>

<file path=ppt/tags/tag1753.xml><?xml version="1.0" encoding="utf-8"?>
<p:tagLst xmlns:p="http://schemas.openxmlformats.org/presentationml/2006/main">
  <p:tag name="KSO_WM_BEAUTIFY_FLAG" val=""/>
</p:tagLst>
</file>

<file path=ppt/tags/tag1754.xml><?xml version="1.0" encoding="utf-8"?>
<p:tagLst xmlns:p="http://schemas.openxmlformats.org/presentationml/2006/main">
  <p:tag name="KSO_WM_BEAUTIFY_FLAG" val=""/>
</p:tagLst>
</file>

<file path=ppt/tags/tag1755.xml><?xml version="1.0" encoding="utf-8"?>
<p:tagLst xmlns:p="http://schemas.openxmlformats.org/presentationml/2006/main">
  <p:tag name="KSO_WM_BEAUTIFY_FLAG" val=""/>
</p:tagLst>
</file>

<file path=ppt/tags/tag1756.xml><?xml version="1.0" encoding="utf-8"?>
<p:tagLst xmlns:p="http://schemas.openxmlformats.org/presentationml/2006/main">
  <p:tag name="KSO_WM_BEAUTIFY_FLAG" val=""/>
</p:tagLst>
</file>

<file path=ppt/tags/tag1757.xml><?xml version="1.0" encoding="utf-8"?>
<p:tagLst xmlns:p="http://schemas.openxmlformats.org/presentationml/2006/main">
  <p:tag name="KSO_WM_BEAUTIFY_FLAG" val=""/>
</p:tagLst>
</file>

<file path=ppt/tags/tag1758.xml><?xml version="1.0" encoding="utf-8"?>
<p:tagLst xmlns:p="http://schemas.openxmlformats.org/presentationml/2006/main">
  <p:tag name="KSO_WM_BEAUTIFY_FLAG" val=""/>
</p:tagLst>
</file>

<file path=ppt/tags/tag1759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60.xml><?xml version="1.0" encoding="utf-8"?>
<p:tagLst xmlns:p="http://schemas.openxmlformats.org/presentationml/2006/main">
  <p:tag name="KSO_WM_BEAUTIFY_FLAG" val=""/>
</p:tagLst>
</file>

<file path=ppt/tags/tag1761.xml><?xml version="1.0" encoding="utf-8"?>
<p:tagLst xmlns:p="http://schemas.openxmlformats.org/presentationml/2006/main">
  <p:tag name="KSO_WM_BEAUTIFY_FLAG" val=""/>
</p:tagLst>
</file>

<file path=ppt/tags/tag1762.xml><?xml version="1.0" encoding="utf-8"?>
<p:tagLst xmlns:p="http://schemas.openxmlformats.org/presentationml/2006/main">
  <p:tag name="KSO_WM_BEAUTIFY_FLAG" val=""/>
</p:tagLst>
</file>

<file path=ppt/tags/tag1763.xml><?xml version="1.0" encoding="utf-8"?>
<p:tagLst xmlns:p="http://schemas.openxmlformats.org/presentationml/2006/main">
  <p:tag name="KSO_WM_BEAUTIFY_FLAG" val=""/>
</p:tagLst>
</file>

<file path=ppt/tags/tag1764.xml><?xml version="1.0" encoding="utf-8"?>
<p:tagLst xmlns:p="http://schemas.openxmlformats.org/presentationml/2006/main">
  <p:tag name="KSO_WM_BEAUTIFY_FLAG" val=""/>
</p:tagLst>
</file>

<file path=ppt/tags/tag1765.xml><?xml version="1.0" encoding="utf-8"?>
<p:tagLst xmlns:p="http://schemas.openxmlformats.org/presentationml/2006/main">
  <p:tag name="KSO_WM_BEAUTIFY_FLAG" val=""/>
</p:tagLst>
</file>

<file path=ppt/tags/tag1766.xml><?xml version="1.0" encoding="utf-8"?>
<p:tagLst xmlns:p="http://schemas.openxmlformats.org/presentationml/2006/main">
  <p:tag name="KSO_WM_BEAUTIFY_FLAG" val=""/>
</p:tagLst>
</file>

<file path=ppt/tags/tag1767.xml><?xml version="1.0" encoding="utf-8"?>
<p:tagLst xmlns:p="http://schemas.openxmlformats.org/presentationml/2006/main">
  <p:tag name="KSO_WM_BEAUTIFY_FLAG" val=""/>
</p:tagLst>
</file>

<file path=ppt/tags/tag1768.xml><?xml version="1.0" encoding="utf-8"?>
<p:tagLst xmlns:p="http://schemas.openxmlformats.org/presentationml/2006/main">
  <p:tag name="KSO_WM_BEAUTIFY_FLAG" val=""/>
</p:tagLst>
</file>

<file path=ppt/tags/tag1769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70.xml><?xml version="1.0" encoding="utf-8"?>
<p:tagLst xmlns:p="http://schemas.openxmlformats.org/presentationml/2006/main">
  <p:tag name="KSO_WM_BEAUTIFY_FLAG" val=""/>
</p:tagLst>
</file>

<file path=ppt/tags/tag1771.xml><?xml version="1.0" encoding="utf-8"?>
<p:tagLst xmlns:p="http://schemas.openxmlformats.org/presentationml/2006/main">
  <p:tag name="KSO_WM_BEAUTIFY_FLAG" val=""/>
</p:tagLst>
</file>

<file path=ppt/tags/tag1772.xml><?xml version="1.0" encoding="utf-8"?>
<p:tagLst xmlns:p="http://schemas.openxmlformats.org/presentationml/2006/main">
  <p:tag name="KSO_WM_BEAUTIFY_FLAG" val=""/>
</p:tagLst>
</file>

<file path=ppt/tags/tag1773.xml><?xml version="1.0" encoding="utf-8"?>
<p:tagLst xmlns:p="http://schemas.openxmlformats.org/presentationml/2006/main">
  <p:tag name="KSO_WM_BEAUTIFY_FLAG" val=""/>
</p:tagLst>
</file>

<file path=ppt/tags/tag1774.xml><?xml version="1.0" encoding="utf-8"?>
<p:tagLst xmlns:p="http://schemas.openxmlformats.org/presentationml/2006/main">
  <p:tag name="KSO_WM_BEAUTIFY_FLAG" val=""/>
</p:tagLst>
</file>

<file path=ppt/tags/tag1775.xml><?xml version="1.0" encoding="utf-8"?>
<p:tagLst xmlns:p="http://schemas.openxmlformats.org/presentationml/2006/main">
  <p:tag name="KSO_WM_BEAUTIFY_FLAG" val=""/>
</p:tagLst>
</file>

<file path=ppt/tags/tag1776.xml><?xml version="1.0" encoding="utf-8"?>
<p:tagLst xmlns:p="http://schemas.openxmlformats.org/presentationml/2006/main">
  <p:tag name="KSO_WM_BEAUTIFY_FLAG" val=""/>
</p:tagLst>
</file>

<file path=ppt/tags/tag1777.xml><?xml version="1.0" encoding="utf-8"?>
<p:tagLst xmlns:p="http://schemas.openxmlformats.org/presentationml/2006/main">
  <p:tag name="KSO_WM_BEAUTIFY_FLAG" val=""/>
</p:tagLst>
</file>

<file path=ppt/tags/tag1778.xml><?xml version="1.0" encoding="utf-8"?>
<p:tagLst xmlns:p="http://schemas.openxmlformats.org/presentationml/2006/main">
  <p:tag name="KSO_WM_BEAUTIFY_FLAG" val=""/>
</p:tagLst>
</file>

<file path=ppt/tags/tag1779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80.xml><?xml version="1.0" encoding="utf-8"?>
<p:tagLst xmlns:p="http://schemas.openxmlformats.org/presentationml/2006/main">
  <p:tag name="KSO_WM_BEAUTIFY_FLAG" val=""/>
</p:tagLst>
</file>

<file path=ppt/tags/tag1781.xml><?xml version="1.0" encoding="utf-8"?>
<p:tagLst xmlns:p="http://schemas.openxmlformats.org/presentationml/2006/main">
  <p:tag name="KSO_WM_BEAUTIFY_FLAG" val=""/>
</p:tagLst>
</file>

<file path=ppt/tags/tag1782.xml><?xml version="1.0" encoding="utf-8"?>
<p:tagLst xmlns:p="http://schemas.openxmlformats.org/presentationml/2006/main">
  <p:tag name="KSO_WM_BEAUTIFY_FLAG" val=""/>
</p:tagLst>
</file>

<file path=ppt/tags/tag178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784.xml><?xml version="1.0" encoding="utf-8"?>
<p:tagLst xmlns:p="http://schemas.openxmlformats.org/presentationml/2006/main">
  <p:tag name="KSO_WM_BEAUTIFY_FLAG" val=""/>
</p:tagLst>
</file>

<file path=ppt/tags/tag1785.xml><?xml version="1.0" encoding="utf-8"?>
<p:tagLst xmlns:p="http://schemas.openxmlformats.org/presentationml/2006/main">
  <p:tag name="KSO_WM_BEAUTIFY_FLAG" val=""/>
</p:tagLst>
</file>

<file path=ppt/tags/tag1786.xml><?xml version="1.0" encoding="utf-8"?>
<p:tagLst xmlns:p="http://schemas.openxmlformats.org/presentationml/2006/main">
  <p:tag name="KSO_WM_BEAUTIFY_FLAG" val=""/>
</p:tagLst>
</file>

<file path=ppt/tags/tag1787.xml><?xml version="1.0" encoding="utf-8"?>
<p:tagLst xmlns:p="http://schemas.openxmlformats.org/presentationml/2006/main">
  <p:tag name="KSO_WM_BEAUTIFY_FLAG" val=""/>
</p:tagLst>
</file>

<file path=ppt/tags/tag1788.xml><?xml version="1.0" encoding="utf-8"?>
<p:tagLst xmlns:p="http://schemas.openxmlformats.org/presentationml/2006/main">
  <p:tag name="KSO_WM_BEAUTIFY_FLAG" val=""/>
</p:tagLst>
</file>

<file path=ppt/tags/tag1789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790.xml><?xml version="1.0" encoding="utf-8"?>
<p:tagLst xmlns:p="http://schemas.openxmlformats.org/presentationml/2006/main">
  <p:tag name="KSO_WM_BEAUTIFY_FLAG" val=""/>
</p:tagLst>
</file>

<file path=ppt/tags/tag1791.xml><?xml version="1.0" encoding="utf-8"?>
<p:tagLst xmlns:p="http://schemas.openxmlformats.org/presentationml/2006/main">
  <p:tag name="KSO_WM_BEAUTIFY_FLAG" val=""/>
</p:tagLst>
</file>

<file path=ppt/tags/tag1792.xml><?xml version="1.0" encoding="utf-8"?>
<p:tagLst xmlns:p="http://schemas.openxmlformats.org/presentationml/2006/main">
  <p:tag name="KSO_WM_BEAUTIFY_FLAG" val=""/>
</p:tagLst>
</file>

<file path=ppt/tags/tag1793.xml><?xml version="1.0" encoding="utf-8"?>
<p:tagLst xmlns:p="http://schemas.openxmlformats.org/presentationml/2006/main">
  <p:tag name="KSO_WM_BEAUTIFY_FLAG" val=""/>
</p:tagLst>
</file>

<file path=ppt/tags/tag1794.xml><?xml version="1.0" encoding="utf-8"?>
<p:tagLst xmlns:p="http://schemas.openxmlformats.org/presentationml/2006/main">
  <p:tag name="KSO_WM_BEAUTIFY_FLAG" val=""/>
</p:tagLst>
</file>

<file path=ppt/tags/tag1795.xml><?xml version="1.0" encoding="utf-8"?>
<p:tagLst xmlns:p="http://schemas.openxmlformats.org/presentationml/2006/main">
  <p:tag name="KSO_WM_BEAUTIFY_FLAG" val=""/>
</p:tagLst>
</file>

<file path=ppt/tags/tag1796.xml><?xml version="1.0" encoding="utf-8"?>
<p:tagLst xmlns:p="http://schemas.openxmlformats.org/presentationml/2006/main">
  <p:tag name="KSO_WM_BEAUTIFY_FLAG" val=""/>
</p:tagLst>
</file>

<file path=ppt/tags/tag1797.xml><?xml version="1.0" encoding="utf-8"?>
<p:tagLst xmlns:p="http://schemas.openxmlformats.org/presentationml/2006/main">
  <p:tag name="KSO_WM_BEAUTIFY_FLAG" val=""/>
</p:tagLst>
</file>

<file path=ppt/tags/tag1798.xml><?xml version="1.0" encoding="utf-8"?>
<p:tagLst xmlns:p="http://schemas.openxmlformats.org/presentationml/2006/main">
  <p:tag name="KSO_WM_BEAUTIFY_FLAG" val=""/>
</p:tagLst>
</file>

<file path=ppt/tags/tag179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00.xml><?xml version="1.0" encoding="utf-8"?>
<p:tagLst xmlns:p="http://schemas.openxmlformats.org/presentationml/2006/main">
  <p:tag name="KSO_WM_BEAUTIFY_FLAG" val=""/>
</p:tagLst>
</file>

<file path=ppt/tags/tag1801.xml><?xml version="1.0" encoding="utf-8"?>
<p:tagLst xmlns:p="http://schemas.openxmlformats.org/presentationml/2006/main">
  <p:tag name="KSO_WM_BEAUTIFY_FLAG" val=""/>
</p:tagLst>
</file>

<file path=ppt/tags/tag1802.xml><?xml version="1.0" encoding="utf-8"?>
<p:tagLst xmlns:p="http://schemas.openxmlformats.org/presentationml/2006/main">
  <p:tag name="KSO_WM_BEAUTIFY_FLAG" val=""/>
</p:tagLst>
</file>

<file path=ppt/tags/tag1803.xml><?xml version="1.0" encoding="utf-8"?>
<p:tagLst xmlns:p="http://schemas.openxmlformats.org/presentationml/2006/main">
  <p:tag name="KSO_WM_BEAUTIFY_FLAG" val=""/>
</p:tagLst>
</file>

<file path=ppt/tags/tag1804.xml><?xml version="1.0" encoding="utf-8"?>
<p:tagLst xmlns:p="http://schemas.openxmlformats.org/presentationml/2006/main">
  <p:tag name="KSO_WM_BEAUTIFY_FLAG" val=""/>
</p:tagLst>
</file>

<file path=ppt/tags/tag1805.xml><?xml version="1.0" encoding="utf-8"?>
<p:tagLst xmlns:p="http://schemas.openxmlformats.org/presentationml/2006/main">
  <p:tag name="KSO_WM_BEAUTIFY_FLAG" val=""/>
</p:tagLst>
</file>

<file path=ppt/tags/tag1806.xml><?xml version="1.0" encoding="utf-8"?>
<p:tagLst xmlns:p="http://schemas.openxmlformats.org/presentationml/2006/main">
  <p:tag name="KSO_WM_BEAUTIFY_FLAG" val=""/>
</p:tagLst>
</file>

<file path=ppt/tags/tag1807.xml><?xml version="1.0" encoding="utf-8"?>
<p:tagLst xmlns:p="http://schemas.openxmlformats.org/presentationml/2006/main">
  <p:tag name="KSO_WM_BEAUTIFY_FLAG" val=""/>
</p:tagLst>
</file>

<file path=ppt/tags/tag1808.xml><?xml version="1.0" encoding="utf-8"?>
<p:tagLst xmlns:p="http://schemas.openxmlformats.org/presentationml/2006/main">
  <p:tag name="KSO_WM_BEAUTIFY_FLAG" val=""/>
</p:tagLst>
</file>

<file path=ppt/tags/tag1809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11.xml><?xml version="1.0" encoding="utf-8"?>
<p:tagLst xmlns:p="http://schemas.openxmlformats.org/presentationml/2006/main">
  <p:tag name="KSO_WM_BEAUTIFY_FLAG" val=""/>
</p:tagLst>
</file>

<file path=ppt/tags/tag1812.xml><?xml version="1.0" encoding="utf-8"?>
<p:tagLst xmlns:p="http://schemas.openxmlformats.org/presentationml/2006/main">
  <p:tag name="KSO_WM_BEAUTIFY_FLAG" val=""/>
</p:tagLst>
</file>

<file path=ppt/tags/tag1813.xml><?xml version="1.0" encoding="utf-8"?>
<p:tagLst xmlns:p="http://schemas.openxmlformats.org/presentationml/2006/main">
  <p:tag name="KSO_WM_BEAUTIFY_FLAG" val=""/>
</p:tagLst>
</file>

<file path=ppt/tags/tag1814.xml><?xml version="1.0" encoding="utf-8"?>
<p:tagLst xmlns:p="http://schemas.openxmlformats.org/presentationml/2006/main">
  <p:tag name="KSO_WM_BEAUTIFY_FLAG" val=""/>
</p:tagLst>
</file>

<file path=ppt/tags/tag1815.xml><?xml version="1.0" encoding="utf-8"?>
<p:tagLst xmlns:p="http://schemas.openxmlformats.org/presentationml/2006/main">
  <p:tag name="KSO_WM_BEAUTIFY_FLAG" val=""/>
</p:tagLst>
</file>

<file path=ppt/tags/tag1816.xml><?xml version="1.0" encoding="utf-8"?>
<p:tagLst xmlns:p="http://schemas.openxmlformats.org/presentationml/2006/main">
  <p:tag name="KSO_WM_BEAUTIFY_FLAG" val=""/>
</p:tagLst>
</file>

<file path=ppt/tags/tag1817.xml><?xml version="1.0" encoding="utf-8"?>
<p:tagLst xmlns:p="http://schemas.openxmlformats.org/presentationml/2006/main">
  <p:tag name="KSO_WM_BEAUTIFY_FLAG" val=""/>
</p:tagLst>
</file>

<file path=ppt/tags/tag1818.xml><?xml version="1.0" encoding="utf-8"?>
<p:tagLst xmlns:p="http://schemas.openxmlformats.org/presentationml/2006/main">
  <p:tag name="KSO_WM_BEAUTIFY_FLAG" val=""/>
</p:tagLst>
</file>

<file path=ppt/tags/tag1819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20.xml><?xml version="1.0" encoding="utf-8"?>
<p:tagLst xmlns:p="http://schemas.openxmlformats.org/presentationml/2006/main">
  <p:tag name="KSO_WM_BEAUTIFY_FLAG" val=""/>
</p:tagLst>
</file>

<file path=ppt/tags/tag1821.xml><?xml version="1.0" encoding="utf-8"?>
<p:tagLst xmlns:p="http://schemas.openxmlformats.org/presentationml/2006/main">
  <p:tag name="KSO_WM_BEAUTIFY_FLAG" val=""/>
</p:tagLst>
</file>

<file path=ppt/tags/tag1822.xml><?xml version="1.0" encoding="utf-8"?>
<p:tagLst xmlns:p="http://schemas.openxmlformats.org/presentationml/2006/main">
  <p:tag name="KSO_WM_BEAUTIFY_FLAG" val=""/>
</p:tagLst>
</file>

<file path=ppt/tags/tag1823.xml><?xml version="1.0" encoding="utf-8"?>
<p:tagLst xmlns:p="http://schemas.openxmlformats.org/presentationml/2006/main">
  <p:tag name="KSO_WM_BEAUTIFY_FLAG" val=""/>
</p:tagLst>
</file>

<file path=ppt/tags/tag1824.xml><?xml version="1.0" encoding="utf-8"?>
<p:tagLst xmlns:p="http://schemas.openxmlformats.org/presentationml/2006/main">
  <p:tag name="KSO_WM_BEAUTIFY_FLAG" val=""/>
</p:tagLst>
</file>

<file path=ppt/tags/tag1825.xml><?xml version="1.0" encoding="utf-8"?>
<p:tagLst xmlns:p="http://schemas.openxmlformats.org/presentationml/2006/main">
  <p:tag name="KSO_WM_BEAUTIFY_FLAG" val=""/>
</p:tagLst>
</file>

<file path=ppt/tags/tag1826.xml><?xml version="1.0" encoding="utf-8"?>
<p:tagLst xmlns:p="http://schemas.openxmlformats.org/presentationml/2006/main">
  <p:tag name="KSO_WM_BEAUTIFY_FLAG" val=""/>
</p:tagLst>
</file>

<file path=ppt/tags/tag1827.xml><?xml version="1.0" encoding="utf-8"?>
<p:tagLst xmlns:p="http://schemas.openxmlformats.org/presentationml/2006/main">
  <p:tag name="KSO_WM_BEAUTIFY_FLAG" val=""/>
</p:tagLst>
</file>

<file path=ppt/tags/tag1828.xml><?xml version="1.0" encoding="utf-8"?>
<p:tagLst xmlns:p="http://schemas.openxmlformats.org/presentationml/2006/main">
  <p:tag name="KSO_WM_BEAUTIFY_FLAG" val=""/>
</p:tagLst>
</file>

<file path=ppt/tags/tag1829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30.xml><?xml version="1.0" encoding="utf-8"?>
<p:tagLst xmlns:p="http://schemas.openxmlformats.org/presentationml/2006/main">
  <p:tag name="KSO_WM_BEAUTIFY_FLAG" val=""/>
</p:tagLst>
</file>

<file path=ppt/tags/tag1831.xml><?xml version="1.0" encoding="utf-8"?>
<p:tagLst xmlns:p="http://schemas.openxmlformats.org/presentationml/2006/main">
  <p:tag name="KSO_WM_BEAUTIFY_FLAG" val=""/>
</p:tagLst>
</file>

<file path=ppt/tags/tag1832.xml><?xml version="1.0" encoding="utf-8"?>
<p:tagLst xmlns:p="http://schemas.openxmlformats.org/presentationml/2006/main">
  <p:tag name="KSO_WM_BEAUTIFY_FLAG" val=""/>
</p:tagLst>
</file>

<file path=ppt/tags/tag1833.xml><?xml version="1.0" encoding="utf-8"?>
<p:tagLst xmlns:p="http://schemas.openxmlformats.org/presentationml/2006/main">
  <p:tag name="KSO_WM_BEAUTIFY_FLAG" val=""/>
</p:tagLst>
</file>

<file path=ppt/tags/tag1834.xml><?xml version="1.0" encoding="utf-8"?>
<p:tagLst xmlns:p="http://schemas.openxmlformats.org/presentationml/2006/main">
  <p:tag name="KSO_WM_BEAUTIFY_FLAG" val=""/>
</p:tagLst>
</file>

<file path=ppt/tags/tag1835.xml><?xml version="1.0" encoding="utf-8"?>
<p:tagLst xmlns:p="http://schemas.openxmlformats.org/presentationml/2006/main">
  <p:tag name="KSO_WM_BEAUTIFY_FLAG" val=""/>
</p:tagLst>
</file>

<file path=ppt/tags/tag1836.xml><?xml version="1.0" encoding="utf-8"?>
<p:tagLst xmlns:p="http://schemas.openxmlformats.org/presentationml/2006/main">
  <p:tag name="KSO_WM_BEAUTIFY_FLAG" val=""/>
</p:tagLst>
</file>

<file path=ppt/tags/tag1837.xml><?xml version="1.0" encoding="utf-8"?>
<p:tagLst xmlns:p="http://schemas.openxmlformats.org/presentationml/2006/main">
  <p:tag name="KSO_WM_BEAUTIFY_FLAG" val=""/>
</p:tagLst>
</file>

<file path=ppt/tags/tag1838.xml><?xml version="1.0" encoding="utf-8"?>
<p:tagLst xmlns:p="http://schemas.openxmlformats.org/presentationml/2006/main">
  <p:tag name="KSO_WM_BEAUTIFY_FLAG" val=""/>
</p:tagLst>
</file>

<file path=ppt/tags/tag1839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40.xml><?xml version="1.0" encoding="utf-8"?>
<p:tagLst xmlns:p="http://schemas.openxmlformats.org/presentationml/2006/main">
  <p:tag name="KSO_WM_BEAUTIFY_FLAG" val=""/>
</p:tagLst>
</file>

<file path=ppt/tags/tag1841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842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184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1844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845.xml><?xml version="1.0" encoding="utf-8"?>
<p:tagLst xmlns:p="http://schemas.openxmlformats.org/presentationml/2006/main">
  <p:tag name="KSO_WM_BEAUTIFY_FLAG" val=""/>
</p:tagLst>
</file>

<file path=ppt/tags/tag1846.xml><?xml version="1.0" encoding="utf-8"?>
<p:tagLst xmlns:p="http://schemas.openxmlformats.org/presentationml/2006/main">
  <p:tag name="KSO_WM_BEAUTIFY_FLAG" val=""/>
</p:tagLst>
</file>

<file path=ppt/tags/tag1847.xml><?xml version="1.0" encoding="utf-8"?>
<p:tagLst xmlns:p="http://schemas.openxmlformats.org/presentationml/2006/main">
  <p:tag name="KSO_WM_BEAUTIFY_FLAG" val=""/>
</p:tagLst>
</file>

<file path=ppt/tags/tag1848.xml><?xml version="1.0" encoding="utf-8"?>
<p:tagLst xmlns:p="http://schemas.openxmlformats.org/presentationml/2006/main">
  <p:tag name="KSO_WM_BEAUTIFY_FLAG" val=""/>
</p:tagLst>
</file>

<file path=ppt/tags/tag1849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50.xml><?xml version="1.0" encoding="utf-8"?>
<p:tagLst xmlns:p="http://schemas.openxmlformats.org/presentationml/2006/main">
  <p:tag name="KSO_WM_BEAUTIFY_FLAG" val=""/>
</p:tagLst>
</file>

<file path=ppt/tags/tag1851.xml><?xml version="1.0" encoding="utf-8"?>
<p:tagLst xmlns:p="http://schemas.openxmlformats.org/presentationml/2006/main">
  <p:tag name="KSO_WM_BEAUTIFY_FLAG" val=""/>
</p:tagLst>
</file>

<file path=ppt/tags/tag1852.xml><?xml version="1.0" encoding="utf-8"?>
<p:tagLst xmlns:p="http://schemas.openxmlformats.org/presentationml/2006/main">
  <p:tag name="KSO_WM_BEAUTIFY_FLAG" val=""/>
</p:tagLst>
</file>

<file path=ppt/tags/tag1853.xml><?xml version="1.0" encoding="utf-8"?>
<p:tagLst xmlns:p="http://schemas.openxmlformats.org/presentationml/2006/main">
  <p:tag name="KSO_WM_BEAUTIFY_FLAG" val=""/>
</p:tagLst>
</file>

<file path=ppt/tags/tag1854.xml><?xml version="1.0" encoding="utf-8"?>
<p:tagLst xmlns:p="http://schemas.openxmlformats.org/presentationml/2006/main">
  <p:tag name="KSO_WM_BEAUTIFY_FLAG" val=""/>
</p:tagLst>
</file>

<file path=ppt/tags/tag1855.xml><?xml version="1.0" encoding="utf-8"?>
<p:tagLst xmlns:p="http://schemas.openxmlformats.org/presentationml/2006/main">
  <p:tag name="KSO_WM_BEAUTIFY_FLAG" val=""/>
</p:tagLst>
</file>

<file path=ppt/tags/tag1856.xml><?xml version="1.0" encoding="utf-8"?>
<p:tagLst xmlns:p="http://schemas.openxmlformats.org/presentationml/2006/main">
  <p:tag name="KSO_WM_BEAUTIFY_FLAG" val=""/>
</p:tagLst>
</file>

<file path=ppt/tags/tag1857.xml><?xml version="1.0" encoding="utf-8"?>
<p:tagLst xmlns:p="http://schemas.openxmlformats.org/presentationml/2006/main">
  <p:tag name="KSO_WM_BEAUTIFY_FLAG" val=""/>
</p:tagLst>
</file>

<file path=ppt/tags/tag1858.xml><?xml version="1.0" encoding="utf-8"?>
<p:tagLst xmlns:p="http://schemas.openxmlformats.org/presentationml/2006/main">
  <p:tag name="KSO_WM_BEAUTIFY_FLAG" val=""/>
</p:tagLst>
</file>

<file path=ppt/tags/tag1859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60.xml><?xml version="1.0" encoding="utf-8"?>
<p:tagLst xmlns:p="http://schemas.openxmlformats.org/presentationml/2006/main">
  <p:tag name="KSO_WM_BEAUTIFY_FLAG" val=""/>
</p:tagLst>
</file>

<file path=ppt/tags/tag1861.xml><?xml version="1.0" encoding="utf-8"?>
<p:tagLst xmlns:p="http://schemas.openxmlformats.org/presentationml/2006/main">
  <p:tag name="KSO_WM_BEAUTIFY_FLAG" val=""/>
</p:tagLst>
</file>

<file path=ppt/tags/tag1862.xml><?xml version="1.0" encoding="utf-8"?>
<p:tagLst xmlns:p="http://schemas.openxmlformats.org/presentationml/2006/main">
  <p:tag name="KSO_WM_BEAUTIFY_FLAG" val=""/>
</p:tagLst>
</file>

<file path=ppt/tags/tag1863.xml><?xml version="1.0" encoding="utf-8"?>
<p:tagLst xmlns:p="http://schemas.openxmlformats.org/presentationml/2006/main">
  <p:tag name="KSO_WM_BEAUTIFY_FLAG" val=""/>
</p:tagLst>
</file>

<file path=ppt/tags/tag1864.xml><?xml version="1.0" encoding="utf-8"?>
<p:tagLst xmlns:p="http://schemas.openxmlformats.org/presentationml/2006/main">
  <p:tag name="KSO_WM_BEAUTIFY_FLAG" val=""/>
</p:tagLst>
</file>

<file path=ppt/tags/tag1865.xml><?xml version="1.0" encoding="utf-8"?>
<p:tagLst xmlns:p="http://schemas.openxmlformats.org/presentationml/2006/main">
  <p:tag name="KSO_WM_BEAUTIFY_FLAG" val=""/>
</p:tagLst>
</file>

<file path=ppt/tags/tag1866.xml><?xml version="1.0" encoding="utf-8"?>
<p:tagLst xmlns:p="http://schemas.openxmlformats.org/presentationml/2006/main">
  <p:tag name="KSO_WM_BEAUTIFY_FLAG" val=""/>
</p:tagLst>
</file>

<file path=ppt/tags/tag1867.xml><?xml version="1.0" encoding="utf-8"?>
<p:tagLst xmlns:p="http://schemas.openxmlformats.org/presentationml/2006/main">
  <p:tag name="KSO_WM_BEAUTIFY_FLAG" val=""/>
</p:tagLst>
</file>

<file path=ppt/tags/tag1868.xml><?xml version="1.0" encoding="utf-8"?>
<p:tagLst xmlns:p="http://schemas.openxmlformats.org/presentationml/2006/main">
  <p:tag name="KSO_WM_BEAUTIFY_FLAG" val=""/>
</p:tagLst>
</file>

<file path=ppt/tags/tag1869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70.xml><?xml version="1.0" encoding="utf-8"?>
<p:tagLst xmlns:p="http://schemas.openxmlformats.org/presentationml/2006/main">
  <p:tag name="KSO_WM_BEAUTIFY_FLAG" val=""/>
</p:tagLst>
</file>

<file path=ppt/tags/tag1871.xml><?xml version="1.0" encoding="utf-8"?>
<p:tagLst xmlns:p="http://schemas.openxmlformats.org/presentationml/2006/main">
  <p:tag name="KSO_WM_BEAUTIFY_FLAG" val=""/>
</p:tagLst>
</file>

<file path=ppt/tags/tag1872.xml><?xml version="1.0" encoding="utf-8"?>
<p:tagLst xmlns:p="http://schemas.openxmlformats.org/presentationml/2006/main">
  <p:tag name="KSO_WM_BEAUTIFY_FLAG" val=""/>
</p:tagLst>
</file>

<file path=ppt/tags/tag1873.xml><?xml version="1.0" encoding="utf-8"?>
<p:tagLst xmlns:p="http://schemas.openxmlformats.org/presentationml/2006/main">
  <p:tag name="KSO_WM_BEAUTIFY_FLAG" val=""/>
</p:tagLst>
</file>

<file path=ppt/tags/tag1874.xml><?xml version="1.0" encoding="utf-8"?>
<p:tagLst xmlns:p="http://schemas.openxmlformats.org/presentationml/2006/main">
  <p:tag name="KSO_WM_BEAUTIFY_FLAG" val=""/>
</p:tagLst>
</file>

<file path=ppt/tags/tag1875.xml><?xml version="1.0" encoding="utf-8"?>
<p:tagLst xmlns:p="http://schemas.openxmlformats.org/presentationml/2006/main">
  <p:tag name="KSO_WM_BEAUTIFY_FLAG" val=""/>
</p:tagLst>
</file>

<file path=ppt/tags/tag1876.xml><?xml version="1.0" encoding="utf-8"?>
<p:tagLst xmlns:p="http://schemas.openxmlformats.org/presentationml/2006/main">
  <p:tag name="KSO_WM_BEAUTIFY_FLAG" val=""/>
</p:tagLst>
</file>

<file path=ppt/tags/tag1877.xml><?xml version="1.0" encoding="utf-8"?>
<p:tagLst xmlns:p="http://schemas.openxmlformats.org/presentationml/2006/main">
  <p:tag name="KSO_WM_BEAUTIFY_FLAG" val=""/>
</p:tagLst>
</file>

<file path=ppt/tags/tag1878.xml><?xml version="1.0" encoding="utf-8"?>
<p:tagLst xmlns:p="http://schemas.openxmlformats.org/presentationml/2006/main">
  <p:tag name="KSO_WM_BEAUTIFY_FLAG" val=""/>
</p:tagLst>
</file>

<file path=ppt/tags/tag1879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80.xml><?xml version="1.0" encoding="utf-8"?>
<p:tagLst xmlns:p="http://schemas.openxmlformats.org/presentationml/2006/main">
  <p:tag name="KSO_WM_BEAUTIFY_FLAG" val=""/>
</p:tagLst>
</file>

<file path=ppt/tags/tag1881.xml><?xml version="1.0" encoding="utf-8"?>
<p:tagLst xmlns:p="http://schemas.openxmlformats.org/presentationml/2006/main">
  <p:tag name="KSO_WM_BEAUTIFY_FLAG" val=""/>
</p:tagLst>
</file>

<file path=ppt/tags/tag1882.xml><?xml version="1.0" encoding="utf-8"?>
<p:tagLst xmlns:p="http://schemas.openxmlformats.org/presentationml/2006/main">
  <p:tag name="KSO_WM_BEAUTIFY_FLAG" val=""/>
</p:tagLst>
</file>

<file path=ppt/tags/tag1883.xml><?xml version="1.0" encoding="utf-8"?>
<p:tagLst xmlns:p="http://schemas.openxmlformats.org/presentationml/2006/main">
  <p:tag name="KSO_WM_BEAUTIFY_FLAG" val=""/>
</p:tagLst>
</file>

<file path=ppt/tags/tag1884.xml><?xml version="1.0" encoding="utf-8"?>
<p:tagLst xmlns:p="http://schemas.openxmlformats.org/presentationml/2006/main">
  <p:tag name="KSO_WM_BEAUTIFY_FLAG" val=""/>
</p:tagLst>
</file>

<file path=ppt/tags/tag1885.xml><?xml version="1.0" encoding="utf-8"?>
<p:tagLst xmlns:p="http://schemas.openxmlformats.org/presentationml/2006/main">
  <p:tag name="KSO_WM_BEAUTIFY_FLAG" val=""/>
</p:tagLst>
</file>

<file path=ppt/tags/tag1886.xml><?xml version="1.0" encoding="utf-8"?>
<p:tagLst xmlns:p="http://schemas.openxmlformats.org/presentationml/2006/main">
  <p:tag name="KSO_WM_BEAUTIFY_FLAG" val=""/>
</p:tagLst>
</file>

<file path=ppt/tags/tag1887.xml><?xml version="1.0" encoding="utf-8"?>
<p:tagLst xmlns:p="http://schemas.openxmlformats.org/presentationml/2006/main">
  <p:tag name="KSO_WM_BEAUTIFY_FLAG" val=""/>
</p:tagLst>
</file>

<file path=ppt/tags/tag1888.xml><?xml version="1.0" encoding="utf-8"?>
<p:tagLst xmlns:p="http://schemas.openxmlformats.org/presentationml/2006/main">
  <p:tag name="KSO_WM_BEAUTIFY_FLAG" val=""/>
</p:tagLst>
</file>

<file path=ppt/tags/tag1889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890.xml><?xml version="1.0" encoding="utf-8"?>
<p:tagLst xmlns:p="http://schemas.openxmlformats.org/presentationml/2006/main">
  <p:tag name="KSO_WM_BEAUTIFY_FLAG" val=""/>
</p:tagLst>
</file>

<file path=ppt/tags/tag1891.xml><?xml version="1.0" encoding="utf-8"?>
<p:tagLst xmlns:p="http://schemas.openxmlformats.org/presentationml/2006/main">
  <p:tag name="KSO_WM_BEAUTIFY_FLAG" val=""/>
</p:tagLst>
</file>

<file path=ppt/tags/tag1892.xml><?xml version="1.0" encoding="utf-8"?>
<p:tagLst xmlns:p="http://schemas.openxmlformats.org/presentationml/2006/main">
  <p:tag name="KSO_WM_BEAUTIFY_FLAG" val=""/>
</p:tagLst>
</file>

<file path=ppt/tags/tag1893.xml><?xml version="1.0" encoding="utf-8"?>
<p:tagLst xmlns:p="http://schemas.openxmlformats.org/presentationml/2006/main">
  <p:tag name="KSO_WM_BEAUTIFY_FLAG" val=""/>
</p:tagLst>
</file>

<file path=ppt/tags/tag1894.xml><?xml version="1.0" encoding="utf-8"?>
<p:tagLst xmlns:p="http://schemas.openxmlformats.org/presentationml/2006/main">
  <p:tag name="KSO_WM_BEAUTIFY_FLAG" val=""/>
</p:tagLst>
</file>

<file path=ppt/tags/tag1895.xml><?xml version="1.0" encoding="utf-8"?>
<p:tagLst xmlns:p="http://schemas.openxmlformats.org/presentationml/2006/main">
  <p:tag name="KSO_WM_BEAUTIFY_FLAG" val=""/>
</p:tagLst>
</file>

<file path=ppt/tags/tag1896.xml><?xml version="1.0" encoding="utf-8"?>
<p:tagLst xmlns:p="http://schemas.openxmlformats.org/presentationml/2006/main">
  <p:tag name="KSO_WM_BEAUTIFY_FLAG" val=""/>
</p:tagLst>
</file>

<file path=ppt/tags/tag1897.xml><?xml version="1.0" encoding="utf-8"?>
<p:tagLst xmlns:p="http://schemas.openxmlformats.org/presentationml/2006/main">
  <p:tag name="KSO_WM_BEAUTIFY_FLAG" val=""/>
</p:tagLst>
</file>

<file path=ppt/tags/tag1898.xml><?xml version="1.0" encoding="utf-8"?>
<p:tagLst xmlns:p="http://schemas.openxmlformats.org/presentationml/2006/main">
  <p:tag name="KSO_WM_BEAUTIFY_FLAG" val=""/>
</p:tagLst>
</file>

<file path=ppt/tags/tag189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00.xml><?xml version="1.0" encoding="utf-8"?>
<p:tagLst xmlns:p="http://schemas.openxmlformats.org/presentationml/2006/main">
  <p:tag name="KSO_WM_BEAUTIFY_FLAG" val=""/>
</p:tagLst>
</file>

<file path=ppt/tags/tag1901.xml><?xml version="1.0" encoding="utf-8"?>
<p:tagLst xmlns:p="http://schemas.openxmlformats.org/presentationml/2006/main">
  <p:tag name="KSO_WM_BEAUTIFY_FLAG" val=""/>
</p:tagLst>
</file>

<file path=ppt/tags/tag1902.xml><?xml version="1.0" encoding="utf-8"?>
<p:tagLst xmlns:p="http://schemas.openxmlformats.org/presentationml/2006/main">
  <p:tag name="KSO_WM_BEAUTIFY_FLAG" val=""/>
</p:tagLst>
</file>

<file path=ppt/tags/tag1903.xml><?xml version="1.0" encoding="utf-8"?>
<p:tagLst xmlns:p="http://schemas.openxmlformats.org/presentationml/2006/main">
  <p:tag name="KSO_WM_BEAUTIFY_FLAG" val=""/>
</p:tagLst>
</file>

<file path=ppt/tags/tag1904.xml><?xml version="1.0" encoding="utf-8"?>
<p:tagLst xmlns:p="http://schemas.openxmlformats.org/presentationml/2006/main">
  <p:tag name="KSO_WM_BEAUTIFY_FLAG" val=""/>
</p:tagLst>
</file>

<file path=ppt/tags/tag1905.xml><?xml version="1.0" encoding="utf-8"?>
<p:tagLst xmlns:p="http://schemas.openxmlformats.org/presentationml/2006/main">
  <p:tag name="KSO_WM_BEAUTIFY_FLAG" val=""/>
</p:tagLst>
</file>

<file path=ppt/tags/tag1906.xml><?xml version="1.0" encoding="utf-8"?>
<p:tagLst xmlns:p="http://schemas.openxmlformats.org/presentationml/2006/main">
  <p:tag name="KSO_WM_BEAUTIFY_FLAG" val=""/>
</p:tagLst>
</file>

<file path=ppt/tags/tag1907.xml><?xml version="1.0" encoding="utf-8"?>
<p:tagLst xmlns:p="http://schemas.openxmlformats.org/presentationml/2006/main">
  <p:tag name="KSO_WM_BEAUTIFY_FLAG" val=""/>
</p:tagLst>
</file>

<file path=ppt/tags/tag1908.xml><?xml version="1.0" encoding="utf-8"?>
<p:tagLst xmlns:p="http://schemas.openxmlformats.org/presentationml/2006/main">
  <p:tag name="KSO_WM_BEAUTIFY_FLAG" val=""/>
</p:tagLst>
</file>

<file path=ppt/tags/tag1909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10.xml><?xml version="1.0" encoding="utf-8"?>
<p:tagLst xmlns:p="http://schemas.openxmlformats.org/presentationml/2006/main">
  <p:tag name="KSO_WM_BEAUTIFY_FLAG" val=""/>
</p:tagLst>
</file>

<file path=ppt/tags/tag1911.xml><?xml version="1.0" encoding="utf-8"?>
<p:tagLst xmlns:p="http://schemas.openxmlformats.org/presentationml/2006/main">
  <p:tag name="KSO_WM_BEAUTIFY_FLAG" val=""/>
</p:tagLst>
</file>

<file path=ppt/tags/tag1912.xml><?xml version="1.0" encoding="utf-8"?>
<p:tagLst xmlns:p="http://schemas.openxmlformats.org/presentationml/2006/main">
  <p:tag name="KSO_WM_BEAUTIFY_FLAG" val=""/>
</p:tagLst>
</file>

<file path=ppt/tags/tag1913.xml><?xml version="1.0" encoding="utf-8"?>
<p:tagLst xmlns:p="http://schemas.openxmlformats.org/presentationml/2006/main">
  <p:tag name="KSO_WM_BEAUTIFY_FLAG" val=""/>
</p:tagLst>
</file>

<file path=ppt/tags/tag1914.xml><?xml version="1.0" encoding="utf-8"?>
<p:tagLst xmlns:p="http://schemas.openxmlformats.org/presentationml/2006/main">
  <p:tag name="KSO_WM_BEAUTIFY_FLAG" val=""/>
</p:tagLst>
</file>

<file path=ppt/tags/tag1915.xml><?xml version="1.0" encoding="utf-8"?>
<p:tagLst xmlns:p="http://schemas.openxmlformats.org/presentationml/2006/main">
  <p:tag name="KSO_WM_BEAUTIFY_FLAG" val=""/>
</p:tagLst>
</file>

<file path=ppt/tags/tag1916.xml><?xml version="1.0" encoding="utf-8"?>
<p:tagLst xmlns:p="http://schemas.openxmlformats.org/presentationml/2006/main">
  <p:tag name="KSO_WM_BEAUTIFY_FLAG" val=""/>
</p:tagLst>
</file>

<file path=ppt/tags/tag1917.xml><?xml version="1.0" encoding="utf-8"?>
<p:tagLst xmlns:p="http://schemas.openxmlformats.org/presentationml/2006/main">
  <p:tag name="KSO_WM_BEAUTIFY_FLAG" val=""/>
</p:tagLst>
</file>

<file path=ppt/tags/tag1918.xml><?xml version="1.0" encoding="utf-8"?>
<p:tagLst xmlns:p="http://schemas.openxmlformats.org/presentationml/2006/main">
  <p:tag name="KSO_WM_BEAUTIFY_FLAG" val=""/>
</p:tagLst>
</file>

<file path=ppt/tags/tag1919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20.xml><?xml version="1.0" encoding="utf-8"?>
<p:tagLst xmlns:p="http://schemas.openxmlformats.org/presentationml/2006/main">
  <p:tag name="KSO_WM_BEAUTIFY_FLAG" val=""/>
</p:tagLst>
</file>

<file path=ppt/tags/tag1921.xml><?xml version="1.0" encoding="utf-8"?>
<p:tagLst xmlns:p="http://schemas.openxmlformats.org/presentationml/2006/main">
  <p:tag name="KSO_WM_BEAUTIFY_FLAG" val=""/>
</p:tagLst>
</file>

<file path=ppt/tags/tag1922.xml><?xml version="1.0" encoding="utf-8"?>
<p:tagLst xmlns:p="http://schemas.openxmlformats.org/presentationml/2006/main">
  <p:tag name="KSO_WM_BEAUTIFY_FLAG" val=""/>
</p:tagLst>
</file>

<file path=ppt/tags/tag1923.xml><?xml version="1.0" encoding="utf-8"?>
<p:tagLst xmlns:p="http://schemas.openxmlformats.org/presentationml/2006/main">
  <p:tag name="KSO_WM_BEAUTIFY_FLAG" val=""/>
</p:tagLst>
</file>

<file path=ppt/tags/tag1924.xml><?xml version="1.0" encoding="utf-8"?>
<p:tagLst xmlns:p="http://schemas.openxmlformats.org/presentationml/2006/main">
  <p:tag name="KSO_WM_BEAUTIFY_FLAG" val=""/>
</p:tagLst>
</file>

<file path=ppt/tags/tag1925.xml><?xml version="1.0" encoding="utf-8"?>
<p:tagLst xmlns:p="http://schemas.openxmlformats.org/presentationml/2006/main">
  <p:tag name="KSO_WM_BEAUTIFY_FLAG" val=""/>
</p:tagLst>
</file>

<file path=ppt/tags/tag1926.xml><?xml version="1.0" encoding="utf-8"?>
<p:tagLst xmlns:p="http://schemas.openxmlformats.org/presentationml/2006/main">
  <p:tag name="KSO_WM_BEAUTIFY_FLAG" val=""/>
</p:tagLst>
</file>

<file path=ppt/tags/tag1927.xml><?xml version="1.0" encoding="utf-8"?>
<p:tagLst xmlns:p="http://schemas.openxmlformats.org/presentationml/2006/main">
  <p:tag name="KSO_WM_BEAUTIFY_FLAG" val=""/>
</p:tagLst>
</file>

<file path=ppt/tags/tag1928.xml><?xml version="1.0" encoding="utf-8"?>
<p:tagLst xmlns:p="http://schemas.openxmlformats.org/presentationml/2006/main">
  <p:tag name="KSO_WM_BEAUTIFY_FLAG" val=""/>
</p:tagLst>
</file>

<file path=ppt/tags/tag1929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30.xml><?xml version="1.0" encoding="utf-8"?>
<p:tagLst xmlns:p="http://schemas.openxmlformats.org/presentationml/2006/main">
  <p:tag name="KSO_WM_BEAUTIFY_FLAG" val=""/>
</p:tagLst>
</file>

<file path=ppt/tags/tag1931.xml><?xml version="1.0" encoding="utf-8"?>
<p:tagLst xmlns:p="http://schemas.openxmlformats.org/presentationml/2006/main">
  <p:tag name="KSO_WM_BEAUTIFY_FLAG" val=""/>
</p:tagLst>
</file>

<file path=ppt/tags/tag1932.xml><?xml version="1.0" encoding="utf-8"?>
<p:tagLst xmlns:p="http://schemas.openxmlformats.org/presentationml/2006/main">
  <p:tag name="KSO_WM_BEAUTIFY_FLAG" val=""/>
</p:tagLst>
</file>

<file path=ppt/tags/tag1933.xml><?xml version="1.0" encoding="utf-8"?>
<p:tagLst xmlns:p="http://schemas.openxmlformats.org/presentationml/2006/main">
  <p:tag name="KSO_WM_BEAUTIFY_FLAG" val=""/>
</p:tagLst>
</file>

<file path=ppt/tags/tag1934.xml><?xml version="1.0" encoding="utf-8"?>
<p:tagLst xmlns:p="http://schemas.openxmlformats.org/presentationml/2006/main">
  <p:tag name="KSO_WM_BEAUTIFY_FLAG" val=""/>
</p:tagLst>
</file>

<file path=ppt/tags/tag1935.xml><?xml version="1.0" encoding="utf-8"?>
<p:tagLst xmlns:p="http://schemas.openxmlformats.org/presentationml/2006/main">
  <p:tag name="KSO_WM_BEAUTIFY_FLAG" val=""/>
</p:tagLst>
</file>

<file path=ppt/tags/tag1936.xml><?xml version="1.0" encoding="utf-8"?>
<p:tagLst xmlns:p="http://schemas.openxmlformats.org/presentationml/2006/main">
  <p:tag name="KSO_WM_BEAUTIFY_FLAG" val=""/>
</p:tagLst>
</file>

<file path=ppt/tags/tag1937.xml><?xml version="1.0" encoding="utf-8"?>
<p:tagLst xmlns:p="http://schemas.openxmlformats.org/presentationml/2006/main">
  <p:tag name="KSO_WM_BEAUTIFY_FLAG" val=""/>
</p:tagLst>
</file>

<file path=ppt/tags/tag1938.xml><?xml version="1.0" encoding="utf-8"?>
<p:tagLst xmlns:p="http://schemas.openxmlformats.org/presentationml/2006/main">
  <p:tag name="KSO_WM_BEAUTIFY_FLAG" val=""/>
</p:tagLst>
</file>

<file path=ppt/tags/tag1939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40.xml><?xml version="1.0" encoding="utf-8"?>
<p:tagLst xmlns:p="http://schemas.openxmlformats.org/presentationml/2006/main">
  <p:tag name="KSO_WM_BEAUTIFY_FLAG" val=""/>
</p:tagLst>
</file>

<file path=ppt/tags/tag1941.xml><?xml version="1.0" encoding="utf-8"?>
<p:tagLst xmlns:p="http://schemas.openxmlformats.org/presentationml/2006/main">
  <p:tag name="KSO_WM_BEAUTIFY_FLAG" val=""/>
</p:tagLst>
</file>

<file path=ppt/tags/tag1942.xml><?xml version="1.0" encoding="utf-8"?>
<p:tagLst xmlns:p="http://schemas.openxmlformats.org/presentationml/2006/main">
  <p:tag name="KSO_WM_BEAUTIFY_FLAG" val=""/>
</p:tagLst>
</file>

<file path=ppt/tags/tag1943.xml><?xml version="1.0" encoding="utf-8"?>
<p:tagLst xmlns:p="http://schemas.openxmlformats.org/presentationml/2006/main">
  <p:tag name="KSO_WM_BEAUTIFY_FLAG" val=""/>
</p:tagLst>
</file>

<file path=ppt/tags/tag1944.xml><?xml version="1.0" encoding="utf-8"?>
<p:tagLst xmlns:p="http://schemas.openxmlformats.org/presentationml/2006/main">
  <p:tag name="KSO_WM_BEAUTIFY_FLAG" val=""/>
</p:tagLst>
</file>

<file path=ppt/tags/tag1945.xml><?xml version="1.0" encoding="utf-8"?>
<p:tagLst xmlns:p="http://schemas.openxmlformats.org/presentationml/2006/main">
  <p:tag name="KSO_WM_BEAUTIFY_FLAG" val=""/>
</p:tagLst>
</file>

<file path=ppt/tags/tag1946.xml><?xml version="1.0" encoding="utf-8"?>
<p:tagLst xmlns:p="http://schemas.openxmlformats.org/presentationml/2006/main">
  <p:tag name="KSO_WM_BEAUTIFY_FLAG" val=""/>
</p:tagLst>
</file>

<file path=ppt/tags/tag1947.xml><?xml version="1.0" encoding="utf-8"?>
<p:tagLst xmlns:p="http://schemas.openxmlformats.org/presentationml/2006/main">
  <p:tag name="KSO_WM_BEAUTIFY_FLAG" val=""/>
</p:tagLst>
</file>

<file path=ppt/tags/tag1948.xml><?xml version="1.0" encoding="utf-8"?>
<p:tagLst xmlns:p="http://schemas.openxmlformats.org/presentationml/2006/main">
  <p:tag name="KSO_WM_BEAUTIFY_FLAG" val=""/>
</p:tagLst>
</file>

<file path=ppt/tags/tag1949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50.xml><?xml version="1.0" encoding="utf-8"?>
<p:tagLst xmlns:p="http://schemas.openxmlformats.org/presentationml/2006/main">
  <p:tag name="KSO_WM_BEAUTIFY_FLAG" val=""/>
</p:tagLst>
</file>

<file path=ppt/tags/tag1951.xml><?xml version="1.0" encoding="utf-8"?>
<p:tagLst xmlns:p="http://schemas.openxmlformats.org/presentationml/2006/main">
  <p:tag name="KSO_WM_BEAUTIFY_FLAG" val=""/>
</p:tagLst>
</file>

<file path=ppt/tags/tag1952.xml><?xml version="1.0" encoding="utf-8"?>
<p:tagLst xmlns:p="http://schemas.openxmlformats.org/presentationml/2006/main">
  <p:tag name="KSO_WM_BEAUTIFY_FLAG" val=""/>
</p:tagLst>
</file>

<file path=ppt/tags/tag1953.xml><?xml version="1.0" encoding="utf-8"?>
<p:tagLst xmlns:p="http://schemas.openxmlformats.org/presentationml/2006/main">
  <p:tag name="KSO_WM_BEAUTIFY_FLAG" val=""/>
</p:tagLst>
</file>

<file path=ppt/tags/tag1954.xml><?xml version="1.0" encoding="utf-8"?>
<p:tagLst xmlns:p="http://schemas.openxmlformats.org/presentationml/2006/main">
  <p:tag name="KSO_WM_BEAUTIFY_FLAG" val=""/>
</p:tagLst>
</file>

<file path=ppt/tags/tag1955.xml><?xml version="1.0" encoding="utf-8"?>
<p:tagLst xmlns:p="http://schemas.openxmlformats.org/presentationml/2006/main">
  <p:tag name="KSO_WM_BEAUTIFY_FLAG" val=""/>
</p:tagLst>
</file>

<file path=ppt/tags/tag1956.xml><?xml version="1.0" encoding="utf-8"?>
<p:tagLst xmlns:p="http://schemas.openxmlformats.org/presentationml/2006/main">
  <p:tag name="KSO_WM_BEAUTIFY_FLAG" val=""/>
</p:tagLst>
</file>

<file path=ppt/tags/tag1957.xml><?xml version="1.0" encoding="utf-8"?>
<p:tagLst xmlns:p="http://schemas.openxmlformats.org/presentationml/2006/main">
  <p:tag name="KSO_WM_BEAUTIFY_FLAG" val=""/>
</p:tagLst>
</file>

<file path=ppt/tags/tag1958.xml><?xml version="1.0" encoding="utf-8"?>
<p:tagLst xmlns:p="http://schemas.openxmlformats.org/presentationml/2006/main">
  <p:tag name="KSO_WM_BEAUTIFY_FLAG" val=""/>
</p:tagLst>
</file>

<file path=ppt/tags/tag1959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60.xml><?xml version="1.0" encoding="utf-8"?>
<p:tagLst xmlns:p="http://schemas.openxmlformats.org/presentationml/2006/main">
  <p:tag name="KSO_WM_BEAUTIFY_FLAG" val=""/>
</p:tagLst>
</file>

<file path=ppt/tags/tag1961.xml><?xml version="1.0" encoding="utf-8"?>
<p:tagLst xmlns:p="http://schemas.openxmlformats.org/presentationml/2006/main">
  <p:tag name="KSO_WM_BEAUTIFY_FLAG" val=""/>
</p:tagLst>
</file>

<file path=ppt/tags/tag1962.xml><?xml version="1.0" encoding="utf-8"?>
<p:tagLst xmlns:p="http://schemas.openxmlformats.org/presentationml/2006/main">
  <p:tag name="KSO_WM_BEAUTIFY_FLAG" val=""/>
</p:tagLst>
</file>

<file path=ppt/tags/tag1963.xml><?xml version="1.0" encoding="utf-8"?>
<p:tagLst xmlns:p="http://schemas.openxmlformats.org/presentationml/2006/main">
  <p:tag name="KSO_WM_BEAUTIFY_FLAG" val=""/>
</p:tagLst>
</file>

<file path=ppt/tags/tag1964.xml><?xml version="1.0" encoding="utf-8"?>
<p:tagLst xmlns:p="http://schemas.openxmlformats.org/presentationml/2006/main">
  <p:tag name="KSO_WM_BEAUTIFY_FLAG" val=""/>
</p:tagLst>
</file>

<file path=ppt/tags/tag1965.xml><?xml version="1.0" encoding="utf-8"?>
<p:tagLst xmlns:p="http://schemas.openxmlformats.org/presentationml/2006/main">
  <p:tag name="KSO_WM_BEAUTIFY_FLAG" val=""/>
</p:tagLst>
</file>

<file path=ppt/tags/tag1966.xml><?xml version="1.0" encoding="utf-8"?>
<p:tagLst xmlns:p="http://schemas.openxmlformats.org/presentationml/2006/main">
  <p:tag name="KSO_WM_BEAUTIFY_FLAG" val=""/>
</p:tagLst>
</file>

<file path=ppt/tags/tag1967.xml><?xml version="1.0" encoding="utf-8"?>
<p:tagLst xmlns:p="http://schemas.openxmlformats.org/presentationml/2006/main">
  <p:tag name="KSO_WM_BEAUTIFY_FLAG" val=""/>
</p:tagLst>
</file>

<file path=ppt/tags/tag1968.xml><?xml version="1.0" encoding="utf-8"?>
<p:tagLst xmlns:p="http://schemas.openxmlformats.org/presentationml/2006/main">
  <p:tag name="KSO_WM_BEAUTIFY_FLAG" val=""/>
</p:tagLst>
</file>

<file path=ppt/tags/tag1969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70.xml><?xml version="1.0" encoding="utf-8"?>
<p:tagLst xmlns:p="http://schemas.openxmlformats.org/presentationml/2006/main">
  <p:tag name="KSO_WM_BEAUTIFY_FLAG" val=""/>
</p:tagLst>
</file>

<file path=ppt/tags/tag1971.xml><?xml version="1.0" encoding="utf-8"?>
<p:tagLst xmlns:p="http://schemas.openxmlformats.org/presentationml/2006/main">
  <p:tag name="KSO_WM_BEAUTIFY_FLAG" val=""/>
</p:tagLst>
</file>

<file path=ppt/tags/tag1972.xml><?xml version="1.0" encoding="utf-8"?>
<p:tagLst xmlns:p="http://schemas.openxmlformats.org/presentationml/2006/main">
  <p:tag name="KSO_WM_BEAUTIFY_FLAG" val=""/>
</p:tagLst>
</file>

<file path=ppt/tags/tag1973.xml><?xml version="1.0" encoding="utf-8"?>
<p:tagLst xmlns:p="http://schemas.openxmlformats.org/presentationml/2006/main">
  <p:tag name="KSO_WM_BEAUTIFY_FLAG" val=""/>
</p:tagLst>
</file>

<file path=ppt/tags/tag1974.xml><?xml version="1.0" encoding="utf-8"?>
<p:tagLst xmlns:p="http://schemas.openxmlformats.org/presentationml/2006/main">
  <p:tag name="KSO_WM_BEAUTIFY_FLAG" val=""/>
</p:tagLst>
</file>

<file path=ppt/tags/tag1975.xml><?xml version="1.0" encoding="utf-8"?>
<p:tagLst xmlns:p="http://schemas.openxmlformats.org/presentationml/2006/main">
  <p:tag name="KSO_WM_BEAUTIFY_FLAG" val=""/>
</p:tagLst>
</file>

<file path=ppt/tags/tag1976.xml><?xml version="1.0" encoding="utf-8"?>
<p:tagLst xmlns:p="http://schemas.openxmlformats.org/presentationml/2006/main">
  <p:tag name="KSO_WM_BEAUTIFY_FLAG" val=""/>
</p:tagLst>
</file>

<file path=ppt/tags/tag1977.xml><?xml version="1.0" encoding="utf-8"?>
<p:tagLst xmlns:p="http://schemas.openxmlformats.org/presentationml/2006/main">
  <p:tag name="KSO_WM_BEAUTIFY_FLAG" val=""/>
</p:tagLst>
</file>

<file path=ppt/tags/tag1978.xml><?xml version="1.0" encoding="utf-8"?>
<p:tagLst xmlns:p="http://schemas.openxmlformats.org/presentationml/2006/main">
  <p:tag name="KSO_WM_BEAUTIFY_FLAG" val=""/>
</p:tagLst>
</file>

<file path=ppt/tags/tag1979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80.xml><?xml version="1.0" encoding="utf-8"?>
<p:tagLst xmlns:p="http://schemas.openxmlformats.org/presentationml/2006/main">
  <p:tag name="KSO_WM_BEAUTIFY_FLAG" val=""/>
</p:tagLst>
</file>

<file path=ppt/tags/tag1981.xml><?xml version="1.0" encoding="utf-8"?>
<p:tagLst xmlns:p="http://schemas.openxmlformats.org/presentationml/2006/main">
  <p:tag name="KSO_WM_BEAUTIFY_FLAG" val=""/>
</p:tagLst>
</file>

<file path=ppt/tags/tag1982.xml><?xml version="1.0" encoding="utf-8"?>
<p:tagLst xmlns:p="http://schemas.openxmlformats.org/presentationml/2006/main">
  <p:tag name="KSO_WM_BEAUTIFY_FLAG" val=""/>
</p:tagLst>
</file>

<file path=ppt/tags/tag1983.xml><?xml version="1.0" encoding="utf-8"?>
<p:tagLst xmlns:p="http://schemas.openxmlformats.org/presentationml/2006/main">
  <p:tag name="KSO_WM_BEAUTIFY_FLAG" val=""/>
</p:tagLst>
</file>

<file path=ppt/tags/tag1984.xml><?xml version="1.0" encoding="utf-8"?>
<p:tagLst xmlns:p="http://schemas.openxmlformats.org/presentationml/2006/main">
  <p:tag name="KSO_WM_BEAUTIFY_FLAG" val=""/>
</p:tagLst>
</file>

<file path=ppt/tags/tag1985.xml><?xml version="1.0" encoding="utf-8"?>
<p:tagLst xmlns:p="http://schemas.openxmlformats.org/presentationml/2006/main">
  <p:tag name="KSO_WM_BEAUTIFY_FLAG" val=""/>
</p:tagLst>
</file>

<file path=ppt/tags/tag1986.xml><?xml version="1.0" encoding="utf-8"?>
<p:tagLst xmlns:p="http://schemas.openxmlformats.org/presentationml/2006/main">
  <p:tag name="KSO_WM_BEAUTIFY_FLAG" val=""/>
</p:tagLst>
</file>

<file path=ppt/tags/tag1987.xml><?xml version="1.0" encoding="utf-8"?>
<p:tagLst xmlns:p="http://schemas.openxmlformats.org/presentationml/2006/main">
  <p:tag name="KSO_WM_BEAUTIFY_FLAG" val=""/>
</p:tagLst>
</file>

<file path=ppt/tags/tag1988.xml><?xml version="1.0" encoding="utf-8"?>
<p:tagLst xmlns:p="http://schemas.openxmlformats.org/presentationml/2006/main">
  <p:tag name="KSO_WM_BEAUTIFY_FLAG" val=""/>
</p:tagLst>
</file>

<file path=ppt/tags/tag1989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1990.xml><?xml version="1.0" encoding="utf-8"?>
<p:tagLst xmlns:p="http://schemas.openxmlformats.org/presentationml/2006/main">
  <p:tag name="KSO_WM_BEAUTIFY_FLAG" val=""/>
</p:tagLst>
</file>

<file path=ppt/tags/tag1991.xml><?xml version="1.0" encoding="utf-8"?>
<p:tagLst xmlns:p="http://schemas.openxmlformats.org/presentationml/2006/main">
  <p:tag name="KSO_WM_BEAUTIFY_FLAG" val=""/>
</p:tagLst>
</file>

<file path=ppt/tags/tag1992.xml><?xml version="1.0" encoding="utf-8"?>
<p:tagLst xmlns:p="http://schemas.openxmlformats.org/presentationml/2006/main">
  <p:tag name="KSO_WM_BEAUTIFY_FLAG" val=""/>
</p:tagLst>
</file>

<file path=ppt/tags/tag1993.xml><?xml version="1.0" encoding="utf-8"?>
<p:tagLst xmlns:p="http://schemas.openxmlformats.org/presentationml/2006/main">
  <p:tag name="KSO_WM_BEAUTIFY_FLAG" val=""/>
</p:tagLst>
</file>

<file path=ppt/tags/tag1994.xml><?xml version="1.0" encoding="utf-8"?>
<p:tagLst xmlns:p="http://schemas.openxmlformats.org/presentationml/2006/main">
  <p:tag name="KSO_WM_BEAUTIFY_FLAG" val=""/>
</p:tagLst>
</file>

<file path=ppt/tags/tag1995.xml><?xml version="1.0" encoding="utf-8"?>
<p:tagLst xmlns:p="http://schemas.openxmlformats.org/presentationml/2006/main">
  <p:tag name="KSO_WM_BEAUTIFY_FLAG" val=""/>
</p:tagLst>
</file>

<file path=ppt/tags/tag1996.xml><?xml version="1.0" encoding="utf-8"?>
<p:tagLst xmlns:p="http://schemas.openxmlformats.org/presentationml/2006/main">
  <p:tag name="KSO_WM_BEAUTIFY_FLAG" val=""/>
</p:tagLst>
</file>

<file path=ppt/tags/tag1997.xml><?xml version="1.0" encoding="utf-8"?>
<p:tagLst xmlns:p="http://schemas.openxmlformats.org/presentationml/2006/main">
  <p:tag name="KSO_WM_BEAUTIFY_FLAG" val=""/>
</p:tagLst>
</file>

<file path=ppt/tags/tag1998.xml><?xml version="1.0" encoding="utf-8"?>
<p:tagLst xmlns:p="http://schemas.openxmlformats.org/presentationml/2006/main">
  <p:tag name="KSO_WM_BEAUTIFY_FLAG" val=""/>
</p:tagLst>
</file>

<file path=ppt/tags/tag19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0.xml><?xml version="1.0" encoding="utf-8"?>
<p:tagLst xmlns:p="http://schemas.openxmlformats.org/presentationml/2006/main">
  <p:tag name="KSO_WM_BEAUTIFY_FLAG" val=""/>
</p:tagLst>
</file>

<file path=ppt/tags/tag2000.xml><?xml version="1.0" encoding="utf-8"?>
<p:tagLst xmlns:p="http://schemas.openxmlformats.org/presentationml/2006/main">
  <p:tag name="KSO_WM_BEAUTIFY_FLAG" val=""/>
</p:tagLst>
</file>

<file path=ppt/tags/tag2001.xml><?xml version="1.0" encoding="utf-8"?>
<p:tagLst xmlns:p="http://schemas.openxmlformats.org/presentationml/2006/main">
  <p:tag name="KSO_WM_BEAUTIFY_FLAG" val=""/>
</p:tagLst>
</file>

<file path=ppt/tags/tag2002.xml><?xml version="1.0" encoding="utf-8"?>
<p:tagLst xmlns:p="http://schemas.openxmlformats.org/presentationml/2006/main">
  <p:tag name="KSO_WM_BEAUTIFY_FLAG" val=""/>
</p:tagLst>
</file>

<file path=ppt/tags/tag2003.xml><?xml version="1.0" encoding="utf-8"?>
<p:tagLst xmlns:p="http://schemas.openxmlformats.org/presentationml/2006/main">
  <p:tag name="KSO_WM_BEAUTIFY_FLAG" val=""/>
</p:tagLst>
</file>

<file path=ppt/tags/tag2004.xml><?xml version="1.0" encoding="utf-8"?>
<p:tagLst xmlns:p="http://schemas.openxmlformats.org/presentationml/2006/main">
  <p:tag name="KSO_WM_BEAUTIFY_FLAG" val=""/>
</p:tagLst>
</file>

<file path=ppt/tags/tag2005.xml><?xml version="1.0" encoding="utf-8"?>
<p:tagLst xmlns:p="http://schemas.openxmlformats.org/presentationml/2006/main">
  <p:tag name="KSO_WM_BEAUTIFY_FLAG" val=""/>
</p:tagLst>
</file>

<file path=ppt/tags/tag2006.xml><?xml version="1.0" encoding="utf-8"?>
<p:tagLst xmlns:p="http://schemas.openxmlformats.org/presentationml/2006/main">
  <p:tag name="KSO_WM_BEAUTIFY_FLAG" val=""/>
</p:tagLst>
</file>

<file path=ppt/tags/tag2007.xml><?xml version="1.0" encoding="utf-8"?>
<p:tagLst xmlns:p="http://schemas.openxmlformats.org/presentationml/2006/main">
  <p:tag name="KSO_WM_BEAUTIFY_FLAG" val=""/>
</p:tagLst>
</file>

<file path=ppt/tags/tag2008.xml><?xml version="1.0" encoding="utf-8"?>
<p:tagLst xmlns:p="http://schemas.openxmlformats.org/presentationml/2006/main">
  <p:tag name="KSO_WM_BEAUTIFY_FLAG" val=""/>
</p:tagLst>
</file>

<file path=ppt/tags/tag2009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10.xml><?xml version="1.0" encoding="utf-8"?>
<p:tagLst xmlns:p="http://schemas.openxmlformats.org/presentationml/2006/main">
  <p:tag name="KSO_WM_BEAUTIFY_FLAG" val=""/>
</p:tagLst>
</file>

<file path=ppt/tags/tag2011.xml><?xml version="1.0" encoding="utf-8"?>
<p:tagLst xmlns:p="http://schemas.openxmlformats.org/presentationml/2006/main">
  <p:tag name="KSO_WM_BEAUTIFY_FLAG" val=""/>
</p:tagLst>
</file>

<file path=ppt/tags/tag2012.xml><?xml version="1.0" encoding="utf-8"?>
<p:tagLst xmlns:p="http://schemas.openxmlformats.org/presentationml/2006/main">
  <p:tag name="KSO_WM_BEAUTIFY_FLAG" val=""/>
</p:tagLst>
</file>

<file path=ppt/tags/tag2013.xml><?xml version="1.0" encoding="utf-8"?>
<p:tagLst xmlns:p="http://schemas.openxmlformats.org/presentationml/2006/main">
  <p:tag name="KSO_WM_BEAUTIFY_FLAG" val=""/>
</p:tagLst>
</file>

<file path=ppt/tags/tag2014.xml><?xml version="1.0" encoding="utf-8"?>
<p:tagLst xmlns:p="http://schemas.openxmlformats.org/presentationml/2006/main">
  <p:tag name="KSO_WM_BEAUTIFY_FLAG" val=""/>
</p:tagLst>
</file>

<file path=ppt/tags/tag2015.xml><?xml version="1.0" encoding="utf-8"?>
<p:tagLst xmlns:p="http://schemas.openxmlformats.org/presentationml/2006/main">
  <p:tag name="KSO_WM_BEAUTIFY_FLAG" val=""/>
</p:tagLst>
</file>

<file path=ppt/tags/tag2016.xml><?xml version="1.0" encoding="utf-8"?>
<p:tagLst xmlns:p="http://schemas.openxmlformats.org/presentationml/2006/main">
  <p:tag name="KSO_WM_BEAUTIFY_FLAG" val=""/>
</p:tagLst>
</file>

<file path=ppt/tags/tag2017.xml><?xml version="1.0" encoding="utf-8"?>
<p:tagLst xmlns:p="http://schemas.openxmlformats.org/presentationml/2006/main">
  <p:tag name="KSO_WM_BEAUTIFY_FLAG" val=""/>
</p:tagLst>
</file>

<file path=ppt/tags/tag2018.xml><?xml version="1.0" encoding="utf-8"?>
<p:tagLst xmlns:p="http://schemas.openxmlformats.org/presentationml/2006/main">
  <p:tag name="KSO_WM_BEAUTIFY_FLAG" val=""/>
</p:tagLst>
</file>

<file path=ppt/tags/tag2019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20.xml><?xml version="1.0" encoding="utf-8"?>
<p:tagLst xmlns:p="http://schemas.openxmlformats.org/presentationml/2006/main">
  <p:tag name="KSO_WM_BEAUTIFY_FLAG" val=""/>
</p:tagLst>
</file>

<file path=ppt/tags/tag2021.xml><?xml version="1.0" encoding="utf-8"?>
<p:tagLst xmlns:p="http://schemas.openxmlformats.org/presentationml/2006/main">
  <p:tag name="KSO_WM_BEAUTIFY_FLAG" val=""/>
</p:tagLst>
</file>

<file path=ppt/tags/tag2022.xml><?xml version="1.0" encoding="utf-8"?>
<p:tagLst xmlns:p="http://schemas.openxmlformats.org/presentationml/2006/main">
  <p:tag name="KSO_WM_BEAUTIFY_FLAG" val=""/>
</p:tagLst>
</file>

<file path=ppt/tags/tag2023.xml><?xml version="1.0" encoding="utf-8"?>
<p:tagLst xmlns:p="http://schemas.openxmlformats.org/presentationml/2006/main">
  <p:tag name="KSO_WM_BEAUTIFY_FLAG" val=""/>
</p:tagLst>
</file>

<file path=ppt/tags/tag2024.xml><?xml version="1.0" encoding="utf-8"?>
<p:tagLst xmlns:p="http://schemas.openxmlformats.org/presentationml/2006/main">
  <p:tag name="KSO_WM_BEAUTIFY_FLAG" val=""/>
</p:tagLst>
</file>

<file path=ppt/tags/tag2025.xml><?xml version="1.0" encoding="utf-8"?>
<p:tagLst xmlns:p="http://schemas.openxmlformats.org/presentationml/2006/main">
  <p:tag name="KSO_WM_BEAUTIFY_FLAG" val=""/>
</p:tagLst>
</file>

<file path=ppt/tags/tag2026.xml><?xml version="1.0" encoding="utf-8"?>
<p:tagLst xmlns:p="http://schemas.openxmlformats.org/presentationml/2006/main">
  <p:tag name="KSO_WM_BEAUTIFY_FLAG" val=""/>
</p:tagLst>
</file>

<file path=ppt/tags/tag2027.xml><?xml version="1.0" encoding="utf-8"?>
<p:tagLst xmlns:p="http://schemas.openxmlformats.org/presentationml/2006/main">
  <p:tag name="KSO_WM_BEAUTIFY_FLAG" val=""/>
</p:tagLst>
</file>

<file path=ppt/tags/tag2028.xml><?xml version="1.0" encoding="utf-8"?>
<p:tagLst xmlns:p="http://schemas.openxmlformats.org/presentationml/2006/main">
  <p:tag name="KSO_WM_BEAUTIFY_FLAG" val=""/>
</p:tagLst>
</file>

<file path=ppt/tags/tag2029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30.xml><?xml version="1.0" encoding="utf-8"?>
<p:tagLst xmlns:p="http://schemas.openxmlformats.org/presentationml/2006/main">
  <p:tag name="KSO_WM_BEAUTIFY_FLAG" val=""/>
</p:tagLst>
</file>

<file path=ppt/tags/tag2031.xml><?xml version="1.0" encoding="utf-8"?>
<p:tagLst xmlns:p="http://schemas.openxmlformats.org/presentationml/2006/main">
  <p:tag name="KSO_WM_BEAUTIFY_FLAG" val=""/>
</p:tagLst>
</file>

<file path=ppt/tags/tag2032.xml><?xml version="1.0" encoding="utf-8"?>
<p:tagLst xmlns:p="http://schemas.openxmlformats.org/presentationml/2006/main">
  <p:tag name="KSO_WM_BEAUTIFY_FLAG" val=""/>
</p:tagLst>
</file>

<file path=ppt/tags/tag2033.xml><?xml version="1.0" encoding="utf-8"?>
<p:tagLst xmlns:p="http://schemas.openxmlformats.org/presentationml/2006/main">
  <p:tag name="KSO_WM_BEAUTIFY_FLAG" val=""/>
</p:tagLst>
</file>

<file path=ppt/tags/tag2034.xml><?xml version="1.0" encoding="utf-8"?>
<p:tagLst xmlns:p="http://schemas.openxmlformats.org/presentationml/2006/main">
  <p:tag name="KSO_WM_BEAUTIFY_FLAG" val=""/>
</p:tagLst>
</file>

<file path=ppt/tags/tag2035.xml><?xml version="1.0" encoding="utf-8"?>
<p:tagLst xmlns:p="http://schemas.openxmlformats.org/presentationml/2006/main">
  <p:tag name="KSO_WM_BEAUTIFY_FLAG" val=""/>
</p:tagLst>
</file>

<file path=ppt/tags/tag2036.xml><?xml version="1.0" encoding="utf-8"?>
<p:tagLst xmlns:p="http://schemas.openxmlformats.org/presentationml/2006/main">
  <p:tag name="KSO_WM_BEAUTIFY_FLAG" val=""/>
</p:tagLst>
</file>

<file path=ppt/tags/tag2037.xml><?xml version="1.0" encoding="utf-8"?>
<p:tagLst xmlns:p="http://schemas.openxmlformats.org/presentationml/2006/main">
  <p:tag name="KSO_WM_BEAUTIFY_FLAG" val=""/>
</p:tagLst>
</file>

<file path=ppt/tags/tag2038.xml><?xml version="1.0" encoding="utf-8"?>
<p:tagLst xmlns:p="http://schemas.openxmlformats.org/presentationml/2006/main">
  <p:tag name="KSO_WM_BEAUTIFY_FLAG" val=""/>
</p:tagLst>
</file>

<file path=ppt/tags/tag2039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40.xml><?xml version="1.0" encoding="utf-8"?>
<p:tagLst xmlns:p="http://schemas.openxmlformats.org/presentationml/2006/main">
  <p:tag name="KSO_WM_BEAUTIFY_FLAG" val=""/>
</p:tagLst>
</file>

<file path=ppt/tags/tag2041.xml><?xml version="1.0" encoding="utf-8"?>
<p:tagLst xmlns:p="http://schemas.openxmlformats.org/presentationml/2006/main">
  <p:tag name="KSO_WM_BEAUTIFY_FLAG" val=""/>
</p:tagLst>
</file>

<file path=ppt/tags/tag2042.xml><?xml version="1.0" encoding="utf-8"?>
<p:tagLst xmlns:p="http://schemas.openxmlformats.org/presentationml/2006/main">
  <p:tag name="KSO_WM_BEAUTIFY_FLAG" val=""/>
</p:tagLst>
</file>

<file path=ppt/tags/tag2043.xml><?xml version="1.0" encoding="utf-8"?>
<p:tagLst xmlns:p="http://schemas.openxmlformats.org/presentationml/2006/main">
  <p:tag name="KSO_WM_BEAUTIFY_FLAG" val=""/>
</p:tagLst>
</file>

<file path=ppt/tags/tag2044.xml><?xml version="1.0" encoding="utf-8"?>
<p:tagLst xmlns:p="http://schemas.openxmlformats.org/presentationml/2006/main">
  <p:tag name="KSO_WM_BEAUTIFY_FLAG" val=""/>
</p:tagLst>
</file>

<file path=ppt/tags/tag2045.xml><?xml version="1.0" encoding="utf-8"?>
<p:tagLst xmlns:p="http://schemas.openxmlformats.org/presentationml/2006/main">
  <p:tag name="KSO_WM_BEAUTIFY_FLAG" val=""/>
</p:tagLst>
</file>

<file path=ppt/tags/tag2046.xml><?xml version="1.0" encoding="utf-8"?>
<p:tagLst xmlns:p="http://schemas.openxmlformats.org/presentationml/2006/main">
  <p:tag name="KSO_WM_BEAUTIFY_FLAG" val=""/>
</p:tagLst>
</file>

<file path=ppt/tags/tag2047.xml><?xml version="1.0" encoding="utf-8"?>
<p:tagLst xmlns:p="http://schemas.openxmlformats.org/presentationml/2006/main">
  <p:tag name="KSO_WM_BEAUTIFY_FLAG" val=""/>
</p:tagLst>
</file>

<file path=ppt/tags/tag2048.xml><?xml version="1.0" encoding="utf-8"?>
<p:tagLst xmlns:p="http://schemas.openxmlformats.org/presentationml/2006/main">
  <p:tag name="KSO_WM_BEAUTIFY_FLAG" val=""/>
</p:tagLst>
</file>

<file path=ppt/tags/tag2049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50.xml><?xml version="1.0" encoding="utf-8"?>
<p:tagLst xmlns:p="http://schemas.openxmlformats.org/presentationml/2006/main">
  <p:tag name="KSO_WM_BEAUTIFY_FLAG" val=""/>
</p:tagLst>
</file>

<file path=ppt/tags/tag2051.xml><?xml version="1.0" encoding="utf-8"?>
<p:tagLst xmlns:p="http://schemas.openxmlformats.org/presentationml/2006/main">
  <p:tag name="KSO_WM_BEAUTIFY_FLAG" val=""/>
</p:tagLst>
</file>

<file path=ppt/tags/tag2052.xml><?xml version="1.0" encoding="utf-8"?>
<p:tagLst xmlns:p="http://schemas.openxmlformats.org/presentationml/2006/main">
  <p:tag name="KSO_WM_BEAUTIFY_FLAG" val=""/>
</p:tagLst>
</file>

<file path=ppt/tags/tag2053.xml><?xml version="1.0" encoding="utf-8"?>
<p:tagLst xmlns:p="http://schemas.openxmlformats.org/presentationml/2006/main">
  <p:tag name="KSO_WM_BEAUTIFY_FLAG" val=""/>
</p:tagLst>
</file>

<file path=ppt/tags/tag2054.xml><?xml version="1.0" encoding="utf-8"?>
<p:tagLst xmlns:p="http://schemas.openxmlformats.org/presentationml/2006/main">
  <p:tag name="KSO_WM_BEAUTIFY_FLAG" val=""/>
</p:tagLst>
</file>

<file path=ppt/tags/tag2055.xml><?xml version="1.0" encoding="utf-8"?>
<p:tagLst xmlns:p="http://schemas.openxmlformats.org/presentationml/2006/main">
  <p:tag name="KSO_WM_BEAUTIFY_FLAG" val=""/>
</p:tagLst>
</file>

<file path=ppt/tags/tag2056.xml><?xml version="1.0" encoding="utf-8"?>
<p:tagLst xmlns:p="http://schemas.openxmlformats.org/presentationml/2006/main">
  <p:tag name="KSO_WM_BEAUTIFY_FLAG" val=""/>
</p:tagLst>
</file>

<file path=ppt/tags/tag2057.xml><?xml version="1.0" encoding="utf-8"?>
<p:tagLst xmlns:p="http://schemas.openxmlformats.org/presentationml/2006/main">
  <p:tag name="KSO_WM_BEAUTIFY_FLAG" val=""/>
</p:tagLst>
</file>

<file path=ppt/tags/tag2058.xml><?xml version="1.0" encoding="utf-8"?>
<p:tagLst xmlns:p="http://schemas.openxmlformats.org/presentationml/2006/main">
  <p:tag name="KSO_WM_BEAUTIFY_FLAG" val=""/>
</p:tagLst>
</file>

<file path=ppt/tags/tag2059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60.xml><?xml version="1.0" encoding="utf-8"?>
<p:tagLst xmlns:p="http://schemas.openxmlformats.org/presentationml/2006/main">
  <p:tag name="KSO_WM_BEAUTIFY_FLAG" val=""/>
</p:tagLst>
</file>

<file path=ppt/tags/tag2061.xml><?xml version="1.0" encoding="utf-8"?>
<p:tagLst xmlns:p="http://schemas.openxmlformats.org/presentationml/2006/main">
  <p:tag name="KSO_WM_BEAUTIFY_FLAG" val=""/>
</p:tagLst>
</file>

<file path=ppt/tags/tag2062.xml><?xml version="1.0" encoding="utf-8"?>
<p:tagLst xmlns:p="http://schemas.openxmlformats.org/presentationml/2006/main">
  <p:tag name="KSO_WM_BEAUTIFY_FLAG" val=""/>
</p:tagLst>
</file>

<file path=ppt/tags/tag2063.xml><?xml version="1.0" encoding="utf-8"?>
<p:tagLst xmlns:p="http://schemas.openxmlformats.org/presentationml/2006/main">
  <p:tag name="KSO_WM_BEAUTIFY_FLAG" val=""/>
</p:tagLst>
</file>

<file path=ppt/tags/tag2064.xml><?xml version="1.0" encoding="utf-8"?>
<p:tagLst xmlns:p="http://schemas.openxmlformats.org/presentationml/2006/main">
  <p:tag name="KSO_WM_BEAUTIFY_FLAG" val=""/>
</p:tagLst>
</file>

<file path=ppt/tags/tag2065.xml><?xml version="1.0" encoding="utf-8"?>
<p:tagLst xmlns:p="http://schemas.openxmlformats.org/presentationml/2006/main">
  <p:tag name="KSO_WM_BEAUTIFY_FLAG" val=""/>
</p:tagLst>
</file>

<file path=ppt/tags/tag2066.xml><?xml version="1.0" encoding="utf-8"?>
<p:tagLst xmlns:p="http://schemas.openxmlformats.org/presentationml/2006/main">
  <p:tag name="KSO_WM_BEAUTIFY_FLAG" val=""/>
</p:tagLst>
</file>

<file path=ppt/tags/tag2067.xml><?xml version="1.0" encoding="utf-8"?>
<p:tagLst xmlns:p="http://schemas.openxmlformats.org/presentationml/2006/main">
  <p:tag name="KSO_WM_BEAUTIFY_FLAG" val=""/>
</p:tagLst>
</file>

<file path=ppt/tags/tag2068.xml><?xml version="1.0" encoding="utf-8"?>
<p:tagLst xmlns:p="http://schemas.openxmlformats.org/presentationml/2006/main">
  <p:tag name="KSO_WM_BEAUTIFY_FLAG" val=""/>
</p:tagLst>
</file>

<file path=ppt/tags/tag2069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70.xml><?xml version="1.0" encoding="utf-8"?>
<p:tagLst xmlns:p="http://schemas.openxmlformats.org/presentationml/2006/main">
  <p:tag name="KSO_WM_BEAUTIFY_FLAG" val=""/>
</p:tagLst>
</file>

<file path=ppt/tags/tag2071.xml><?xml version="1.0" encoding="utf-8"?>
<p:tagLst xmlns:p="http://schemas.openxmlformats.org/presentationml/2006/main">
  <p:tag name="KSO_WM_BEAUTIFY_FLAG" val=""/>
</p:tagLst>
</file>

<file path=ppt/tags/tag2072.xml><?xml version="1.0" encoding="utf-8"?>
<p:tagLst xmlns:p="http://schemas.openxmlformats.org/presentationml/2006/main">
  <p:tag name="KSO_WM_BEAUTIFY_FLAG" val=""/>
</p:tagLst>
</file>

<file path=ppt/tags/tag2073.xml><?xml version="1.0" encoding="utf-8"?>
<p:tagLst xmlns:p="http://schemas.openxmlformats.org/presentationml/2006/main">
  <p:tag name="KSO_WM_BEAUTIFY_FLAG" val=""/>
</p:tagLst>
</file>

<file path=ppt/tags/tag2074.xml><?xml version="1.0" encoding="utf-8"?>
<p:tagLst xmlns:p="http://schemas.openxmlformats.org/presentationml/2006/main">
  <p:tag name="KSO_WM_BEAUTIFY_FLAG" val=""/>
</p:tagLst>
</file>

<file path=ppt/tags/tag2075.xml><?xml version="1.0" encoding="utf-8"?>
<p:tagLst xmlns:p="http://schemas.openxmlformats.org/presentationml/2006/main">
  <p:tag name="KSO_WM_BEAUTIFY_FLAG" val=""/>
</p:tagLst>
</file>

<file path=ppt/tags/tag2076.xml><?xml version="1.0" encoding="utf-8"?>
<p:tagLst xmlns:p="http://schemas.openxmlformats.org/presentationml/2006/main">
  <p:tag name="KSO_WM_BEAUTIFY_FLAG" val=""/>
</p:tagLst>
</file>

<file path=ppt/tags/tag2077.xml><?xml version="1.0" encoding="utf-8"?>
<p:tagLst xmlns:p="http://schemas.openxmlformats.org/presentationml/2006/main">
  <p:tag name="KSO_WM_BEAUTIFY_FLAG" val=""/>
</p:tagLst>
</file>

<file path=ppt/tags/tag2078.xml><?xml version="1.0" encoding="utf-8"?>
<p:tagLst xmlns:p="http://schemas.openxmlformats.org/presentationml/2006/main">
  <p:tag name="KSO_WM_BEAUTIFY_FLAG" val=""/>
</p:tagLst>
</file>

<file path=ppt/tags/tag2079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80.xml><?xml version="1.0" encoding="utf-8"?>
<p:tagLst xmlns:p="http://schemas.openxmlformats.org/presentationml/2006/main">
  <p:tag name="KSO_WM_BEAUTIFY_FLAG" val=""/>
</p:tagLst>
</file>

<file path=ppt/tags/tag2081.xml><?xml version="1.0" encoding="utf-8"?>
<p:tagLst xmlns:p="http://schemas.openxmlformats.org/presentationml/2006/main">
  <p:tag name="KSO_WM_BEAUTIFY_FLAG" val=""/>
</p:tagLst>
</file>

<file path=ppt/tags/tag2082.xml><?xml version="1.0" encoding="utf-8"?>
<p:tagLst xmlns:p="http://schemas.openxmlformats.org/presentationml/2006/main">
  <p:tag name="KSO_WM_BEAUTIFY_FLAG" val=""/>
</p:tagLst>
</file>

<file path=ppt/tags/tag2083.xml><?xml version="1.0" encoding="utf-8"?>
<p:tagLst xmlns:p="http://schemas.openxmlformats.org/presentationml/2006/main">
  <p:tag name="KSO_WM_BEAUTIFY_FLAG" val=""/>
</p:tagLst>
</file>

<file path=ppt/tags/tag2084.xml><?xml version="1.0" encoding="utf-8"?>
<p:tagLst xmlns:p="http://schemas.openxmlformats.org/presentationml/2006/main">
  <p:tag name="KSO_WM_BEAUTIFY_FLAG" val=""/>
</p:tagLst>
</file>

<file path=ppt/tags/tag2085.xml><?xml version="1.0" encoding="utf-8"?>
<p:tagLst xmlns:p="http://schemas.openxmlformats.org/presentationml/2006/main">
  <p:tag name="KSO_WM_BEAUTIFY_FLAG" val=""/>
</p:tagLst>
</file>

<file path=ppt/tags/tag2086.xml><?xml version="1.0" encoding="utf-8"?>
<p:tagLst xmlns:p="http://schemas.openxmlformats.org/presentationml/2006/main">
  <p:tag name="KSO_WM_BEAUTIFY_FLAG" val=""/>
</p:tagLst>
</file>

<file path=ppt/tags/tag2087.xml><?xml version="1.0" encoding="utf-8"?>
<p:tagLst xmlns:p="http://schemas.openxmlformats.org/presentationml/2006/main">
  <p:tag name="KSO_WM_BEAUTIFY_FLAG" val=""/>
</p:tagLst>
</file>

<file path=ppt/tags/tag2088.xml><?xml version="1.0" encoding="utf-8"?>
<p:tagLst xmlns:p="http://schemas.openxmlformats.org/presentationml/2006/main">
  <p:tag name="KSO_WM_BEAUTIFY_FLAG" val=""/>
</p:tagLst>
</file>

<file path=ppt/tags/tag2089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090.xml><?xml version="1.0" encoding="utf-8"?>
<p:tagLst xmlns:p="http://schemas.openxmlformats.org/presentationml/2006/main">
  <p:tag name="KSO_WM_BEAUTIFY_FLAG" val=""/>
</p:tagLst>
</file>

<file path=ppt/tags/tag2091.xml><?xml version="1.0" encoding="utf-8"?>
<p:tagLst xmlns:p="http://schemas.openxmlformats.org/presentationml/2006/main">
  <p:tag name="KSO_WM_BEAUTIFY_FLAG" val=""/>
</p:tagLst>
</file>

<file path=ppt/tags/tag2092.xml><?xml version="1.0" encoding="utf-8"?>
<p:tagLst xmlns:p="http://schemas.openxmlformats.org/presentationml/2006/main">
  <p:tag name="KSO_WM_BEAUTIFY_FLAG" val=""/>
</p:tagLst>
</file>

<file path=ppt/tags/tag2093.xml><?xml version="1.0" encoding="utf-8"?>
<p:tagLst xmlns:p="http://schemas.openxmlformats.org/presentationml/2006/main">
  <p:tag name="KSO_WM_BEAUTIFY_FLAG" val=""/>
</p:tagLst>
</file>

<file path=ppt/tags/tag2094.xml><?xml version="1.0" encoding="utf-8"?>
<p:tagLst xmlns:p="http://schemas.openxmlformats.org/presentationml/2006/main">
  <p:tag name="KSO_WM_BEAUTIFY_FLAG" val=""/>
</p:tagLst>
</file>

<file path=ppt/tags/tag2095.xml><?xml version="1.0" encoding="utf-8"?>
<p:tagLst xmlns:p="http://schemas.openxmlformats.org/presentationml/2006/main">
  <p:tag name="KSO_WM_BEAUTIFY_FLAG" val=""/>
</p:tagLst>
</file>

<file path=ppt/tags/tag2096.xml><?xml version="1.0" encoding="utf-8"?>
<p:tagLst xmlns:p="http://schemas.openxmlformats.org/presentationml/2006/main">
  <p:tag name="KSO_WM_BEAUTIFY_FLAG" val=""/>
</p:tagLst>
</file>

<file path=ppt/tags/tag2097.xml><?xml version="1.0" encoding="utf-8"?>
<p:tagLst xmlns:p="http://schemas.openxmlformats.org/presentationml/2006/main">
  <p:tag name="KSO_WM_BEAUTIFY_FLAG" val=""/>
</p:tagLst>
</file>

<file path=ppt/tags/tag2098.xml><?xml version="1.0" encoding="utf-8"?>
<p:tagLst xmlns:p="http://schemas.openxmlformats.org/presentationml/2006/main">
  <p:tag name="KSO_WM_BEAUTIFY_FLAG" val=""/>
</p:tagLst>
</file>

<file path=ppt/tags/tag209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210.xml><?xml version="1.0" encoding="utf-8"?>
<p:tagLst xmlns:p="http://schemas.openxmlformats.org/presentationml/2006/main">
  <p:tag name="KSO_WM_BEAUTIFY_FLAG" val=""/>
</p:tagLst>
</file>

<file path=ppt/tags/tag2100.xml><?xml version="1.0" encoding="utf-8"?>
<p:tagLst xmlns:p="http://schemas.openxmlformats.org/presentationml/2006/main">
  <p:tag name="KSO_WM_BEAUTIFY_FLAG" val=""/>
</p:tagLst>
</file>

<file path=ppt/tags/tag2101.xml><?xml version="1.0" encoding="utf-8"?>
<p:tagLst xmlns:p="http://schemas.openxmlformats.org/presentationml/2006/main">
  <p:tag name="KSO_WM_BEAUTIFY_FLAG" val=""/>
</p:tagLst>
</file>

<file path=ppt/tags/tag2102.xml><?xml version="1.0" encoding="utf-8"?>
<p:tagLst xmlns:p="http://schemas.openxmlformats.org/presentationml/2006/main">
  <p:tag name="KSO_WM_BEAUTIFY_FLAG" val=""/>
</p:tagLst>
</file>

<file path=ppt/tags/tag2103.xml><?xml version="1.0" encoding="utf-8"?>
<p:tagLst xmlns:p="http://schemas.openxmlformats.org/presentationml/2006/main">
  <p:tag name="KSO_WM_BEAUTIFY_FLAG" val=""/>
</p:tagLst>
</file>

<file path=ppt/tags/tag2104.xml><?xml version="1.0" encoding="utf-8"?>
<p:tagLst xmlns:p="http://schemas.openxmlformats.org/presentationml/2006/main">
  <p:tag name="KSO_WM_BEAUTIFY_FLAG" val=""/>
</p:tagLst>
</file>

<file path=ppt/tags/tag2105.xml><?xml version="1.0" encoding="utf-8"?>
<p:tagLst xmlns:p="http://schemas.openxmlformats.org/presentationml/2006/main">
  <p:tag name="KSO_WM_BEAUTIFY_FLAG" val=""/>
</p:tagLst>
</file>

<file path=ppt/tags/tag2106.xml><?xml version="1.0" encoding="utf-8"?>
<p:tagLst xmlns:p="http://schemas.openxmlformats.org/presentationml/2006/main">
  <p:tag name="KSO_WM_BEAUTIFY_FLAG" val=""/>
</p:tagLst>
</file>

<file path=ppt/tags/tag2107.xml><?xml version="1.0" encoding="utf-8"?>
<p:tagLst xmlns:p="http://schemas.openxmlformats.org/presentationml/2006/main">
  <p:tag name="KSO_WM_BEAUTIFY_FLAG" val=""/>
</p:tagLst>
</file>

<file path=ppt/tags/tag2108.xml><?xml version="1.0" encoding="utf-8"?>
<p:tagLst xmlns:p="http://schemas.openxmlformats.org/presentationml/2006/main">
  <p:tag name="KSO_WM_BEAUTIFY_FLAG" val=""/>
</p:tagLst>
</file>

<file path=ppt/tags/tag2109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10.xml><?xml version="1.0" encoding="utf-8"?>
<p:tagLst xmlns:p="http://schemas.openxmlformats.org/presentationml/2006/main">
  <p:tag name="KSO_WM_BEAUTIFY_FLAG" val=""/>
</p:tagLst>
</file>

<file path=ppt/tags/tag2111.xml><?xml version="1.0" encoding="utf-8"?>
<p:tagLst xmlns:p="http://schemas.openxmlformats.org/presentationml/2006/main">
  <p:tag name="KSO_WM_BEAUTIFY_FLAG" val=""/>
</p:tagLst>
</file>

<file path=ppt/tags/tag2112.xml><?xml version="1.0" encoding="utf-8"?>
<p:tagLst xmlns:p="http://schemas.openxmlformats.org/presentationml/2006/main">
  <p:tag name="KSO_WM_BEAUTIFY_FLAG" val=""/>
</p:tagLst>
</file>

<file path=ppt/tags/tag2113.xml><?xml version="1.0" encoding="utf-8"?>
<p:tagLst xmlns:p="http://schemas.openxmlformats.org/presentationml/2006/main">
  <p:tag name="KSO_WM_BEAUTIFY_FLAG" val=""/>
</p:tagLst>
</file>

<file path=ppt/tags/tag2114.xml><?xml version="1.0" encoding="utf-8"?>
<p:tagLst xmlns:p="http://schemas.openxmlformats.org/presentationml/2006/main">
  <p:tag name="KSO_WM_BEAUTIFY_FLAG" val=""/>
</p:tagLst>
</file>

<file path=ppt/tags/tag2115.xml><?xml version="1.0" encoding="utf-8"?>
<p:tagLst xmlns:p="http://schemas.openxmlformats.org/presentationml/2006/main">
  <p:tag name="KSO_WM_BEAUTIFY_FLAG" val=""/>
</p:tagLst>
</file>

<file path=ppt/tags/tag2116.xml><?xml version="1.0" encoding="utf-8"?>
<p:tagLst xmlns:p="http://schemas.openxmlformats.org/presentationml/2006/main">
  <p:tag name="KSO_WM_BEAUTIFY_FLAG" val=""/>
</p:tagLst>
</file>

<file path=ppt/tags/tag2117.xml><?xml version="1.0" encoding="utf-8"?>
<p:tagLst xmlns:p="http://schemas.openxmlformats.org/presentationml/2006/main">
  <p:tag name="KSO_WM_BEAUTIFY_FLAG" val=""/>
</p:tagLst>
</file>

<file path=ppt/tags/tag2118.xml><?xml version="1.0" encoding="utf-8"?>
<p:tagLst xmlns:p="http://schemas.openxmlformats.org/presentationml/2006/main">
  <p:tag name="KSO_WM_BEAUTIFY_FLAG" val=""/>
</p:tagLst>
</file>

<file path=ppt/tags/tag2119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20.xml><?xml version="1.0" encoding="utf-8"?>
<p:tagLst xmlns:p="http://schemas.openxmlformats.org/presentationml/2006/main">
  <p:tag name="KSO_WM_BEAUTIFY_FLAG" val=""/>
</p:tagLst>
</file>

<file path=ppt/tags/tag2121.xml><?xml version="1.0" encoding="utf-8"?>
<p:tagLst xmlns:p="http://schemas.openxmlformats.org/presentationml/2006/main">
  <p:tag name="KSO_WM_BEAUTIFY_FLAG" val=""/>
</p:tagLst>
</file>

<file path=ppt/tags/tag2122.xml><?xml version="1.0" encoding="utf-8"?>
<p:tagLst xmlns:p="http://schemas.openxmlformats.org/presentationml/2006/main">
  <p:tag name="KSO_WM_BEAUTIFY_FLAG" val=""/>
</p:tagLst>
</file>

<file path=ppt/tags/tag2123.xml><?xml version="1.0" encoding="utf-8"?>
<p:tagLst xmlns:p="http://schemas.openxmlformats.org/presentationml/2006/main">
  <p:tag name="KSO_WM_BEAUTIFY_FLAG" val=""/>
</p:tagLst>
</file>

<file path=ppt/tags/tag2124.xml><?xml version="1.0" encoding="utf-8"?>
<p:tagLst xmlns:p="http://schemas.openxmlformats.org/presentationml/2006/main">
  <p:tag name="KSO_WM_BEAUTIFY_FLAG" val=""/>
</p:tagLst>
</file>

<file path=ppt/tags/tag2125.xml><?xml version="1.0" encoding="utf-8"?>
<p:tagLst xmlns:p="http://schemas.openxmlformats.org/presentationml/2006/main">
  <p:tag name="KSO_WM_BEAUTIFY_FLAG" val=""/>
</p:tagLst>
</file>

<file path=ppt/tags/tag2126.xml><?xml version="1.0" encoding="utf-8"?>
<p:tagLst xmlns:p="http://schemas.openxmlformats.org/presentationml/2006/main">
  <p:tag name="KSO_WM_BEAUTIFY_FLAG" val=""/>
</p:tagLst>
</file>

<file path=ppt/tags/tag2127.xml><?xml version="1.0" encoding="utf-8"?>
<p:tagLst xmlns:p="http://schemas.openxmlformats.org/presentationml/2006/main">
  <p:tag name="KSO_WM_BEAUTIFY_FLAG" val=""/>
</p:tagLst>
</file>

<file path=ppt/tags/tag2128.xml><?xml version="1.0" encoding="utf-8"?>
<p:tagLst xmlns:p="http://schemas.openxmlformats.org/presentationml/2006/main">
  <p:tag name="KSO_WM_BEAUTIFY_FLAG" val=""/>
</p:tagLst>
</file>

<file path=ppt/tags/tag2129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30.xml><?xml version="1.0" encoding="utf-8"?>
<p:tagLst xmlns:p="http://schemas.openxmlformats.org/presentationml/2006/main">
  <p:tag name="KSO_WM_BEAUTIFY_FLAG" val=""/>
</p:tagLst>
</file>

<file path=ppt/tags/tag2131.xml><?xml version="1.0" encoding="utf-8"?>
<p:tagLst xmlns:p="http://schemas.openxmlformats.org/presentationml/2006/main">
  <p:tag name="KSO_WM_BEAUTIFY_FLAG" val=""/>
</p:tagLst>
</file>

<file path=ppt/tags/tag2132.xml><?xml version="1.0" encoding="utf-8"?>
<p:tagLst xmlns:p="http://schemas.openxmlformats.org/presentationml/2006/main">
  <p:tag name="KSO_WM_BEAUTIFY_FLAG" val=""/>
</p:tagLst>
</file>

<file path=ppt/tags/tag2133.xml><?xml version="1.0" encoding="utf-8"?>
<p:tagLst xmlns:p="http://schemas.openxmlformats.org/presentationml/2006/main">
  <p:tag name="KSO_WM_BEAUTIFY_FLAG" val=""/>
</p:tagLst>
</file>

<file path=ppt/tags/tag2134.xml><?xml version="1.0" encoding="utf-8"?>
<p:tagLst xmlns:p="http://schemas.openxmlformats.org/presentationml/2006/main">
  <p:tag name="KSO_WM_BEAUTIFY_FLAG" val=""/>
</p:tagLst>
</file>

<file path=ppt/tags/tag2135.xml><?xml version="1.0" encoding="utf-8"?>
<p:tagLst xmlns:p="http://schemas.openxmlformats.org/presentationml/2006/main">
  <p:tag name="KSO_WM_BEAUTIFY_FLAG" val=""/>
</p:tagLst>
</file>

<file path=ppt/tags/tag2136.xml><?xml version="1.0" encoding="utf-8"?>
<p:tagLst xmlns:p="http://schemas.openxmlformats.org/presentationml/2006/main">
  <p:tag name="KSO_WM_BEAUTIFY_FLAG" val=""/>
</p:tagLst>
</file>

<file path=ppt/tags/tag2137.xml><?xml version="1.0" encoding="utf-8"?>
<p:tagLst xmlns:p="http://schemas.openxmlformats.org/presentationml/2006/main">
  <p:tag name="KSO_WM_BEAUTIFY_FLAG" val=""/>
</p:tagLst>
</file>

<file path=ppt/tags/tag2138.xml><?xml version="1.0" encoding="utf-8"?>
<p:tagLst xmlns:p="http://schemas.openxmlformats.org/presentationml/2006/main">
  <p:tag name="KSO_WM_BEAUTIFY_FLAG" val=""/>
</p:tagLst>
</file>

<file path=ppt/tags/tag2139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40.xml><?xml version="1.0" encoding="utf-8"?>
<p:tagLst xmlns:p="http://schemas.openxmlformats.org/presentationml/2006/main">
  <p:tag name="KSO_WM_BEAUTIFY_FLAG" val=""/>
</p:tagLst>
</file>

<file path=ppt/tags/tag2141.xml><?xml version="1.0" encoding="utf-8"?>
<p:tagLst xmlns:p="http://schemas.openxmlformats.org/presentationml/2006/main">
  <p:tag name="KSO_WM_BEAUTIFY_FLAG" val=""/>
</p:tagLst>
</file>

<file path=ppt/tags/tag2142.xml><?xml version="1.0" encoding="utf-8"?>
<p:tagLst xmlns:p="http://schemas.openxmlformats.org/presentationml/2006/main">
  <p:tag name="KSO_WM_BEAUTIFY_FLAG" val=""/>
</p:tagLst>
</file>

<file path=ppt/tags/tag2143.xml><?xml version="1.0" encoding="utf-8"?>
<p:tagLst xmlns:p="http://schemas.openxmlformats.org/presentationml/2006/main">
  <p:tag name="KSO_WM_BEAUTIFY_FLAG" val=""/>
</p:tagLst>
</file>

<file path=ppt/tags/tag2144.xml><?xml version="1.0" encoding="utf-8"?>
<p:tagLst xmlns:p="http://schemas.openxmlformats.org/presentationml/2006/main">
  <p:tag name="KSO_WM_BEAUTIFY_FLAG" val=""/>
</p:tagLst>
</file>

<file path=ppt/tags/tag2145.xml><?xml version="1.0" encoding="utf-8"?>
<p:tagLst xmlns:p="http://schemas.openxmlformats.org/presentationml/2006/main">
  <p:tag name="KSO_WM_BEAUTIFY_FLAG" val=""/>
</p:tagLst>
</file>

<file path=ppt/tags/tag2146.xml><?xml version="1.0" encoding="utf-8"?>
<p:tagLst xmlns:p="http://schemas.openxmlformats.org/presentationml/2006/main">
  <p:tag name="KSO_WM_BEAUTIFY_FLAG" val=""/>
</p:tagLst>
</file>

<file path=ppt/tags/tag2147.xml><?xml version="1.0" encoding="utf-8"?>
<p:tagLst xmlns:p="http://schemas.openxmlformats.org/presentationml/2006/main">
  <p:tag name="KSO_WM_BEAUTIFY_FLAG" val=""/>
</p:tagLst>
</file>

<file path=ppt/tags/tag2148.xml><?xml version="1.0" encoding="utf-8"?>
<p:tagLst xmlns:p="http://schemas.openxmlformats.org/presentationml/2006/main">
  <p:tag name="KSO_WM_BEAUTIFY_FLAG" val=""/>
</p:tagLst>
</file>

<file path=ppt/tags/tag2149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50.xml><?xml version="1.0" encoding="utf-8"?>
<p:tagLst xmlns:p="http://schemas.openxmlformats.org/presentationml/2006/main">
  <p:tag name="KSO_WM_BEAUTIFY_FLAG" val=""/>
</p:tagLst>
</file>

<file path=ppt/tags/tag2151.xml><?xml version="1.0" encoding="utf-8"?>
<p:tagLst xmlns:p="http://schemas.openxmlformats.org/presentationml/2006/main">
  <p:tag name="KSO_WM_BEAUTIFY_FLAG" val=""/>
</p:tagLst>
</file>

<file path=ppt/tags/tag2152.xml><?xml version="1.0" encoding="utf-8"?>
<p:tagLst xmlns:p="http://schemas.openxmlformats.org/presentationml/2006/main">
  <p:tag name="KSO_WM_BEAUTIFY_FLAG" val=""/>
</p:tagLst>
</file>

<file path=ppt/tags/tag2153.xml><?xml version="1.0" encoding="utf-8"?>
<p:tagLst xmlns:p="http://schemas.openxmlformats.org/presentationml/2006/main">
  <p:tag name="KSO_WM_BEAUTIFY_FLAG" val=""/>
</p:tagLst>
</file>

<file path=ppt/tags/tag2154.xml><?xml version="1.0" encoding="utf-8"?>
<p:tagLst xmlns:p="http://schemas.openxmlformats.org/presentationml/2006/main">
  <p:tag name="KSO_WM_BEAUTIFY_FLAG" val=""/>
</p:tagLst>
</file>

<file path=ppt/tags/tag2155.xml><?xml version="1.0" encoding="utf-8"?>
<p:tagLst xmlns:p="http://schemas.openxmlformats.org/presentationml/2006/main">
  <p:tag name="KSO_WM_BEAUTIFY_FLAG" val=""/>
</p:tagLst>
</file>

<file path=ppt/tags/tag2156.xml><?xml version="1.0" encoding="utf-8"?>
<p:tagLst xmlns:p="http://schemas.openxmlformats.org/presentationml/2006/main">
  <p:tag name="KSO_WM_BEAUTIFY_FLAG" val=""/>
</p:tagLst>
</file>

<file path=ppt/tags/tag2157.xml><?xml version="1.0" encoding="utf-8"?>
<p:tagLst xmlns:p="http://schemas.openxmlformats.org/presentationml/2006/main">
  <p:tag name="KSO_WM_BEAUTIFY_FLAG" val=""/>
</p:tagLst>
</file>

<file path=ppt/tags/tag2158.xml><?xml version="1.0" encoding="utf-8"?>
<p:tagLst xmlns:p="http://schemas.openxmlformats.org/presentationml/2006/main">
  <p:tag name="KSO_WM_BEAUTIFY_FLAG" val=""/>
</p:tagLst>
</file>

<file path=ppt/tags/tag2159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60.xml><?xml version="1.0" encoding="utf-8"?>
<p:tagLst xmlns:p="http://schemas.openxmlformats.org/presentationml/2006/main">
  <p:tag name="KSO_WM_BEAUTIFY_FLAG" val=""/>
</p:tagLst>
</file>

<file path=ppt/tags/tag2161.xml><?xml version="1.0" encoding="utf-8"?>
<p:tagLst xmlns:p="http://schemas.openxmlformats.org/presentationml/2006/main">
  <p:tag name="KSO_WM_BEAUTIFY_FLAG" val=""/>
</p:tagLst>
</file>

<file path=ppt/tags/tag2162.xml><?xml version="1.0" encoding="utf-8"?>
<p:tagLst xmlns:p="http://schemas.openxmlformats.org/presentationml/2006/main">
  <p:tag name="KSO_WM_BEAUTIFY_FLAG" val=""/>
</p:tagLst>
</file>

<file path=ppt/tags/tag2163.xml><?xml version="1.0" encoding="utf-8"?>
<p:tagLst xmlns:p="http://schemas.openxmlformats.org/presentationml/2006/main">
  <p:tag name="KSO_WM_BEAUTIFY_FLAG" val=""/>
</p:tagLst>
</file>

<file path=ppt/tags/tag2164.xml><?xml version="1.0" encoding="utf-8"?>
<p:tagLst xmlns:p="http://schemas.openxmlformats.org/presentationml/2006/main">
  <p:tag name="KSO_WM_BEAUTIFY_FLAG" val=""/>
</p:tagLst>
</file>

<file path=ppt/tags/tag2165.xml><?xml version="1.0" encoding="utf-8"?>
<p:tagLst xmlns:p="http://schemas.openxmlformats.org/presentationml/2006/main">
  <p:tag name="KSO_WM_BEAUTIFY_FLAG" val=""/>
</p:tagLst>
</file>

<file path=ppt/tags/tag2166.xml><?xml version="1.0" encoding="utf-8"?>
<p:tagLst xmlns:p="http://schemas.openxmlformats.org/presentationml/2006/main">
  <p:tag name="KSO_WM_BEAUTIFY_FLAG" val=""/>
</p:tagLst>
</file>

<file path=ppt/tags/tag2167.xml><?xml version="1.0" encoding="utf-8"?>
<p:tagLst xmlns:p="http://schemas.openxmlformats.org/presentationml/2006/main">
  <p:tag name="KSO_WM_BEAUTIFY_FLAG" val=""/>
</p:tagLst>
</file>

<file path=ppt/tags/tag2168.xml><?xml version="1.0" encoding="utf-8"?>
<p:tagLst xmlns:p="http://schemas.openxmlformats.org/presentationml/2006/main">
  <p:tag name="KSO_WM_BEAUTIFY_FLAG" val=""/>
</p:tagLst>
</file>

<file path=ppt/tags/tag2169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70.xml><?xml version="1.0" encoding="utf-8"?>
<p:tagLst xmlns:p="http://schemas.openxmlformats.org/presentationml/2006/main">
  <p:tag name="KSO_WM_BEAUTIFY_FLAG" val=""/>
</p:tagLst>
</file>

<file path=ppt/tags/tag2171.xml><?xml version="1.0" encoding="utf-8"?>
<p:tagLst xmlns:p="http://schemas.openxmlformats.org/presentationml/2006/main">
  <p:tag name="KSO_WM_BEAUTIFY_FLAG" val=""/>
</p:tagLst>
</file>

<file path=ppt/tags/tag2172.xml><?xml version="1.0" encoding="utf-8"?>
<p:tagLst xmlns:p="http://schemas.openxmlformats.org/presentationml/2006/main">
  <p:tag name="KSO_WM_BEAUTIFY_FLAG" val=""/>
</p:tagLst>
</file>

<file path=ppt/tags/tag2173.xml><?xml version="1.0" encoding="utf-8"?>
<p:tagLst xmlns:p="http://schemas.openxmlformats.org/presentationml/2006/main">
  <p:tag name="KSO_WM_BEAUTIFY_FLAG" val=""/>
</p:tagLst>
</file>

<file path=ppt/tags/tag2174.xml><?xml version="1.0" encoding="utf-8"?>
<p:tagLst xmlns:p="http://schemas.openxmlformats.org/presentationml/2006/main">
  <p:tag name="KSO_WM_BEAUTIFY_FLAG" val=""/>
</p:tagLst>
</file>

<file path=ppt/tags/tag2175.xml><?xml version="1.0" encoding="utf-8"?>
<p:tagLst xmlns:p="http://schemas.openxmlformats.org/presentationml/2006/main">
  <p:tag name="KSO_WM_BEAUTIFY_FLAG" val=""/>
</p:tagLst>
</file>

<file path=ppt/tags/tag2176.xml><?xml version="1.0" encoding="utf-8"?>
<p:tagLst xmlns:p="http://schemas.openxmlformats.org/presentationml/2006/main">
  <p:tag name="KSO_WM_BEAUTIFY_FLAG" val=""/>
</p:tagLst>
</file>

<file path=ppt/tags/tag2177.xml><?xml version="1.0" encoding="utf-8"?>
<p:tagLst xmlns:p="http://schemas.openxmlformats.org/presentationml/2006/main">
  <p:tag name="KSO_WM_BEAUTIFY_FLAG" val=""/>
</p:tagLst>
</file>

<file path=ppt/tags/tag2178.xml><?xml version="1.0" encoding="utf-8"?>
<p:tagLst xmlns:p="http://schemas.openxmlformats.org/presentationml/2006/main">
  <p:tag name="KSO_WM_BEAUTIFY_FLAG" val=""/>
</p:tagLst>
</file>

<file path=ppt/tags/tag2179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80.xml><?xml version="1.0" encoding="utf-8"?>
<p:tagLst xmlns:p="http://schemas.openxmlformats.org/presentationml/2006/main">
  <p:tag name="KSO_WM_BEAUTIFY_FLAG" val=""/>
</p:tagLst>
</file>

<file path=ppt/tags/tag2181.xml><?xml version="1.0" encoding="utf-8"?>
<p:tagLst xmlns:p="http://schemas.openxmlformats.org/presentationml/2006/main">
  <p:tag name="KSO_WM_BEAUTIFY_FLAG" val=""/>
</p:tagLst>
</file>

<file path=ppt/tags/tag2182.xml><?xml version="1.0" encoding="utf-8"?>
<p:tagLst xmlns:p="http://schemas.openxmlformats.org/presentationml/2006/main">
  <p:tag name="KSO_WM_BEAUTIFY_FLAG" val=""/>
</p:tagLst>
</file>

<file path=ppt/tags/tag2183.xml><?xml version="1.0" encoding="utf-8"?>
<p:tagLst xmlns:p="http://schemas.openxmlformats.org/presentationml/2006/main">
  <p:tag name="KSO_WM_BEAUTIFY_FLAG" val=""/>
</p:tagLst>
</file>

<file path=ppt/tags/tag2184.xml><?xml version="1.0" encoding="utf-8"?>
<p:tagLst xmlns:p="http://schemas.openxmlformats.org/presentationml/2006/main">
  <p:tag name="KSO_WM_BEAUTIFY_FLAG" val=""/>
</p:tagLst>
</file>

<file path=ppt/tags/tag2185.xml><?xml version="1.0" encoding="utf-8"?>
<p:tagLst xmlns:p="http://schemas.openxmlformats.org/presentationml/2006/main">
  <p:tag name="KSO_WM_BEAUTIFY_FLAG" val=""/>
</p:tagLst>
</file>

<file path=ppt/tags/tag2186.xml><?xml version="1.0" encoding="utf-8"?>
<p:tagLst xmlns:p="http://schemas.openxmlformats.org/presentationml/2006/main">
  <p:tag name="KSO_WM_BEAUTIFY_FLAG" val=""/>
</p:tagLst>
</file>

<file path=ppt/tags/tag2187.xml><?xml version="1.0" encoding="utf-8"?>
<p:tagLst xmlns:p="http://schemas.openxmlformats.org/presentationml/2006/main">
  <p:tag name="KSO_WM_BEAUTIFY_FLAG" val=""/>
</p:tagLst>
</file>

<file path=ppt/tags/tag2188.xml><?xml version="1.0" encoding="utf-8"?>
<p:tagLst xmlns:p="http://schemas.openxmlformats.org/presentationml/2006/main">
  <p:tag name="KSO_WM_BEAUTIFY_FLAG" val=""/>
</p:tagLst>
</file>

<file path=ppt/tags/tag2189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190.xml><?xml version="1.0" encoding="utf-8"?>
<p:tagLst xmlns:p="http://schemas.openxmlformats.org/presentationml/2006/main">
  <p:tag name="KSO_WM_BEAUTIFY_FLAG" val=""/>
</p:tagLst>
</file>

<file path=ppt/tags/tag2191.xml><?xml version="1.0" encoding="utf-8"?>
<p:tagLst xmlns:p="http://schemas.openxmlformats.org/presentationml/2006/main">
  <p:tag name="KSO_WM_BEAUTIFY_FLAG" val=""/>
</p:tagLst>
</file>

<file path=ppt/tags/tag2192.xml><?xml version="1.0" encoding="utf-8"?>
<p:tagLst xmlns:p="http://schemas.openxmlformats.org/presentationml/2006/main">
  <p:tag name="KSO_WM_BEAUTIFY_FLAG" val=""/>
</p:tagLst>
</file>

<file path=ppt/tags/tag2193.xml><?xml version="1.0" encoding="utf-8"?>
<p:tagLst xmlns:p="http://schemas.openxmlformats.org/presentationml/2006/main">
  <p:tag name="KSO_WM_BEAUTIFY_FLAG" val=""/>
</p:tagLst>
</file>

<file path=ppt/tags/tag2194.xml><?xml version="1.0" encoding="utf-8"?>
<p:tagLst xmlns:p="http://schemas.openxmlformats.org/presentationml/2006/main">
  <p:tag name="KSO_WM_BEAUTIFY_FLAG" val=""/>
</p:tagLst>
</file>

<file path=ppt/tags/tag2195.xml><?xml version="1.0" encoding="utf-8"?>
<p:tagLst xmlns:p="http://schemas.openxmlformats.org/presentationml/2006/main">
  <p:tag name="KSO_WM_BEAUTIFY_FLAG" val=""/>
</p:tagLst>
</file>

<file path=ppt/tags/tag2196.xml><?xml version="1.0" encoding="utf-8"?>
<p:tagLst xmlns:p="http://schemas.openxmlformats.org/presentationml/2006/main">
  <p:tag name="KSO_WM_BEAUTIFY_FLAG" val=""/>
</p:tagLst>
</file>

<file path=ppt/tags/tag2197.xml><?xml version="1.0" encoding="utf-8"?>
<p:tagLst xmlns:p="http://schemas.openxmlformats.org/presentationml/2006/main">
  <p:tag name="KSO_WM_BEAUTIFY_FLAG" val=""/>
</p:tagLst>
</file>

<file path=ppt/tags/tag2198.xml><?xml version="1.0" encoding="utf-8"?>
<p:tagLst xmlns:p="http://schemas.openxmlformats.org/presentationml/2006/main">
  <p:tag name="KSO_WM_BEAUTIFY_FLAG" val=""/>
</p:tagLst>
</file>

<file path=ppt/tags/tag219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220.xml><?xml version="1.0" encoding="utf-8"?>
<p:tagLst xmlns:p="http://schemas.openxmlformats.org/presentationml/2006/main">
  <p:tag name="KSO_WM_BEAUTIFY_FLAG" val=""/>
</p:tagLst>
</file>

<file path=ppt/tags/tag2200.xml><?xml version="1.0" encoding="utf-8"?>
<p:tagLst xmlns:p="http://schemas.openxmlformats.org/presentationml/2006/main">
  <p:tag name="KSO_WM_BEAUTIFY_FLAG" val=""/>
</p:tagLst>
</file>

<file path=ppt/tags/tag2201.xml><?xml version="1.0" encoding="utf-8"?>
<p:tagLst xmlns:p="http://schemas.openxmlformats.org/presentationml/2006/main">
  <p:tag name="KSO_WM_BEAUTIFY_FLAG" val=""/>
</p:tagLst>
</file>

<file path=ppt/tags/tag2202.xml><?xml version="1.0" encoding="utf-8"?>
<p:tagLst xmlns:p="http://schemas.openxmlformats.org/presentationml/2006/main">
  <p:tag name="KSO_WM_BEAUTIFY_FLAG" val=""/>
</p:tagLst>
</file>

<file path=ppt/tags/tag2203.xml><?xml version="1.0" encoding="utf-8"?>
<p:tagLst xmlns:p="http://schemas.openxmlformats.org/presentationml/2006/main">
  <p:tag name="KSO_WM_BEAUTIFY_FLAG" val=""/>
</p:tagLst>
</file>

<file path=ppt/tags/tag2204.xml><?xml version="1.0" encoding="utf-8"?>
<p:tagLst xmlns:p="http://schemas.openxmlformats.org/presentationml/2006/main">
  <p:tag name="KSO_WM_BEAUTIFY_FLAG" val=""/>
</p:tagLst>
</file>

<file path=ppt/tags/tag2205.xml><?xml version="1.0" encoding="utf-8"?>
<p:tagLst xmlns:p="http://schemas.openxmlformats.org/presentationml/2006/main">
  <p:tag name="KSO_WM_BEAUTIFY_FLAG" val=""/>
</p:tagLst>
</file>

<file path=ppt/tags/tag2206.xml><?xml version="1.0" encoding="utf-8"?>
<p:tagLst xmlns:p="http://schemas.openxmlformats.org/presentationml/2006/main">
  <p:tag name="KSO_WM_BEAUTIFY_FLAG" val=""/>
</p:tagLst>
</file>

<file path=ppt/tags/tag2207.xml><?xml version="1.0" encoding="utf-8"?>
<p:tagLst xmlns:p="http://schemas.openxmlformats.org/presentationml/2006/main">
  <p:tag name="KSO_WM_BEAUTIFY_FLAG" val=""/>
</p:tagLst>
</file>

<file path=ppt/tags/tag2208.xml><?xml version="1.0" encoding="utf-8"?>
<p:tagLst xmlns:p="http://schemas.openxmlformats.org/presentationml/2006/main">
  <p:tag name="KSO_WM_BEAUTIFY_FLAG" val=""/>
</p:tagLst>
</file>

<file path=ppt/tags/tag2209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10.xml><?xml version="1.0" encoding="utf-8"?>
<p:tagLst xmlns:p="http://schemas.openxmlformats.org/presentationml/2006/main">
  <p:tag name="KSO_WM_BEAUTIFY_FLAG" val=""/>
</p:tagLst>
</file>

<file path=ppt/tags/tag2211.xml><?xml version="1.0" encoding="utf-8"?>
<p:tagLst xmlns:p="http://schemas.openxmlformats.org/presentationml/2006/main">
  <p:tag name="KSO_WM_BEAUTIFY_FLAG" val=""/>
</p:tagLst>
</file>

<file path=ppt/tags/tag2212.xml><?xml version="1.0" encoding="utf-8"?>
<p:tagLst xmlns:p="http://schemas.openxmlformats.org/presentationml/2006/main">
  <p:tag name="KSO_WM_BEAUTIFY_FLAG" val=""/>
</p:tagLst>
</file>

<file path=ppt/tags/tag2213.xml><?xml version="1.0" encoding="utf-8"?>
<p:tagLst xmlns:p="http://schemas.openxmlformats.org/presentationml/2006/main">
  <p:tag name="KSO_WM_BEAUTIFY_FLAG" val=""/>
</p:tagLst>
</file>

<file path=ppt/tags/tag2214.xml><?xml version="1.0" encoding="utf-8"?>
<p:tagLst xmlns:p="http://schemas.openxmlformats.org/presentationml/2006/main">
  <p:tag name="KSO_WM_BEAUTIFY_FLAG" val=""/>
</p:tagLst>
</file>

<file path=ppt/tags/tag2215.xml><?xml version="1.0" encoding="utf-8"?>
<p:tagLst xmlns:p="http://schemas.openxmlformats.org/presentationml/2006/main">
  <p:tag name="KSO_WM_BEAUTIFY_FLAG" val=""/>
</p:tagLst>
</file>

<file path=ppt/tags/tag2216.xml><?xml version="1.0" encoding="utf-8"?>
<p:tagLst xmlns:p="http://schemas.openxmlformats.org/presentationml/2006/main">
  <p:tag name="KSO_WM_BEAUTIFY_FLAG" val=""/>
</p:tagLst>
</file>

<file path=ppt/tags/tag2217.xml><?xml version="1.0" encoding="utf-8"?>
<p:tagLst xmlns:p="http://schemas.openxmlformats.org/presentationml/2006/main">
  <p:tag name="KSO_WM_BEAUTIFY_FLAG" val=""/>
</p:tagLst>
</file>

<file path=ppt/tags/tag2218.xml><?xml version="1.0" encoding="utf-8"?>
<p:tagLst xmlns:p="http://schemas.openxmlformats.org/presentationml/2006/main">
  <p:tag name="KSO_WM_BEAUTIFY_FLAG" val=""/>
</p:tagLst>
</file>

<file path=ppt/tags/tag2219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20.xml><?xml version="1.0" encoding="utf-8"?>
<p:tagLst xmlns:p="http://schemas.openxmlformats.org/presentationml/2006/main">
  <p:tag name="KSO_WM_BEAUTIFY_FLAG" val=""/>
</p:tagLst>
</file>

<file path=ppt/tags/tag2221.xml><?xml version="1.0" encoding="utf-8"?>
<p:tagLst xmlns:p="http://schemas.openxmlformats.org/presentationml/2006/main">
  <p:tag name="KSO_WM_BEAUTIFY_FLAG" val=""/>
</p:tagLst>
</file>

<file path=ppt/tags/tag2222.xml><?xml version="1.0" encoding="utf-8"?>
<p:tagLst xmlns:p="http://schemas.openxmlformats.org/presentationml/2006/main">
  <p:tag name="KSO_WM_BEAUTIFY_FLAG" val=""/>
</p:tagLst>
</file>

<file path=ppt/tags/tag2223.xml><?xml version="1.0" encoding="utf-8"?>
<p:tagLst xmlns:p="http://schemas.openxmlformats.org/presentationml/2006/main">
  <p:tag name="KSO_WM_BEAUTIFY_FLAG" val=""/>
</p:tagLst>
</file>

<file path=ppt/tags/tag2224.xml><?xml version="1.0" encoding="utf-8"?>
<p:tagLst xmlns:p="http://schemas.openxmlformats.org/presentationml/2006/main">
  <p:tag name="KSO_WM_BEAUTIFY_FLAG" val=""/>
</p:tagLst>
</file>

<file path=ppt/tags/tag2225.xml><?xml version="1.0" encoding="utf-8"?>
<p:tagLst xmlns:p="http://schemas.openxmlformats.org/presentationml/2006/main">
  <p:tag name="KSO_WM_BEAUTIFY_FLAG" val=""/>
</p:tagLst>
</file>

<file path=ppt/tags/tag2226.xml><?xml version="1.0" encoding="utf-8"?>
<p:tagLst xmlns:p="http://schemas.openxmlformats.org/presentationml/2006/main">
  <p:tag name="KSO_WM_BEAUTIFY_FLAG" val=""/>
</p:tagLst>
</file>

<file path=ppt/tags/tag2227.xml><?xml version="1.0" encoding="utf-8"?>
<p:tagLst xmlns:p="http://schemas.openxmlformats.org/presentationml/2006/main">
  <p:tag name="KSO_WM_BEAUTIFY_FLAG" val=""/>
</p:tagLst>
</file>

<file path=ppt/tags/tag2228.xml><?xml version="1.0" encoding="utf-8"?>
<p:tagLst xmlns:p="http://schemas.openxmlformats.org/presentationml/2006/main">
  <p:tag name="KSO_WM_BEAUTIFY_FLAG" val=""/>
</p:tagLst>
</file>

<file path=ppt/tags/tag2229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30.xml><?xml version="1.0" encoding="utf-8"?>
<p:tagLst xmlns:p="http://schemas.openxmlformats.org/presentationml/2006/main">
  <p:tag name="KSO_WM_BEAUTIFY_FLAG" val=""/>
</p:tagLst>
</file>

<file path=ppt/tags/tag2231.xml><?xml version="1.0" encoding="utf-8"?>
<p:tagLst xmlns:p="http://schemas.openxmlformats.org/presentationml/2006/main">
  <p:tag name="KSO_WM_BEAUTIFY_FLAG" val=""/>
</p:tagLst>
</file>

<file path=ppt/tags/tag2232.xml><?xml version="1.0" encoding="utf-8"?>
<p:tagLst xmlns:p="http://schemas.openxmlformats.org/presentationml/2006/main">
  <p:tag name="KSO_WM_BEAUTIFY_FLAG" val=""/>
</p:tagLst>
</file>

<file path=ppt/tags/tag2233.xml><?xml version="1.0" encoding="utf-8"?>
<p:tagLst xmlns:p="http://schemas.openxmlformats.org/presentationml/2006/main">
  <p:tag name="KSO_WM_BEAUTIFY_FLAG" val=""/>
</p:tagLst>
</file>

<file path=ppt/tags/tag2234.xml><?xml version="1.0" encoding="utf-8"?>
<p:tagLst xmlns:p="http://schemas.openxmlformats.org/presentationml/2006/main">
  <p:tag name="KSO_WM_BEAUTIFY_FLAG" val=""/>
</p:tagLst>
</file>

<file path=ppt/tags/tag2235.xml><?xml version="1.0" encoding="utf-8"?>
<p:tagLst xmlns:p="http://schemas.openxmlformats.org/presentationml/2006/main">
  <p:tag name="KSO_WM_BEAUTIFY_FLAG" val=""/>
</p:tagLst>
</file>

<file path=ppt/tags/tag2236.xml><?xml version="1.0" encoding="utf-8"?>
<p:tagLst xmlns:p="http://schemas.openxmlformats.org/presentationml/2006/main">
  <p:tag name="KSO_WM_BEAUTIFY_FLAG" val=""/>
</p:tagLst>
</file>

<file path=ppt/tags/tag2237.xml><?xml version="1.0" encoding="utf-8"?>
<p:tagLst xmlns:p="http://schemas.openxmlformats.org/presentationml/2006/main">
  <p:tag name="KSO_WM_BEAUTIFY_FLAG" val=""/>
</p:tagLst>
</file>

<file path=ppt/tags/tag2238.xml><?xml version="1.0" encoding="utf-8"?>
<p:tagLst xmlns:p="http://schemas.openxmlformats.org/presentationml/2006/main">
  <p:tag name="KSO_WM_BEAUTIFY_FLAG" val=""/>
</p:tagLst>
</file>

<file path=ppt/tags/tag2239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40.xml><?xml version="1.0" encoding="utf-8"?>
<p:tagLst xmlns:p="http://schemas.openxmlformats.org/presentationml/2006/main">
  <p:tag name="KSO_WM_BEAUTIFY_FLAG" val=""/>
</p:tagLst>
</file>

<file path=ppt/tags/tag2241.xml><?xml version="1.0" encoding="utf-8"?>
<p:tagLst xmlns:p="http://schemas.openxmlformats.org/presentationml/2006/main">
  <p:tag name="KSO_WM_BEAUTIFY_FLAG" val=""/>
</p:tagLst>
</file>

<file path=ppt/tags/tag2242.xml><?xml version="1.0" encoding="utf-8"?>
<p:tagLst xmlns:p="http://schemas.openxmlformats.org/presentationml/2006/main">
  <p:tag name="KSO_WM_BEAUTIFY_FLAG" val=""/>
</p:tagLst>
</file>

<file path=ppt/tags/tag2243.xml><?xml version="1.0" encoding="utf-8"?>
<p:tagLst xmlns:p="http://schemas.openxmlformats.org/presentationml/2006/main">
  <p:tag name="KSO_WM_BEAUTIFY_FLAG" val=""/>
</p:tagLst>
</file>

<file path=ppt/tags/tag2244.xml><?xml version="1.0" encoding="utf-8"?>
<p:tagLst xmlns:p="http://schemas.openxmlformats.org/presentationml/2006/main">
  <p:tag name="KSO_WM_BEAUTIFY_FLAG" val=""/>
</p:tagLst>
</file>

<file path=ppt/tags/tag2245.xml><?xml version="1.0" encoding="utf-8"?>
<p:tagLst xmlns:p="http://schemas.openxmlformats.org/presentationml/2006/main">
  <p:tag name="KSO_WM_BEAUTIFY_FLAG" val=""/>
</p:tagLst>
</file>

<file path=ppt/tags/tag2246.xml><?xml version="1.0" encoding="utf-8"?>
<p:tagLst xmlns:p="http://schemas.openxmlformats.org/presentationml/2006/main">
  <p:tag name="KSO_WM_BEAUTIFY_FLAG" val=""/>
</p:tagLst>
</file>

<file path=ppt/tags/tag2247.xml><?xml version="1.0" encoding="utf-8"?>
<p:tagLst xmlns:p="http://schemas.openxmlformats.org/presentationml/2006/main">
  <p:tag name="KSO_WM_BEAUTIFY_FLAG" val=""/>
</p:tagLst>
</file>

<file path=ppt/tags/tag2248.xml><?xml version="1.0" encoding="utf-8"?>
<p:tagLst xmlns:p="http://schemas.openxmlformats.org/presentationml/2006/main">
  <p:tag name="KSO_WM_BEAUTIFY_FLAG" val=""/>
</p:tagLst>
</file>

<file path=ppt/tags/tag2249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50.xml><?xml version="1.0" encoding="utf-8"?>
<p:tagLst xmlns:p="http://schemas.openxmlformats.org/presentationml/2006/main">
  <p:tag name="KSO_WM_BEAUTIFY_FLAG" val=""/>
</p:tagLst>
</file>

<file path=ppt/tags/tag2251.xml><?xml version="1.0" encoding="utf-8"?>
<p:tagLst xmlns:p="http://schemas.openxmlformats.org/presentationml/2006/main">
  <p:tag name="KSO_WM_BEAUTIFY_FLAG" val=""/>
</p:tagLst>
</file>

<file path=ppt/tags/tag2252.xml><?xml version="1.0" encoding="utf-8"?>
<p:tagLst xmlns:p="http://schemas.openxmlformats.org/presentationml/2006/main">
  <p:tag name="KSO_WM_BEAUTIFY_FLAG" val=""/>
</p:tagLst>
</file>

<file path=ppt/tags/tag2253.xml><?xml version="1.0" encoding="utf-8"?>
<p:tagLst xmlns:p="http://schemas.openxmlformats.org/presentationml/2006/main">
  <p:tag name="KSO_WM_BEAUTIFY_FLAG" val=""/>
</p:tagLst>
</file>

<file path=ppt/tags/tag2254.xml><?xml version="1.0" encoding="utf-8"?>
<p:tagLst xmlns:p="http://schemas.openxmlformats.org/presentationml/2006/main">
  <p:tag name="KSO_WM_BEAUTIFY_FLAG" val=""/>
</p:tagLst>
</file>

<file path=ppt/tags/tag2255.xml><?xml version="1.0" encoding="utf-8"?>
<p:tagLst xmlns:p="http://schemas.openxmlformats.org/presentationml/2006/main">
  <p:tag name="KSO_WM_BEAUTIFY_FLAG" val=""/>
</p:tagLst>
</file>

<file path=ppt/tags/tag2256.xml><?xml version="1.0" encoding="utf-8"?>
<p:tagLst xmlns:p="http://schemas.openxmlformats.org/presentationml/2006/main">
  <p:tag name="KSO_WM_BEAUTIFY_FLAG" val=""/>
</p:tagLst>
</file>

<file path=ppt/tags/tag2257.xml><?xml version="1.0" encoding="utf-8"?>
<p:tagLst xmlns:p="http://schemas.openxmlformats.org/presentationml/2006/main">
  <p:tag name="KSO_WM_BEAUTIFY_FLAG" val=""/>
</p:tagLst>
</file>

<file path=ppt/tags/tag2258.xml><?xml version="1.0" encoding="utf-8"?>
<p:tagLst xmlns:p="http://schemas.openxmlformats.org/presentationml/2006/main">
  <p:tag name="KSO_WM_BEAUTIFY_FLAG" val=""/>
</p:tagLst>
</file>

<file path=ppt/tags/tag2259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60.xml><?xml version="1.0" encoding="utf-8"?>
<p:tagLst xmlns:p="http://schemas.openxmlformats.org/presentationml/2006/main">
  <p:tag name="KSO_WM_BEAUTIFY_FLAG" val=""/>
</p:tagLst>
</file>

<file path=ppt/tags/tag2261.xml><?xml version="1.0" encoding="utf-8"?>
<p:tagLst xmlns:p="http://schemas.openxmlformats.org/presentationml/2006/main">
  <p:tag name="KSO_WM_BEAUTIFY_FLAG" val=""/>
</p:tagLst>
</file>

<file path=ppt/tags/tag2262.xml><?xml version="1.0" encoding="utf-8"?>
<p:tagLst xmlns:p="http://schemas.openxmlformats.org/presentationml/2006/main">
  <p:tag name="KSO_WM_BEAUTIFY_FLAG" val=""/>
</p:tagLst>
</file>

<file path=ppt/tags/tag2263.xml><?xml version="1.0" encoding="utf-8"?>
<p:tagLst xmlns:p="http://schemas.openxmlformats.org/presentationml/2006/main">
  <p:tag name="KSO_WM_BEAUTIFY_FLAG" val=""/>
</p:tagLst>
</file>

<file path=ppt/tags/tag2264.xml><?xml version="1.0" encoding="utf-8"?>
<p:tagLst xmlns:p="http://schemas.openxmlformats.org/presentationml/2006/main">
  <p:tag name="KSO_WM_BEAUTIFY_FLAG" val=""/>
</p:tagLst>
</file>

<file path=ppt/tags/tag2265.xml><?xml version="1.0" encoding="utf-8"?>
<p:tagLst xmlns:p="http://schemas.openxmlformats.org/presentationml/2006/main">
  <p:tag name="KSO_WM_BEAUTIFY_FLAG" val=""/>
</p:tagLst>
</file>

<file path=ppt/tags/tag2266.xml><?xml version="1.0" encoding="utf-8"?>
<p:tagLst xmlns:p="http://schemas.openxmlformats.org/presentationml/2006/main">
  <p:tag name="KSO_WM_BEAUTIFY_FLAG" val=""/>
</p:tagLst>
</file>

<file path=ppt/tags/tag2267.xml><?xml version="1.0" encoding="utf-8"?>
<p:tagLst xmlns:p="http://schemas.openxmlformats.org/presentationml/2006/main">
  <p:tag name="KSO_WM_BEAUTIFY_FLAG" val=""/>
</p:tagLst>
</file>

<file path=ppt/tags/tag2268.xml><?xml version="1.0" encoding="utf-8"?>
<p:tagLst xmlns:p="http://schemas.openxmlformats.org/presentationml/2006/main">
  <p:tag name="KSO_WM_BEAUTIFY_FLAG" val=""/>
</p:tagLst>
</file>

<file path=ppt/tags/tag2269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70.xml><?xml version="1.0" encoding="utf-8"?>
<p:tagLst xmlns:p="http://schemas.openxmlformats.org/presentationml/2006/main">
  <p:tag name="KSO_WM_BEAUTIFY_FLAG" val=""/>
</p:tagLst>
</file>

<file path=ppt/tags/tag2271.xml><?xml version="1.0" encoding="utf-8"?>
<p:tagLst xmlns:p="http://schemas.openxmlformats.org/presentationml/2006/main">
  <p:tag name="KSO_WM_BEAUTIFY_FLAG" val=""/>
</p:tagLst>
</file>

<file path=ppt/tags/tag2272.xml><?xml version="1.0" encoding="utf-8"?>
<p:tagLst xmlns:p="http://schemas.openxmlformats.org/presentationml/2006/main">
  <p:tag name="KSO_WM_BEAUTIFY_FLAG" val=""/>
</p:tagLst>
</file>

<file path=ppt/tags/tag2273.xml><?xml version="1.0" encoding="utf-8"?>
<p:tagLst xmlns:p="http://schemas.openxmlformats.org/presentationml/2006/main">
  <p:tag name="KSO_WM_BEAUTIFY_FLAG" val=""/>
</p:tagLst>
</file>

<file path=ppt/tags/tag2274.xml><?xml version="1.0" encoding="utf-8"?>
<p:tagLst xmlns:p="http://schemas.openxmlformats.org/presentationml/2006/main">
  <p:tag name="KSO_WM_BEAUTIFY_FLAG" val=""/>
</p:tagLst>
</file>

<file path=ppt/tags/tag2275.xml><?xml version="1.0" encoding="utf-8"?>
<p:tagLst xmlns:p="http://schemas.openxmlformats.org/presentationml/2006/main">
  <p:tag name="KSO_WM_BEAUTIFY_FLAG" val=""/>
</p:tagLst>
</file>

<file path=ppt/tags/tag2276.xml><?xml version="1.0" encoding="utf-8"?>
<p:tagLst xmlns:p="http://schemas.openxmlformats.org/presentationml/2006/main">
  <p:tag name="KSO_WM_BEAUTIFY_FLAG" val=""/>
</p:tagLst>
</file>

<file path=ppt/tags/tag2277.xml><?xml version="1.0" encoding="utf-8"?>
<p:tagLst xmlns:p="http://schemas.openxmlformats.org/presentationml/2006/main">
  <p:tag name="KSO_WM_BEAUTIFY_FLAG" val=""/>
</p:tagLst>
</file>

<file path=ppt/tags/tag2278.xml><?xml version="1.0" encoding="utf-8"?>
<p:tagLst xmlns:p="http://schemas.openxmlformats.org/presentationml/2006/main">
  <p:tag name="KSO_WM_BEAUTIFY_FLAG" val=""/>
</p:tagLst>
</file>

<file path=ppt/tags/tag2279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80.xml><?xml version="1.0" encoding="utf-8"?>
<p:tagLst xmlns:p="http://schemas.openxmlformats.org/presentationml/2006/main">
  <p:tag name="KSO_WM_BEAUTIFY_FLAG" val=""/>
</p:tagLst>
</file>

<file path=ppt/tags/tag2281.xml><?xml version="1.0" encoding="utf-8"?>
<p:tagLst xmlns:p="http://schemas.openxmlformats.org/presentationml/2006/main">
  <p:tag name="KSO_WM_BEAUTIFY_FLAG" val=""/>
</p:tagLst>
</file>

<file path=ppt/tags/tag2282.xml><?xml version="1.0" encoding="utf-8"?>
<p:tagLst xmlns:p="http://schemas.openxmlformats.org/presentationml/2006/main">
  <p:tag name="KSO_WM_BEAUTIFY_FLAG" val=""/>
</p:tagLst>
</file>

<file path=ppt/tags/tag2283.xml><?xml version="1.0" encoding="utf-8"?>
<p:tagLst xmlns:p="http://schemas.openxmlformats.org/presentationml/2006/main">
  <p:tag name="KSO_WM_BEAUTIFY_FLAG" val=""/>
</p:tagLst>
</file>

<file path=ppt/tags/tag2284.xml><?xml version="1.0" encoding="utf-8"?>
<p:tagLst xmlns:p="http://schemas.openxmlformats.org/presentationml/2006/main">
  <p:tag name="KSO_WM_BEAUTIFY_FLAG" val=""/>
</p:tagLst>
</file>

<file path=ppt/tags/tag2285.xml><?xml version="1.0" encoding="utf-8"?>
<p:tagLst xmlns:p="http://schemas.openxmlformats.org/presentationml/2006/main">
  <p:tag name="KSO_WM_BEAUTIFY_FLAG" val=""/>
</p:tagLst>
</file>

<file path=ppt/tags/tag2286.xml><?xml version="1.0" encoding="utf-8"?>
<p:tagLst xmlns:p="http://schemas.openxmlformats.org/presentationml/2006/main">
  <p:tag name="KSO_WM_BEAUTIFY_FLAG" val=""/>
</p:tagLst>
</file>

<file path=ppt/tags/tag2287.xml><?xml version="1.0" encoding="utf-8"?>
<p:tagLst xmlns:p="http://schemas.openxmlformats.org/presentationml/2006/main">
  <p:tag name="KSO_WM_BEAUTIFY_FLAG" val=""/>
</p:tagLst>
</file>

<file path=ppt/tags/tag2288.xml><?xml version="1.0" encoding="utf-8"?>
<p:tagLst xmlns:p="http://schemas.openxmlformats.org/presentationml/2006/main">
  <p:tag name="KSO_WM_BEAUTIFY_FLAG" val=""/>
</p:tagLst>
</file>

<file path=ppt/tags/tag2289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290.xml><?xml version="1.0" encoding="utf-8"?>
<p:tagLst xmlns:p="http://schemas.openxmlformats.org/presentationml/2006/main">
  <p:tag name="KSO_WM_BEAUTIFY_FLAG" val=""/>
</p:tagLst>
</file>

<file path=ppt/tags/tag2291.xml><?xml version="1.0" encoding="utf-8"?>
<p:tagLst xmlns:p="http://schemas.openxmlformats.org/presentationml/2006/main">
  <p:tag name="KSO_WM_BEAUTIFY_FLAG" val=""/>
</p:tagLst>
</file>

<file path=ppt/tags/tag2292.xml><?xml version="1.0" encoding="utf-8"?>
<p:tagLst xmlns:p="http://schemas.openxmlformats.org/presentationml/2006/main">
  <p:tag name="KSO_WM_BEAUTIFY_FLAG" val=""/>
</p:tagLst>
</file>

<file path=ppt/tags/tag2293.xml><?xml version="1.0" encoding="utf-8"?>
<p:tagLst xmlns:p="http://schemas.openxmlformats.org/presentationml/2006/main">
  <p:tag name="KSO_WM_BEAUTIFY_FLAG" val=""/>
</p:tagLst>
</file>

<file path=ppt/tags/tag2294.xml><?xml version="1.0" encoding="utf-8"?>
<p:tagLst xmlns:p="http://schemas.openxmlformats.org/presentationml/2006/main">
  <p:tag name="KSO_WM_BEAUTIFY_FLAG" val=""/>
</p:tagLst>
</file>

<file path=ppt/tags/tag2295.xml><?xml version="1.0" encoding="utf-8"?>
<p:tagLst xmlns:p="http://schemas.openxmlformats.org/presentationml/2006/main">
  <p:tag name="KSO_WM_BEAUTIFY_FLAG" val=""/>
</p:tagLst>
</file>

<file path=ppt/tags/tag2296.xml><?xml version="1.0" encoding="utf-8"?>
<p:tagLst xmlns:p="http://schemas.openxmlformats.org/presentationml/2006/main">
  <p:tag name="KSO_WM_BEAUTIFY_FLAG" val=""/>
</p:tagLst>
</file>

<file path=ppt/tags/tag2297.xml><?xml version="1.0" encoding="utf-8"?>
<p:tagLst xmlns:p="http://schemas.openxmlformats.org/presentationml/2006/main">
  <p:tag name="KSO_WM_BEAUTIFY_FLAG" val=""/>
</p:tagLst>
</file>

<file path=ppt/tags/tag2298.xml><?xml version="1.0" encoding="utf-8"?>
<p:tagLst xmlns:p="http://schemas.openxmlformats.org/presentationml/2006/main">
  <p:tag name="KSO_WM_BEAUTIFY_FLAG" val=""/>
</p:tagLst>
</file>

<file path=ppt/tags/tag229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00.xml><?xml version="1.0" encoding="utf-8"?>
<p:tagLst xmlns:p="http://schemas.openxmlformats.org/presentationml/2006/main">
  <p:tag name="KSO_WM_BEAUTIFY_FLAG" val=""/>
</p:tagLst>
</file>

<file path=ppt/tags/tag2301.xml><?xml version="1.0" encoding="utf-8"?>
<p:tagLst xmlns:p="http://schemas.openxmlformats.org/presentationml/2006/main">
  <p:tag name="KSO_WM_BEAUTIFY_FLAG" val=""/>
</p:tagLst>
</file>

<file path=ppt/tags/tag2302.xml><?xml version="1.0" encoding="utf-8"?>
<p:tagLst xmlns:p="http://schemas.openxmlformats.org/presentationml/2006/main">
  <p:tag name="KSO_WM_BEAUTIFY_FLAG" val=""/>
</p:tagLst>
</file>

<file path=ppt/tags/tag2303.xml><?xml version="1.0" encoding="utf-8"?>
<p:tagLst xmlns:p="http://schemas.openxmlformats.org/presentationml/2006/main">
  <p:tag name="KSO_WM_BEAUTIFY_FLAG" val=""/>
</p:tagLst>
</file>

<file path=ppt/tags/tag2304.xml><?xml version="1.0" encoding="utf-8"?>
<p:tagLst xmlns:p="http://schemas.openxmlformats.org/presentationml/2006/main">
  <p:tag name="KSO_WM_BEAUTIFY_FLAG" val=""/>
</p:tagLst>
</file>

<file path=ppt/tags/tag2305.xml><?xml version="1.0" encoding="utf-8"?>
<p:tagLst xmlns:p="http://schemas.openxmlformats.org/presentationml/2006/main">
  <p:tag name="KSO_WM_BEAUTIFY_FLAG" val=""/>
</p:tagLst>
</file>

<file path=ppt/tags/tag2306.xml><?xml version="1.0" encoding="utf-8"?>
<p:tagLst xmlns:p="http://schemas.openxmlformats.org/presentationml/2006/main">
  <p:tag name="KSO_WM_BEAUTIFY_FLAG" val=""/>
</p:tagLst>
</file>

<file path=ppt/tags/tag2307.xml><?xml version="1.0" encoding="utf-8"?>
<p:tagLst xmlns:p="http://schemas.openxmlformats.org/presentationml/2006/main">
  <p:tag name="KSO_WM_BEAUTIFY_FLAG" val=""/>
</p:tagLst>
</file>

<file path=ppt/tags/tag2308.xml><?xml version="1.0" encoding="utf-8"?>
<p:tagLst xmlns:p="http://schemas.openxmlformats.org/presentationml/2006/main">
  <p:tag name="KSO_WM_BEAUTIFY_FLAG" val=""/>
</p:tagLst>
</file>

<file path=ppt/tags/tag2309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10.xml><?xml version="1.0" encoding="utf-8"?>
<p:tagLst xmlns:p="http://schemas.openxmlformats.org/presentationml/2006/main">
  <p:tag name="KSO_WM_BEAUTIFY_FLAG" val=""/>
</p:tagLst>
</file>

<file path=ppt/tags/tag2311.xml><?xml version="1.0" encoding="utf-8"?>
<p:tagLst xmlns:p="http://schemas.openxmlformats.org/presentationml/2006/main">
  <p:tag name="KSO_WM_BEAUTIFY_FLAG" val=""/>
</p:tagLst>
</file>

<file path=ppt/tags/tag2312.xml><?xml version="1.0" encoding="utf-8"?>
<p:tagLst xmlns:p="http://schemas.openxmlformats.org/presentationml/2006/main">
  <p:tag name="KSO_WM_BEAUTIFY_FLAG" val=""/>
</p:tagLst>
</file>

<file path=ppt/tags/tag2313.xml><?xml version="1.0" encoding="utf-8"?>
<p:tagLst xmlns:p="http://schemas.openxmlformats.org/presentationml/2006/main">
  <p:tag name="KSO_WM_BEAUTIFY_FLAG" val=""/>
</p:tagLst>
</file>

<file path=ppt/tags/tag2314.xml><?xml version="1.0" encoding="utf-8"?>
<p:tagLst xmlns:p="http://schemas.openxmlformats.org/presentationml/2006/main">
  <p:tag name="KSO_WM_BEAUTIFY_FLAG" val=""/>
</p:tagLst>
</file>

<file path=ppt/tags/tag2315.xml><?xml version="1.0" encoding="utf-8"?>
<p:tagLst xmlns:p="http://schemas.openxmlformats.org/presentationml/2006/main">
  <p:tag name="KSO_WM_BEAUTIFY_FLAG" val=""/>
</p:tagLst>
</file>

<file path=ppt/tags/tag2316.xml><?xml version="1.0" encoding="utf-8"?>
<p:tagLst xmlns:p="http://schemas.openxmlformats.org/presentationml/2006/main">
  <p:tag name="KSO_WM_BEAUTIFY_FLAG" val=""/>
</p:tagLst>
</file>

<file path=ppt/tags/tag2317.xml><?xml version="1.0" encoding="utf-8"?>
<p:tagLst xmlns:p="http://schemas.openxmlformats.org/presentationml/2006/main">
  <p:tag name="KSO_WM_BEAUTIFY_FLAG" val=""/>
</p:tagLst>
</file>

<file path=ppt/tags/tag2318.xml><?xml version="1.0" encoding="utf-8"?>
<p:tagLst xmlns:p="http://schemas.openxmlformats.org/presentationml/2006/main">
  <p:tag name="KSO_WM_BEAUTIFY_FLAG" val=""/>
</p:tagLst>
</file>

<file path=ppt/tags/tag2319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20.xml><?xml version="1.0" encoding="utf-8"?>
<p:tagLst xmlns:p="http://schemas.openxmlformats.org/presentationml/2006/main">
  <p:tag name="KSO_WM_BEAUTIFY_FLAG" val=""/>
</p:tagLst>
</file>

<file path=ppt/tags/tag2321.xml><?xml version="1.0" encoding="utf-8"?>
<p:tagLst xmlns:p="http://schemas.openxmlformats.org/presentationml/2006/main">
  <p:tag name="KSO_WM_BEAUTIFY_FLAG" val=""/>
</p:tagLst>
</file>

<file path=ppt/tags/tag2322.xml><?xml version="1.0" encoding="utf-8"?>
<p:tagLst xmlns:p="http://schemas.openxmlformats.org/presentationml/2006/main">
  <p:tag name="KSO_WM_BEAUTIFY_FLAG" val=""/>
</p:tagLst>
</file>

<file path=ppt/tags/tag2323.xml><?xml version="1.0" encoding="utf-8"?>
<p:tagLst xmlns:p="http://schemas.openxmlformats.org/presentationml/2006/main">
  <p:tag name="KSO_WM_BEAUTIFY_FLAG" val=""/>
</p:tagLst>
</file>

<file path=ppt/tags/tag2324.xml><?xml version="1.0" encoding="utf-8"?>
<p:tagLst xmlns:p="http://schemas.openxmlformats.org/presentationml/2006/main">
  <p:tag name="KSO_WM_BEAUTIFY_FLAG" val=""/>
</p:tagLst>
</file>

<file path=ppt/tags/tag2325.xml><?xml version="1.0" encoding="utf-8"?>
<p:tagLst xmlns:p="http://schemas.openxmlformats.org/presentationml/2006/main">
  <p:tag name="KSO_WM_BEAUTIFY_FLAG" val=""/>
</p:tagLst>
</file>

<file path=ppt/tags/tag2326.xml><?xml version="1.0" encoding="utf-8"?>
<p:tagLst xmlns:p="http://schemas.openxmlformats.org/presentationml/2006/main">
  <p:tag name="KSO_WM_BEAUTIFY_FLAG" val=""/>
</p:tagLst>
</file>

<file path=ppt/tags/tag2327.xml><?xml version="1.0" encoding="utf-8"?>
<p:tagLst xmlns:p="http://schemas.openxmlformats.org/presentationml/2006/main">
  <p:tag name="KSO_WM_BEAUTIFY_FLAG" val=""/>
</p:tagLst>
</file>

<file path=ppt/tags/tag2328.xml><?xml version="1.0" encoding="utf-8"?>
<p:tagLst xmlns:p="http://schemas.openxmlformats.org/presentationml/2006/main">
  <p:tag name="KSO_WM_BEAUTIFY_FLAG" val=""/>
</p:tagLst>
</file>

<file path=ppt/tags/tag2329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31.xml><?xml version="1.0" encoding="utf-8"?>
<p:tagLst xmlns:p="http://schemas.openxmlformats.org/presentationml/2006/main">
  <p:tag name="KSO_WM_BEAUTIFY_FLAG" val=""/>
</p:tagLst>
</file>

<file path=ppt/tags/tag2332.xml><?xml version="1.0" encoding="utf-8"?>
<p:tagLst xmlns:p="http://schemas.openxmlformats.org/presentationml/2006/main">
  <p:tag name="KSO_WM_BEAUTIFY_FLAG" val=""/>
</p:tagLst>
</file>

<file path=ppt/tags/tag2333.xml><?xml version="1.0" encoding="utf-8"?>
<p:tagLst xmlns:p="http://schemas.openxmlformats.org/presentationml/2006/main">
  <p:tag name="KSO_WM_BEAUTIFY_FLAG" val=""/>
</p:tagLst>
</file>

<file path=ppt/tags/tag2334.xml><?xml version="1.0" encoding="utf-8"?>
<p:tagLst xmlns:p="http://schemas.openxmlformats.org/presentationml/2006/main">
  <p:tag name="KSO_WM_BEAUTIFY_FLAG" val=""/>
</p:tagLst>
</file>

<file path=ppt/tags/tag2335.xml><?xml version="1.0" encoding="utf-8"?>
<p:tagLst xmlns:p="http://schemas.openxmlformats.org/presentationml/2006/main">
  <p:tag name="KSO_WM_BEAUTIFY_FLAG" val=""/>
</p:tagLst>
</file>

<file path=ppt/tags/tag2336.xml><?xml version="1.0" encoding="utf-8"?>
<p:tagLst xmlns:p="http://schemas.openxmlformats.org/presentationml/2006/main">
  <p:tag name="KSO_WM_BEAUTIFY_FLAG" val=""/>
</p:tagLst>
</file>

<file path=ppt/tags/tag2337.xml><?xml version="1.0" encoding="utf-8"?>
<p:tagLst xmlns:p="http://schemas.openxmlformats.org/presentationml/2006/main">
  <p:tag name="KSO_WM_BEAUTIFY_FLAG" val=""/>
</p:tagLst>
</file>

<file path=ppt/tags/tag2338.xml><?xml version="1.0" encoding="utf-8"?>
<p:tagLst xmlns:p="http://schemas.openxmlformats.org/presentationml/2006/main">
  <p:tag name="KSO_WM_BEAUTIFY_FLAG" val=""/>
</p:tagLst>
</file>

<file path=ppt/tags/tag2339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40.xml><?xml version="1.0" encoding="utf-8"?>
<p:tagLst xmlns:p="http://schemas.openxmlformats.org/presentationml/2006/main">
  <p:tag name="KSO_WM_BEAUTIFY_FLAG" val=""/>
</p:tagLst>
</file>

<file path=ppt/tags/tag2341.xml><?xml version="1.0" encoding="utf-8"?>
<p:tagLst xmlns:p="http://schemas.openxmlformats.org/presentationml/2006/main">
  <p:tag name="KSO_WM_BEAUTIFY_FLAG" val=""/>
</p:tagLst>
</file>

<file path=ppt/tags/tag2342.xml><?xml version="1.0" encoding="utf-8"?>
<p:tagLst xmlns:p="http://schemas.openxmlformats.org/presentationml/2006/main">
  <p:tag name="KSO_WM_BEAUTIFY_FLAG" val=""/>
</p:tagLst>
</file>

<file path=ppt/tags/tag2343.xml><?xml version="1.0" encoding="utf-8"?>
<p:tagLst xmlns:p="http://schemas.openxmlformats.org/presentationml/2006/main">
  <p:tag name="KSO_WM_BEAUTIFY_FLAG" val=""/>
</p:tagLst>
</file>

<file path=ppt/tags/tag2344.xml><?xml version="1.0" encoding="utf-8"?>
<p:tagLst xmlns:p="http://schemas.openxmlformats.org/presentationml/2006/main">
  <p:tag name="KSO_WM_BEAUTIFY_FLAG" val=""/>
</p:tagLst>
</file>

<file path=ppt/tags/tag2345.xml><?xml version="1.0" encoding="utf-8"?>
<p:tagLst xmlns:p="http://schemas.openxmlformats.org/presentationml/2006/main">
  <p:tag name="KSO_WM_BEAUTIFY_FLAG" val=""/>
</p:tagLst>
</file>

<file path=ppt/tags/tag2346.xml><?xml version="1.0" encoding="utf-8"?>
<p:tagLst xmlns:p="http://schemas.openxmlformats.org/presentationml/2006/main">
  <p:tag name="KSO_WM_BEAUTIFY_FLAG" val=""/>
</p:tagLst>
</file>

<file path=ppt/tags/tag2347.xml><?xml version="1.0" encoding="utf-8"?>
<p:tagLst xmlns:p="http://schemas.openxmlformats.org/presentationml/2006/main">
  <p:tag name="KSO_WM_BEAUTIFY_FLAG" val=""/>
</p:tagLst>
</file>

<file path=ppt/tags/tag2348.xml><?xml version="1.0" encoding="utf-8"?>
<p:tagLst xmlns:p="http://schemas.openxmlformats.org/presentationml/2006/main">
  <p:tag name="KSO_WM_BEAUTIFY_FLAG" val=""/>
</p:tagLst>
</file>

<file path=ppt/tags/tag2349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51.xml><?xml version="1.0" encoding="utf-8"?>
<p:tagLst xmlns:p="http://schemas.openxmlformats.org/presentationml/2006/main">
  <p:tag name="KSO_WM_BEAUTIFY_FLAG" val=""/>
</p:tagLst>
</file>

<file path=ppt/tags/tag2352.xml><?xml version="1.0" encoding="utf-8"?>
<p:tagLst xmlns:p="http://schemas.openxmlformats.org/presentationml/2006/main">
  <p:tag name="KSO_WM_BEAUTIFY_FLAG" val=""/>
</p:tagLst>
</file>

<file path=ppt/tags/tag2353.xml><?xml version="1.0" encoding="utf-8"?>
<p:tagLst xmlns:p="http://schemas.openxmlformats.org/presentationml/2006/main">
  <p:tag name="KSO_WM_BEAUTIFY_FLAG" val=""/>
</p:tagLst>
</file>

<file path=ppt/tags/tag2354.xml><?xml version="1.0" encoding="utf-8"?>
<p:tagLst xmlns:p="http://schemas.openxmlformats.org/presentationml/2006/main">
  <p:tag name="KSO_WM_BEAUTIFY_FLAG" val=""/>
</p:tagLst>
</file>

<file path=ppt/tags/tag2355.xml><?xml version="1.0" encoding="utf-8"?>
<p:tagLst xmlns:p="http://schemas.openxmlformats.org/presentationml/2006/main">
  <p:tag name="KSO_WM_BEAUTIFY_FLAG" val=""/>
</p:tagLst>
</file>

<file path=ppt/tags/tag2356.xml><?xml version="1.0" encoding="utf-8"?>
<p:tagLst xmlns:p="http://schemas.openxmlformats.org/presentationml/2006/main">
  <p:tag name="KSO_WM_BEAUTIFY_FLAG" val=""/>
</p:tagLst>
</file>

<file path=ppt/tags/tag2357.xml><?xml version="1.0" encoding="utf-8"?>
<p:tagLst xmlns:p="http://schemas.openxmlformats.org/presentationml/2006/main">
  <p:tag name="KSO_WM_BEAUTIFY_FLAG" val=""/>
</p:tagLst>
</file>

<file path=ppt/tags/tag2358.xml><?xml version="1.0" encoding="utf-8"?>
<p:tagLst xmlns:p="http://schemas.openxmlformats.org/presentationml/2006/main">
  <p:tag name="KSO_WM_BEAUTIFY_FLAG" val=""/>
</p:tagLst>
</file>

<file path=ppt/tags/tag2359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60.xml><?xml version="1.0" encoding="utf-8"?>
<p:tagLst xmlns:p="http://schemas.openxmlformats.org/presentationml/2006/main">
  <p:tag name="KSO_WM_BEAUTIFY_FLAG" val=""/>
</p:tagLst>
</file>

<file path=ppt/tags/tag2361.xml><?xml version="1.0" encoding="utf-8"?>
<p:tagLst xmlns:p="http://schemas.openxmlformats.org/presentationml/2006/main">
  <p:tag name="KSO_WM_BEAUTIFY_FLAG" val=""/>
</p:tagLst>
</file>

<file path=ppt/tags/tag2362.xml><?xml version="1.0" encoding="utf-8"?>
<p:tagLst xmlns:p="http://schemas.openxmlformats.org/presentationml/2006/main">
  <p:tag name="KSO_WM_BEAUTIFY_FLAG" val=""/>
</p:tagLst>
</file>

<file path=ppt/tags/tag2363.xml><?xml version="1.0" encoding="utf-8"?>
<p:tagLst xmlns:p="http://schemas.openxmlformats.org/presentationml/2006/main">
  <p:tag name="KSO_WM_BEAUTIFY_FLAG" val=""/>
</p:tagLst>
</file>

<file path=ppt/tags/tag2364.xml><?xml version="1.0" encoding="utf-8"?>
<p:tagLst xmlns:p="http://schemas.openxmlformats.org/presentationml/2006/main">
  <p:tag name="KSO_WM_BEAUTIFY_FLAG" val=""/>
</p:tagLst>
</file>

<file path=ppt/tags/tag2365.xml><?xml version="1.0" encoding="utf-8"?>
<p:tagLst xmlns:p="http://schemas.openxmlformats.org/presentationml/2006/main">
  <p:tag name="KSO_WM_BEAUTIFY_FLAG" val=""/>
</p:tagLst>
</file>

<file path=ppt/tags/tag2366.xml><?xml version="1.0" encoding="utf-8"?>
<p:tagLst xmlns:p="http://schemas.openxmlformats.org/presentationml/2006/main">
  <p:tag name="KSO_WM_BEAUTIFY_FLAG" val=""/>
</p:tagLst>
</file>

<file path=ppt/tags/tag2367.xml><?xml version="1.0" encoding="utf-8"?>
<p:tagLst xmlns:p="http://schemas.openxmlformats.org/presentationml/2006/main">
  <p:tag name="KSO_WM_BEAUTIFY_FLAG" val=""/>
</p:tagLst>
</file>

<file path=ppt/tags/tag2368.xml><?xml version="1.0" encoding="utf-8"?>
<p:tagLst xmlns:p="http://schemas.openxmlformats.org/presentationml/2006/main">
  <p:tag name="KSO_WM_BEAUTIFY_FLAG" val=""/>
</p:tagLst>
</file>

<file path=ppt/tags/tag2369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70.xml><?xml version="1.0" encoding="utf-8"?>
<p:tagLst xmlns:p="http://schemas.openxmlformats.org/presentationml/2006/main">
  <p:tag name="KSO_WM_BEAUTIFY_FLAG" val=""/>
</p:tagLst>
</file>

<file path=ppt/tags/tag2371.xml><?xml version="1.0" encoding="utf-8"?>
<p:tagLst xmlns:p="http://schemas.openxmlformats.org/presentationml/2006/main">
  <p:tag name="KSO_WM_BEAUTIFY_FLAG" val=""/>
</p:tagLst>
</file>

<file path=ppt/tags/tag2372.xml><?xml version="1.0" encoding="utf-8"?>
<p:tagLst xmlns:p="http://schemas.openxmlformats.org/presentationml/2006/main">
  <p:tag name="KSO_WM_BEAUTIFY_FLAG" val=""/>
</p:tagLst>
</file>

<file path=ppt/tags/tag2373.xml><?xml version="1.0" encoding="utf-8"?>
<p:tagLst xmlns:p="http://schemas.openxmlformats.org/presentationml/2006/main">
  <p:tag name="KSO_WM_BEAUTIFY_FLAG" val=""/>
</p:tagLst>
</file>

<file path=ppt/tags/tag2374.xml><?xml version="1.0" encoding="utf-8"?>
<p:tagLst xmlns:p="http://schemas.openxmlformats.org/presentationml/2006/main">
  <p:tag name="KSO_WM_BEAUTIFY_FLAG" val=""/>
</p:tagLst>
</file>

<file path=ppt/tags/tag2375.xml><?xml version="1.0" encoding="utf-8"?>
<p:tagLst xmlns:p="http://schemas.openxmlformats.org/presentationml/2006/main">
  <p:tag name="KSO_WM_BEAUTIFY_FLAG" val=""/>
</p:tagLst>
</file>

<file path=ppt/tags/tag2376.xml><?xml version="1.0" encoding="utf-8"?>
<p:tagLst xmlns:p="http://schemas.openxmlformats.org/presentationml/2006/main">
  <p:tag name="KSO_WM_BEAUTIFY_FLAG" val=""/>
</p:tagLst>
</file>

<file path=ppt/tags/tag2377.xml><?xml version="1.0" encoding="utf-8"?>
<p:tagLst xmlns:p="http://schemas.openxmlformats.org/presentationml/2006/main">
  <p:tag name="KSO_WM_BEAUTIFY_FLAG" val=""/>
</p:tagLst>
</file>

<file path=ppt/tags/tag2378.xml><?xml version="1.0" encoding="utf-8"?>
<p:tagLst xmlns:p="http://schemas.openxmlformats.org/presentationml/2006/main">
  <p:tag name="KSO_WM_BEAUTIFY_FLAG" val=""/>
</p:tagLst>
</file>

<file path=ppt/tags/tag2379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80.xml><?xml version="1.0" encoding="utf-8"?>
<p:tagLst xmlns:p="http://schemas.openxmlformats.org/presentationml/2006/main">
  <p:tag name="KSO_WM_BEAUTIFY_FLAG" val=""/>
</p:tagLst>
</file>

<file path=ppt/tags/tag2381.xml><?xml version="1.0" encoding="utf-8"?>
<p:tagLst xmlns:p="http://schemas.openxmlformats.org/presentationml/2006/main">
  <p:tag name="KSO_WM_BEAUTIFY_FLAG" val=""/>
</p:tagLst>
</file>

<file path=ppt/tags/tag2382.xml><?xml version="1.0" encoding="utf-8"?>
<p:tagLst xmlns:p="http://schemas.openxmlformats.org/presentationml/2006/main">
  <p:tag name="KSO_WM_BEAUTIFY_FLAG" val=""/>
</p:tagLst>
</file>

<file path=ppt/tags/tag2383.xml><?xml version="1.0" encoding="utf-8"?>
<p:tagLst xmlns:p="http://schemas.openxmlformats.org/presentationml/2006/main">
  <p:tag name="KSO_WM_BEAUTIFY_FLAG" val=""/>
</p:tagLst>
</file>

<file path=ppt/tags/tag2384.xml><?xml version="1.0" encoding="utf-8"?>
<p:tagLst xmlns:p="http://schemas.openxmlformats.org/presentationml/2006/main">
  <p:tag name="KSO_WM_BEAUTIFY_FLAG" val=""/>
</p:tagLst>
</file>

<file path=ppt/tags/tag2385.xml><?xml version="1.0" encoding="utf-8"?>
<p:tagLst xmlns:p="http://schemas.openxmlformats.org/presentationml/2006/main">
  <p:tag name="KSO_WM_BEAUTIFY_FLAG" val=""/>
</p:tagLst>
</file>

<file path=ppt/tags/tag2386.xml><?xml version="1.0" encoding="utf-8"?>
<p:tagLst xmlns:p="http://schemas.openxmlformats.org/presentationml/2006/main">
  <p:tag name="KSO_WM_BEAUTIFY_FLAG" val=""/>
</p:tagLst>
</file>

<file path=ppt/tags/tag2387.xml><?xml version="1.0" encoding="utf-8"?>
<p:tagLst xmlns:p="http://schemas.openxmlformats.org/presentationml/2006/main">
  <p:tag name="KSO_WM_BEAUTIFY_FLAG" val=""/>
</p:tagLst>
</file>

<file path=ppt/tags/tag2388.xml><?xml version="1.0" encoding="utf-8"?>
<p:tagLst xmlns:p="http://schemas.openxmlformats.org/presentationml/2006/main">
  <p:tag name="KSO_WM_BEAUTIFY_FLAG" val=""/>
</p:tagLst>
</file>

<file path=ppt/tags/tag2389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390.xml><?xml version="1.0" encoding="utf-8"?>
<p:tagLst xmlns:p="http://schemas.openxmlformats.org/presentationml/2006/main">
  <p:tag name="KSO_WM_BEAUTIFY_FLAG" val=""/>
</p:tagLst>
</file>

<file path=ppt/tags/tag2391.xml><?xml version="1.0" encoding="utf-8"?>
<p:tagLst xmlns:p="http://schemas.openxmlformats.org/presentationml/2006/main">
  <p:tag name="KSO_WM_BEAUTIFY_FLAG" val=""/>
</p:tagLst>
</file>

<file path=ppt/tags/tag2392.xml><?xml version="1.0" encoding="utf-8"?>
<p:tagLst xmlns:p="http://schemas.openxmlformats.org/presentationml/2006/main">
  <p:tag name="KSO_WM_BEAUTIFY_FLAG" val=""/>
</p:tagLst>
</file>

<file path=ppt/tags/tag2393.xml><?xml version="1.0" encoding="utf-8"?>
<p:tagLst xmlns:p="http://schemas.openxmlformats.org/presentationml/2006/main">
  <p:tag name="KSO_WM_BEAUTIFY_FLAG" val=""/>
</p:tagLst>
</file>

<file path=ppt/tags/tag2394.xml><?xml version="1.0" encoding="utf-8"?>
<p:tagLst xmlns:p="http://schemas.openxmlformats.org/presentationml/2006/main">
  <p:tag name="KSO_WM_BEAUTIFY_FLAG" val=""/>
</p:tagLst>
</file>

<file path=ppt/tags/tag2395.xml><?xml version="1.0" encoding="utf-8"?>
<p:tagLst xmlns:p="http://schemas.openxmlformats.org/presentationml/2006/main">
  <p:tag name="KSO_WM_BEAUTIFY_FLAG" val=""/>
</p:tagLst>
</file>

<file path=ppt/tags/tag2396.xml><?xml version="1.0" encoding="utf-8"?>
<p:tagLst xmlns:p="http://schemas.openxmlformats.org/presentationml/2006/main">
  <p:tag name="KSO_WM_BEAUTIFY_FLAG" val=""/>
</p:tagLst>
</file>

<file path=ppt/tags/tag2397.xml><?xml version="1.0" encoding="utf-8"?>
<p:tagLst xmlns:p="http://schemas.openxmlformats.org/presentationml/2006/main">
  <p:tag name="KSO_WM_BEAUTIFY_FLAG" val=""/>
</p:tagLst>
</file>

<file path=ppt/tags/tag2398.xml><?xml version="1.0" encoding="utf-8"?>
<p:tagLst xmlns:p="http://schemas.openxmlformats.org/presentationml/2006/main">
  <p:tag name="KSO_WM_BEAUTIFY_FLAG" val=""/>
</p:tagLst>
</file>

<file path=ppt/tags/tag239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00.xml><?xml version="1.0" encoding="utf-8"?>
<p:tagLst xmlns:p="http://schemas.openxmlformats.org/presentationml/2006/main">
  <p:tag name="KSO_WM_BEAUTIFY_FLAG" val=""/>
</p:tagLst>
</file>

<file path=ppt/tags/tag2401.xml><?xml version="1.0" encoding="utf-8"?>
<p:tagLst xmlns:p="http://schemas.openxmlformats.org/presentationml/2006/main">
  <p:tag name="KSO_WM_BEAUTIFY_FLAG" val=""/>
</p:tagLst>
</file>

<file path=ppt/tags/tag2402.xml><?xml version="1.0" encoding="utf-8"?>
<p:tagLst xmlns:p="http://schemas.openxmlformats.org/presentationml/2006/main">
  <p:tag name="KSO_WM_BEAUTIFY_FLAG" val=""/>
</p:tagLst>
</file>

<file path=ppt/tags/tag2403.xml><?xml version="1.0" encoding="utf-8"?>
<p:tagLst xmlns:p="http://schemas.openxmlformats.org/presentationml/2006/main">
  <p:tag name="KSO_WM_BEAUTIFY_FLAG" val=""/>
</p:tagLst>
</file>

<file path=ppt/tags/tag2404.xml><?xml version="1.0" encoding="utf-8"?>
<p:tagLst xmlns:p="http://schemas.openxmlformats.org/presentationml/2006/main">
  <p:tag name="KSO_WM_BEAUTIFY_FLAG" val=""/>
</p:tagLst>
</file>

<file path=ppt/tags/tag2405.xml><?xml version="1.0" encoding="utf-8"?>
<p:tagLst xmlns:p="http://schemas.openxmlformats.org/presentationml/2006/main">
  <p:tag name="KSO_WM_BEAUTIFY_FLAG" val=""/>
</p:tagLst>
</file>

<file path=ppt/tags/tag2406.xml><?xml version="1.0" encoding="utf-8"?>
<p:tagLst xmlns:p="http://schemas.openxmlformats.org/presentationml/2006/main">
  <p:tag name="KSO_WM_BEAUTIFY_FLAG" val=""/>
</p:tagLst>
</file>

<file path=ppt/tags/tag2407.xml><?xml version="1.0" encoding="utf-8"?>
<p:tagLst xmlns:p="http://schemas.openxmlformats.org/presentationml/2006/main">
  <p:tag name="KSO_WM_BEAUTIFY_FLAG" val=""/>
</p:tagLst>
</file>

<file path=ppt/tags/tag2408.xml><?xml version="1.0" encoding="utf-8"?>
<p:tagLst xmlns:p="http://schemas.openxmlformats.org/presentationml/2006/main">
  <p:tag name="KSO_WM_BEAUTIFY_FLAG" val=""/>
</p:tagLst>
</file>

<file path=ppt/tags/tag2409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10.xml><?xml version="1.0" encoding="utf-8"?>
<p:tagLst xmlns:p="http://schemas.openxmlformats.org/presentationml/2006/main">
  <p:tag name="KSO_WM_BEAUTIFY_FLAG" val=""/>
</p:tagLst>
</file>

<file path=ppt/tags/tag2411.xml><?xml version="1.0" encoding="utf-8"?>
<p:tagLst xmlns:p="http://schemas.openxmlformats.org/presentationml/2006/main">
  <p:tag name="KSO_WM_BEAUTIFY_FLAG" val=""/>
</p:tagLst>
</file>

<file path=ppt/tags/tag2412.xml><?xml version="1.0" encoding="utf-8"?>
<p:tagLst xmlns:p="http://schemas.openxmlformats.org/presentationml/2006/main">
  <p:tag name="KSO_WM_BEAUTIFY_FLAG" val=""/>
</p:tagLst>
</file>

<file path=ppt/tags/tag2413.xml><?xml version="1.0" encoding="utf-8"?>
<p:tagLst xmlns:p="http://schemas.openxmlformats.org/presentationml/2006/main">
  <p:tag name="KSO_WM_BEAUTIFY_FLAG" val=""/>
</p:tagLst>
</file>

<file path=ppt/tags/tag2414.xml><?xml version="1.0" encoding="utf-8"?>
<p:tagLst xmlns:p="http://schemas.openxmlformats.org/presentationml/2006/main">
  <p:tag name="KSO_WM_BEAUTIFY_FLAG" val=""/>
</p:tagLst>
</file>

<file path=ppt/tags/tag2415.xml><?xml version="1.0" encoding="utf-8"?>
<p:tagLst xmlns:p="http://schemas.openxmlformats.org/presentationml/2006/main">
  <p:tag name="KSO_WM_BEAUTIFY_FLAG" val=""/>
</p:tagLst>
</file>

<file path=ppt/tags/tag2416.xml><?xml version="1.0" encoding="utf-8"?>
<p:tagLst xmlns:p="http://schemas.openxmlformats.org/presentationml/2006/main">
  <p:tag name="KSO_WM_BEAUTIFY_FLAG" val=""/>
</p:tagLst>
</file>

<file path=ppt/tags/tag2417.xml><?xml version="1.0" encoding="utf-8"?>
<p:tagLst xmlns:p="http://schemas.openxmlformats.org/presentationml/2006/main">
  <p:tag name="KSO_WM_BEAUTIFY_FLAG" val=""/>
</p:tagLst>
</file>

<file path=ppt/tags/tag2418.xml><?xml version="1.0" encoding="utf-8"?>
<p:tagLst xmlns:p="http://schemas.openxmlformats.org/presentationml/2006/main">
  <p:tag name="KSO_WM_BEAUTIFY_FLAG" val=""/>
</p:tagLst>
</file>

<file path=ppt/tags/tag2419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20.xml><?xml version="1.0" encoding="utf-8"?>
<p:tagLst xmlns:p="http://schemas.openxmlformats.org/presentationml/2006/main">
  <p:tag name="KSO_WM_BEAUTIFY_FLAG" val=""/>
</p:tagLst>
</file>

<file path=ppt/tags/tag2421.xml><?xml version="1.0" encoding="utf-8"?>
<p:tagLst xmlns:p="http://schemas.openxmlformats.org/presentationml/2006/main">
  <p:tag name="KSO_WM_BEAUTIFY_FLAG" val=""/>
</p:tagLst>
</file>

<file path=ppt/tags/tag2422.xml><?xml version="1.0" encoding="utf-8"?>
<p:tagLst xmlns:p="http://schemas.openxmlformats.org/presentationml/2006/main">
  <p:tag name="KSO_WM_BEAUTIFY_FLAG" val=""/>
</p:tagLst>
</file>

<file path=ppt/tags/tag2423.xml><?xml version="1.0" encoding="utf-8"?>
<p:tagLst xmlns:p="http://schemas.openxmlformats.org/presentationml/2006/main">
  <p:tag name="KSO_WM_BEAUTIFY_FLAG" val=""/>
</p:tagLst>
</file>

<file path=ppt/tags/tag2424.xml><?xml version="1.0" encoding="utf-8"?>
<p:tagLst xmlns:p="http://schemas.openxmlformats.org/presentationml/2006/main">
  <p:tag name="KSO_WM_BEAUTIFY_FLAG" val=""/>
</p:tagLst>
</file>

<file path=ppt/tags/tag2425.xml><?xml version="1.0" encoding="utf-8"?>
<p:tagLst xmlns:p="http://schemas.openxmlformats.org/presentationml/2006/main">
  <p:tag name="KSO_WM_BEAUTIFY_FLAG" val=""/>
</p:tagLst>
</file>

<file path=ppt/tags/tag2426.xml><?xml version="1.0" encoding="utf-8"?>
<p:tagLst xmlns:p="http://schemas.openxmlformats.org/presentationml/2006/main">
  <p:tag name="KSO_WM_BEAUTIFY_FLAG" val=""/>
</p:tagLst>
</file>

<file path=ppt/tags/tag2427.xml><?xml version="1.0" encoding="utf-8"?>
<p:tagLst xmlns:p="http://schemas.openxmlformats.org/presentationml/2006/main">
  <p:tag name="KSO_WM_BEAUTIFY_FLAG" val=""/>
</p:tagLst>
</file>

<file path=ppt/tags/tag2428.xml><?xml version="1.0" encoding="utf-8"?>
<p:tagLst xmlns:p="http://schemas.openxmlformats.org/presentationml/2006/main">
  <p:tag name="KSO_WM_BEAUTIFY_FLAG" val=""/>
</p:tagLst>
</file>

<file path=ppt/tags/tag2429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30.xml><?xml version="1.0" encoding="utf-8"?>
<p:tagLst xmlns:p="http://schemas.openxmlformats.org/presentationml/2006/main">
  <p:tag name="KSO_WM_BEAUTIFY_FLAG" val=""/>
</p:tagLst>
</file>

<file path=ppt/tags/tag2431.xml><?xml version="1.0" encoding="utf-8"?>
<p:tagLst xmlns:p="http://schemas.openxmlformats.org/presentationml/2006/main">
  <p:tag name="KSO_WM_BEAUTIFY_FLAG" val=""/>
</p:tagLst>
</file>

<file path=ppt/tags/tag2432.xml><?xml version="1.0" encoding="utf-8"?>
<p:tagLst xmlns:p="http://schemas.openxmlformats.org/presentationml/2006/main">
  <p:tag name="KSO_WM_BEAUTIFY_FLAG" val=""/>
</p:tagLst>
</file>

<file path=ppt/tags/tag2433.xml><?xml version="1.0" encoding="utf-8"?>
<p:tagLst xmlns:p="http://schemas.openxmlformats.org/presentationml/2006/main">
  <p:tag name="KSO_WM_BEAUTIFY_FLAG" val=""/>
</p:tagLst>
</file>

<file path=ppt/tags/tag2434.xml><?xml version="1.0" encoding="utf-8"?>
<p:tagLst xmlns:p="http://schemas.openxmlformats.org/presentationml/2006/main">
  <p:tag name="KSO_WM_BEAUTIFY_FLAG" val=""/>
</p:tagLst>
</file>

<file path=ppt/tags/tag2435.xml><?xml version="1.0" encoding="utf-8"?>
<p:tagLst xmlns:p="http://schemas.openxmlformats.org/presentationml/2006/main">
  <p:tag name="KSO_WM_BEAUTIFY_FLAG" val=""/>
</p:tagLst>
</file>

<file path=ppt/tags/tag2436.xml><?xml version="1.0" encoding="utf-8"?>
<p:tagLst xmlns:p="http://schemas.openxmlformats.org/presentationml/2006/main">
  <p:tag name="KSO_WM_BEAUTIFY_FLAG" val=""/>
</p:tagLst>
</file>

<file path=ppt/tags/tag2437.xml><?xml version="1.0" encoding="utf-8"?>
<p:tagLst xmlns:p="http://schemas.openxmlformats.org/presentationml/2006/main">
  <p:tag name="KSO_WM_BEAUTIFY_FLAG" val=""/>
</p:tagLst>
</file>

<file path=ppt/tags/tag2438.xml><?xml version="1.0" encoding="utf-8"?>
<p:tagLst xmlns:p="http://schemas.openxmlformats.org/presentationml/2006/main">
  <p:tag name="KSO_WM_BEAUTIFY_FLAG" val=""/>
</p:tagLst>
</file>

<file path=ppt/tags/tag2439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40.xml><?xml version="1.0" encoding="utf-8"?>
<p:tagLst xmlns:p="http://schemas.openxmlformats.org/presentationml/2006/main">
  <p:tag name="KSO_WM_BEAUTIFY_FLAG" val=""/>
</p:tagLst>
</file>

<file path=ppt/tags/tag2441.xml><?xml version="1.0" encoding="utf-8"?>
<p:tagLst xmlns:p="http://schemas.openxmlformats.org/presentationml/2006/main">
  <p:tag name="KSO_WM_BEAUTIFY_FLAG" val=""/>
</p:tagLst>
</file>

<file path=ppt/tags/tag2442.xml><?xml version="1.0" encoding="utf-8"?>
<p:tagLst xmlns:p="http://schemas.openxmlformats.org/presentationml/2006/main">
  <p:tag name="KSO_WM_BEAUTIFY_FLAG" val=""/>
</p:tagLst>
</file>

<file path=ppt/tags/tag2443.xml><?xml version="1.0" encoding="utf-8"?>
<p:tagLst xmlns:p="http://schemas.openxmlformats.org/presentationml/2006/main">
  <p:tag name="KSO_WM_BEAUTIFY_FLAG" val=""/>
</p:tagLst>
</file>

<file path=ppt/tags/tag2444.xml><?xml version="1.0" encoding="utf-8"?>
<p:tagLst xmlns:p="http://schemas.openxmlformats.org/presentationml/2006/main">
  <p:tag name="KSO_WM_BEAUTIFY_FLAG" val=""/>
</p:tagLst>
</file>

<file path=ppt/tags/tag2445.xml><?xml version="1.0" encoding="utf-8"?>
<p:tagLst xmlns:p="http://schemas.openxmlformats.org/presentationml/2006/main">
  <p:tag name="KSO_WM_BEAUTIFY_FLAG" val=""/>
</p:tagLst>
</file>

<file path=ppt/tags/tag2446.xml><?xml version="1.0" encoding="utf-8"?>
<p:tagLst xmlns:p="http://schemas.openxmlformats.org/presentationml/2006/main">
  <p:tag name="KSO_WM_BEAUTIFY_FLAG" val=""/>
</p:tagLst>
</file>

<file path=ppt/tags/tag2447.xml><?xml version="1.0" encoding="utf-8"?>
<p:tagLst xmlns:p="http://schemas.openxmlformats.org/presentationml/2006/main">
  <p:tag name="KSO_WM_BEAUTIFY_FLAG" val=""/>
</p:tagLst>
</file>

<file path=ppt/tags/tag2448.xml><?xml version="1.0" encoding="utf-8"?>
<p:tagLst xmlns:p="http://schemas.openxmlformats.org/presentationml/2006/main">
  <p:tag name="KSO_WM_BEAUTIFY_FLAG" val=""/>
</p:tagLst>
</file>

<file path=ppt/tags/tag2449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50.xml><?xml version="1.0" encoding="utf-8"?>
<p:tagLst xmlns:p="http://schemas.openxmlformats.org/presentationml/2006/main">
  <p:tag name="KSO_WM_BEAUTIFY_FLAG" val=""/>
</p:tagLst>
</file>

<file path=ppt/tags/tag2451.xml><?xml version="1.0" encoding="utf-8"?>
<p:tagLst xmlns:p="http://schemas.openxmlformats.org/presentationml/2006/main">
  <p:tag name="KSO_WM_BEAUTIFY_FLAG" val=""/>
</p:tagLst>
</file>

<file path=ppt/tags/tag2452.xml><?xml version="1.0" encoding="utf-8"?>
<p:tagLst xmlns:p="http://schemas.openxmlformats.org/presentationml/2006/main">
  <p:tag name="KSO_WM_BEAUTIFY_FLAG" val=""/>
</p:tagLst>
</file>

<file path=ppt/tags/tag2453.xml><?xml version="1.0" encoding="utf-8"?>
<p:tagLst xmlns:p="http://schemas.openxmlformats.org/presentationml/2006/main">
  <p:tag name="KSO_WM_BEAUTIFY_FLAG" val=""/>
</p:tagLst>
</file>

<file path=ppt/tags/tag2454.xml><?xml version="1.0" encoding="utf-8"?>
<p:tagLst xmlns:p="http://schemas.openxmlformats.org/presentationml/2006/main">
  <p:tag name="KSO_WM_BEAUTIFY_FLAG" val=""/>
</p:tagLst>
</file>

<file path=ppt/tags/tag2455.xml><?xml version="1.0" encoding="utf-8"?>
<p:tagLst xmlns:p="http://schemas.openxmlformats.org/presentationml/2006/main">
  <p:tag name="KSO_WM_BEAUTIFY_FLAG" val=""/>
</p:tagLst>
</file>

<file path=ppt/tags/tag2456.xml><?xml version="1.0" encoding="utf-8"?>
<p:tagLst xmlns:p="http://schemas.openxmlformats.org/presentationml/2006/main">
  <p:tag name="KSO_WM_BEAUTIFY_FLAG" val=""/>
</p:tagLst>
</file>

<file path=ppt/tags/tag2457.xml><?xml version="1.0" encoding="utf-8"?>
<p:tagLst xmlns:p="http://schemas.openxmlformats.org/presentationml/2006/main">
  <p:tag name="KSO_WM_BEAUTIFY_FLAG" val=""/>
</p:tagLst>
</file>

<file path=ppt/tags/tag2458.xml><?xml version="1.0" encoding="utf-8"?>
<p:tagLst xmlns:p="http://schemas.openxmlformats.org/presentationml/2006/main">
  <p:tag name="KSO_WM_BEAUTIFY_FLAG" val=""/>
</p:tagLst>
</file>

<file path=ppt/tags/tag2459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60.xml><?xml version="1.0" encoding="utf-8"?>
<p:tagLst xmlns:p="http://schemas.openxmlformats.org/presentationml/2006/main">
  <p:tag name="KSO_WM_BEAUTIFY_FLAG" val=""/>
</p:tagLst>
</file>

<file path=ppt/tags/tag2461.xml><?xml version="1.0" encoding="utf-8"?>
<p:tagLst xmlns:p="http://schemas.openxmlformats.org/presentationml/2006/main">
  <p:tag name="KSO_WM_BEAUTIFY_FLAG" val=""/>
</p:tagLst>
</file>

<file path=ppt/tags/tag2462.xml><?xml version="1.0" encoding="utf-8"?>
<p:tagLst xmlns:p="http://schemas.openxmlformats.org/presentationml/2006/main">
  <p:tag name="KSO_WM_BEAUTIFY_FLAG" val=""/>
</p:tagLst>
</file>

<file path=ppt/tags/tag2463.xml><?xml version="1.0" encoding="utf-8"?>
<p:tagLst xmlns:p="http://schemas.openxmlformats.org/presentationml/2006/main">
  <p:tag name="KSO_WM_BEAUTIFY_FLAG" val=""/>
</p:tagLst>
</file>

<file path=ppt/tags/tag2464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2465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466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67.xml><?xml version="1.0" encoding="utf-8"?>
<p:tagLst xmlns:p="http://schemas.openxmlformats.org/presentationml/2006/main">
  <p:tag name="KSO_WM_DIAGRAM_VIRTUALLY_FRAME" val="{&quot;height&quot;:175.15,&quot;left&quot;:171.2,&quot;top&quot;:337.95,&quot;width&quot;:200.1}"/>
</p:tagLst>
</file>

<file path=ppt/tags/tag2468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69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.xml><?xml version="1.0" encoding="utf-8"?>
<p:tagLst xmlns:p="http://schemas.openxmlformats.org/presentationml/2006/main">
  <p:tag name="KSO_WM_BEAUTIFY_FLAG" val=""/>
</p:tagLst>
</file>

<file path=ppt/tags/tag2470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1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2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3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4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5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6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7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8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79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.xml><?xml version="1.0" encoding="utf-8"?>
<p:tagLst xmlns:p="http://schemas.openxmlformats.org/presentationml/2006/main">
  <p:tag name="KSO_WM_BEAUTIFY_FLAG" val=""/>
</p:tagLst>
</file>

<file path=ppt/tags/tag2480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1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2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3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4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5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6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7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8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89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9.xml><?xml version="1.0" encoding="utf-8"?>
<p:tagLst xmlns:p="http://schemas.openxmlformats.org/presentationml/2006/main">
  <p:tag name="KSO_WM_BEAUTIFY_FLAG" val=""/>
</p:tagLst>
</file>

<file path=ppt/tags/tag2490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91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92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93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94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95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96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97.xml><?xml version="1.0" encoding="utf-8"?>
<p:tagLst xmlns:p="http://schemas.openxmlformats.org/presentationml/2006/main">
  <p:tag name="KSO_WM_DIAGRAM_VIRTUALLY_FRAME" val="{&quot;height&quot;:177.55,&quot;left&quot;:164.25,&quot;top&quot;:341.15,&quot;width&quot;:346}"/>
</p:tagLst>
</file>

<file path=ppt/tags/tag249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499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00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01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02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0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04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05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06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07.xml><?xml version="1.0" encoding="utf-8"?>
<p:tagLst xmlns:p="http://schemas.openxmlformats.org/presentationml/2006/main">
  <p:tag name="KSO_WM_DIAGRAM_VIRTUALLY_FRAME" val="{&quot;height&quot;:294.4,&quot;left&quot;:121.85,&quot;top&quot;:231.15,&quot;width&quot;:601.05}"/>
</p:tagLst>
</file>

<file path=ppt/tags/tag2508.xml><?xml version="1.0" encoding="utf-8"?>
<p:tagLst xmlns:p="http://schemas.openxmlformats.org/presentationml/2006/main">
  <p:tag name="KSO_WM_DIAGRAM_VIRTUALLY_FRAME" val="{&quot;height&quot;:198.4,&quot;left&quot;:121.85,&quot;top&quot;:253.45,&quot;width&quot;:584}"/>
</p:tagLst>
</file>

<file path=ppt/tags/tag2509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.xml><?xml version="1.0" encoding="utf-8"?>
<p:tagLst xmlns:p="http://schemas.openxmlformats.org/presentationml/2006/main">
  <p:tag name="KSO_WM_BEAUTIFY_FLAG" val=""/>
</p:tagLst>
</file>

<file path=ppt/tags/tag2510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1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2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3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4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5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6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7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8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19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.xml><?xml version="1.0" encoding="utf-8"?>
<p:tagLst xmlns:p="http://schemas.openxmlformats.org/presentationml/2006/main">
  <p:tag name="KSO_WM_BEAUTIFY_FLAG" val=""/>
</p:tagLst>
</file>

<file path=ppt/tags/tag2520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1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2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3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4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5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6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7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8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29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3.xml><?xml version="1.0" encoding="utf-8"?>
<p:tagLst xmlns:p="http://schemas.openxmlformats.org/presentationml/2006/main">
  <p:tag name="KSO_WM_BEAUTIFY_FLAG" val=""/>
</p:tagLst>
</file>

<file path=ppt/tags/tag2530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31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32.xml><?xml version="1.0" encoding="utf-8"?>
<p:tagLst xmlns:p="http://schemas.openxmlformats.org/presentationml/2006/main">
  <p:tag name="KSO_WM_DIAGRAM_VIRTUALLY_FRAME" val="{&quot;height&quot;:504.35,&quot;left&quot;:-65.25,&quot;top&quot;:179.3,&quot;width&quot;:810.8}"/>
</p:tagLst>
</file>

<file path=ppt/tags/tag253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34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35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36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37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3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39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54.xml><?xml version="1.0" encoding="utf-8"?>
<p:tagLst xmlns:p="http://schemas.openxmlformats.org/presentationml/2006/main">
  <p:tag name="KSO_WM_BEAUTIFY_FLAG" val=""/>
</p:tagLst>
</file>

<file path=ppt/tags/tag2540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541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2542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4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44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45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46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47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4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49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5.xml><?xml version="1.0" encoding="utf-8"?>
<p:tagLst xmlns:p="http://schemas.openxmlformats.org/presentationml/2006/main">
  <p:tag name="KSO_WM_BEAUTIFY_FLAG" val=""/>
</p:tagLst>
</file>

<file path=ppt/tags/tag2550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51.xml><?xml version="1.0" encoding="utf-8"?>
<p:tagLst xmlns:p="http://schemas.openxmlformats.org/presentationml/2006/main">
  <p:tag name="KSO_WM_BEAUTIFY_FLAG" val=""/>
</p:tagLst>
</file>

<file path=ppt/tags/tag2552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5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54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55.xml><?xml version="1.0" encoding="utf-8"?>
<p:tagLst xmlns:p="http://schemas.openxmlformats.org/presentationml/2006/main">
  <p:tag name="KSO_WM_BEAUTIFY_FLAG" val=""/>
</p:tagLst>
</file>

<file path=ppt/tags/tag2556.xml><?xml version="1.0" encoding="utf-8"?>
<p:tagLst xmlns:p="http://schemas.openxmlformats.org/presentationml/2006/main">
  <p:tag name="KSO_WM_BEAUTIFY_FLAG" val=""/>
</p:tagLst>
</file>

<file path=ppt/tags/tag2557.xml><?xml version="1.0" encoding="utf-8"?>
<p:tagLst xmlns:p="http://schemas.openxmlformats.org/presentationml/2006/main">
  <p:tag name="KSO_WM_BEAUTIFY_FLAG" val=""/>
</p:tagLst>
</file>

<file path=ppt/tags/tag255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59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256.xml><?xml version="1.0" encoding="utf-8"?>
<p:tagLst xmlns:p="http://schemas.openxmlformats.org/presentationml/2006/main">
  <p:tag name="KSO_WM_BEAUTIFY_FLAG" val=""/>
</p:tagLst>
</file>

<file path=ppt/tags/tag2560.xml><?xml version="1.0" encoding="utf-8"?>
<p:tagLst xmlns:p="http://schemas.openxmlformats.org/presentationml/2006/main">
  <p:tag name="commondata" val="eyJoZGlkIjoiYzg0N2ZhNTFiN2U3NDE4YTFlMWM1MGM3MjEwOTllOGYifQ=="/>
  <p:tag name="resource_record_key" val="{&quot;13&quot;:[4364974],&quot;65&quot;:[20233488]}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DIAGRAM_VIRTUALLY_FRAME" val="{&quot;height&quot;:152.95,&quot;left&quot;:155.85,&quot;top&quot;:266.5,&quot;width&quot;:320.5}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DIAGRAM_VIRTUALLY_FRAME" val="{&quot;height&quot;:152.95,&quot;left&quot;:155.85,&quot;top&quot;:266.5,&quot;width&quot;:320.5}"/>
</p:tagLst>
</file>

<file path=ppt/tags/tag472.xml><?xml version="1.0" encoding="utf-8"?>
<p:tagLst xmlns:p="http://schemas.openxmlformats.org/presentationml/2006/main">
  <p:tag name="KSO_WM_BEAUTIFY_FLAG" val=""/>
  <p:tag name="KSO_WM_DIAGRAM_VIRTUALLY_FRAME" val="{&quot;height&quot;:152.95,&quot;left&quot;:155.85,&quot;top&quot;:266.5,&quot;width&quot;:320.5}"/>
</p:tagLst>
</file>

<file path=ppt/tags/tag473.xml><?xml version="1.0" encoding="utf-8"?>
<p:tagLst xmlns:p="http://schemas.openxmlformats.org/presentationml/2006/main">
  <p:tag name="KSO_WM_DIAGRAM_VIRTUALLY_FRAME" val="{&quot;height&quot;:152.95,&quot;left&quot;:155.85,&quot;top&quot;:266.5,&quot;width&quot;:320.5}"/>
</p:tagLst>
</file>

<file path=ppt/tags/tag474.xml><?xml version="1.0" encoding="utf-8"?>
<p:tagLst xmlns:p="http://schemas.openxmlformats.org/presentationml/2006/main">
  <p:tag name="KSO_WM_BEAUTIFY_FLAG" val=""/>
  <p:tag name="KSO_WM_DIAGRAM_VIRTUALLY_FRAME" val="{&quot;height&quot;:152.95,&quot;left&quot;:155.85,&quot;top&quot;:266.5,&quot;width&quot;:320.5}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#wm#"/>
  <p:tag name="KSO_WM_TEMPLATE_CATEGORY" val="custom"/>
  <p:tag name="KSO_WM_TEMPLATE_INDEX" val="20233488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0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712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13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14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15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16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17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18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19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20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21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22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23.xml><?xml version="1.0" encoding="utf-8"?>
<p:tagLst xmlns:p="http://schemas.openxmlformats.org/presentationml/2006/main">
  <p:tag name="KSO_WM_DIAGRAM_VIRTUALLY_FRAME" val="{&quot;height&quot;:308.45,&quot;left&quot;:297.65,&quot;top&quot;:57,&quot;width&quot;:270.2}"/>
</p:tagLst>
</file>

<file path=ppt/tags/tag724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25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26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27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28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29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30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1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2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3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4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5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6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7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8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39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40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1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2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3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4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5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6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7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8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49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50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1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2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3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4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5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6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7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8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59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60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1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2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3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4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5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6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7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8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69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70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1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2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3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4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5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6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7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8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79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80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81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82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83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84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85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86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87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88.xml><?xml version="1.0" encoding="utf-8"?>
<p:tagLst xmlns:p="http://schemas.openxmlformats.org/presentationml/2006/main">
  <p:tag name="KSO_WM_DIAGRAM_VIRTUALLY_FRAME" val="{&quot;height&quot;:308.45,&quot;left&quot;:297.65,&quot;top&quot;:57,&quot;width&quot;:270.2}"/>
</p:tagLst>
</file>

<file path=ppt/tags/tag789.xml><?xml version="1.0" encoding="utf-8"?>
<p:tagLst xmlns:p="http://schemas.openxmlformats.org/presentationml/2006/main">
  <p:tag name="KSO_WM_DIAGRAM_VIRTUALLY_FRAME" val="{&quot;height&quot;:308.45,&quot;left&quot;:297.65,&quot;top&quot;:57,&quot;width&quot;:270.2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90.xml><?xml version="1.0" encoding="utf-8"?>
<p:tagLst xmlns:p="http://schemas.openxmlformats.org/presentationml/2006/main">
  <p:tag name="KSO_WM_DIAGRAM_VIRTUALLY_FRAME" val="{&quot;height&quot;:308.45,&quot;left&quot;:297.65,&quot;top&quot;:57,&quot;width&quot;:270.2}"/>
</p:tagLst>
</file>

<file path=ppt/tags/tag791.xml><?xml version="1.0" encoding="utf-8"?>
<p:tagLst xmlns:p="http://schemas.openxmlformats.org/presentationml/2006/main">
  <p:tag name="KSO_WM_DIAGRAM_VIRTUALLY_FRAME" val="{&quot;height&quot;:308.45,&quot;left&quot;:297.65,&quot;top&quot;:57,&quot;width&quot;:270.2}"/>
</p:tagLst>
</file>

<file path=ppt/tags/tag792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93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94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95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96.xml><?xml version="1.0" encoding="utf-8"?>
<p:tagLst xmlns:p="http://schemas.openxmlformats.org/presentationml/2006/main">
  <p:tag name="KSO_WM_BEAUTIFY_FLAG" val=""/>
  <p:tag name="KSO_WM_DIAGRAM_VIRTUALLY_FRAME" val="{&quot;height&quot;:308.45,&quot;left&quot;:297.65,&quot;top&quot;:57,&quot;width&quot;:270.2}"/>
</p:tagLst>
</file>

<file path=ppt/tags/tag797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79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</p:tagLst>
</file>

<file path=ppt/tags/tag889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7672</Words>
  <Application>WPS 演示</Application>
  <PresentationFormat/>
  <Paragraphs>2072</Paragraphs>
  <Slides>48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323</vt:i4>
      </vt:variant>
      <vt:variant>
        <vt:lpstr>幻灯片标题</vt:lpstr>
      </vt:variant>
      <vt:variant>
        <vt:i4>48</vt:i4>
      </vt:variant>
    </vt:vector>
  </HeadingPairs>
  <TitlesOfParts>
    <vt:vector size="388" baseType="lpstr">
      <vt:lpstr>Arial</vt:lpstr>
      <vt:lpstr>宋体</vt:lpstr>
      <vt:lpstr>Wingdings</vt:lpstr>
      <vt:lpstr>微软雅黑</vt:lpstr>
      <vt:lpstr>Times New Roman</vt:lpstr>
      <vt:lpstr>Arial Unicode MS</vt:lpstr>
      <vt:lpstr>Calibri</vt:lpstr>
      <vt:lpstr>Consolas</vt:lpstr>
      <vt:lpstr>Bahnschrift</vt:lpstr>
      <vt:lpstr>黑体</vt:lpstr>
      <vt:lpstr>Century Schoolbook</vt:lpstr>
      <vt:lpstr>Segoe Print</vt:lpstr>
      <vt:lpstr>BERNIER Regular</vt:lpstr>
      <vt:lpstr>BatangChe</vt:lpstr>
      <vt:lpstr>默认设计模板</vt:lpstr>
      <vt:lpstr>Office 主题​​</vt:lpstr>
      <vt:lpstr>1_Office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王欣伟</dc:creator>
  <cp:lastModifiedBy>元宵</cp:lastModifiedBy>
  <cp:revision>309</cp:revision>
  <dcterms:created xsi:type="dcterms:W3CDTF">2024-01-30T04:19:00Z</dcterms:created>
  <dcterms:modified xsi:type="dcterms:W3CDTF">2024-12-31T02:14:43Z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C5499E43A508411EBEFC3528BB900124_12</vt:lpwstr>
  </property>
</Properties>
</file>